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75" r:id="rId10"/>
    <p:sldId id="266" r:id="rId11"/>
    <p:sldId id="267" r:id="rId12"/>
    <p:sldId id="270" r:id="rId13"/>
    <p:sldId id="271" r:id="rId14"/>
    <p:sldId id="272" r:id="rId15"/>
    <p:sldId id="274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1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584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91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8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6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so2.com/products/business-process-server/" TargetMode="External"/><Relationship Id="rId2" Type="http://schemas.openxmlformats.org/officeDocument/2006/relationships/hyperlink" Target="www.egjug.org/files/Introducing%20JBPM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jboss.org/jbpm" TargetMode="External"/><Relationship Id="rId4" Type="http://schemas.openxmlformats.org/officeDocument/2006/relationships/hyperlink" Target="http://www.jbp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Eksplorasi</a:t>
            </a:r>
            <a:r>
              <a:rPr lang="en-US" sz="4800" dirty="0" smtClean="0"/>
              <a:t> WSO2 BPS </a:t>
            </a:r>
            <a:r>
              <a:rPr lang="en-US" sz="4800" dirty="0" err="1" smtClean="0"/>
              <a:t>dan</a:t>
            </a:r>
            <a:r>
              <a:rPr lang="en-US" sz="4800" dirty="0" smtClean="0"/>
              <a:t> JBPM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009908"/>
            <a:ext cx="8534400" cy="21891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Alfresco</a:t>
            </a:r>
          </a:p>
          <a:p>
            <a:r>
              <a:rPr lang="en-US" dirty="0" smtClean="0">
                <a:effectLst/>
              </a:rPr>
              <a:t>13509085 -  Andre </a:t>
            </a:r>
            <a:r>
              <a:rPr lang="en-US" dirty="0" err="1" smtClean="0">
                <a:effectLst/>
              </a:rPr>
              <a:t>Novelando</a:t>
            </a:r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13511026 – Akbar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aputra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13512030 – Alvin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Natawiguna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18211031 – Nicolas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Novian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Ruslim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13511078 – Taufik Hidayat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 designer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mensimulasikan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web.</a:t>
            </a:r>
            <a:endParaRPr lang="en-US" sz="2400" dirty="0"/>
          </a:p>
        </p:txBody>
      </p:sp>
      <p:pic>
        <p:nvPicPr>
          <p:cNvPr id="13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" y="2282592"/>
            <a:ext cx="5936116" cy="3878263"/>
          </a:xfrm>
        </p:spPr>
      </p:pic>
      <p:sp>
        <p:nvSpPr>
          <p:cNvPr id="16" name="Oval 15"/>
          <p:cNvSpPr/>
          <p:nvPr/>
        </p:nvSpPr>
        <p:spPr>
          <a:xfrm>
            <a:off x="947966" y="4708913"/>
            <a:ext cx="1015744" cy="9144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modeler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non-</a:t>
            </a:r>
            <a:r>
              <a:rPr lang="en-US" sz="2400" dirty="0" err="1" smtClean="0"/>
              <a:t>teknis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,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model data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proses.</a:t>
            </a:r>
            <a:endParaRPr lang="en-US" sz="2400" dirty="0"/>
          </a:p>
        </p:txBody>
      </p:sp>
      <p:pic>
        <p:nvPicPr>
          <p:cNvPr id="10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" y="2282732"/>
            <a:ext cx="5936116" cy="3878263"/>
          </a:xfrm>
        </p:spPr>
      </p:pic>
      <p:sp>
        <p:nvSpPr>
          <p:cNvPr id="12" name="Oval 11"/>
          <p:cNvSpPr/>
          <p:nvPr/>
        </p:nvSpPr>
        <p:spPr>
          <a:xfrm>
            <a:off x="1982289" y="4738896"/>
            <a:ext cx="1015744" cy="9144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472" y="1997919"/>
            <a:ext cx="50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Web-based </a:t>
            </a:r>
            <a:r>
              <a:rPr lang="en-US" sz="2400" dirty="0"/>
              <a:t>form modeler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, men-generate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mengedit</a:t>
            </a:r>
            <a:r>
              <a:rPr lang="en-US" sz="2400" dirty="0" smtClean="0"/>
              <a:t> form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proses-proses.</a:t>
            </a:r>
          </a:p>
        </p:txBody>
      </p:sp>
      <p:pic>
        <p:nvPicPr>
          <p:cNvPr id="15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" y="2320944"/>
            <a:ext cx="5936116" cy="3878263"/>
          </a:xfrm>
        </p:spPr>
      </p:pic>
      <p:sp>
        <p:nvSpPr>
          <p:cNvPr id="16" name="Oval 15"/>
          <p:cNvSpPr/>
          <p:nvPr/>
        </p:nvSpPr>
        <p:spPr>
          <a:xfrm>
            <a:off x="1847372" y="5351489"/>
            <a:ext cx="1015744" cy="81773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472" y="1997919"/>
            <a:ext cx="50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authoring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menspesifikasikan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business rule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proses.</a:t>
            </a:r>
            <a:endParaRPr lang="en-US" sz="2400" dirty="0"/>
          </a:p>
        </p:txBody>
      </p:sp>
      <p:pic>
        <p:nvPicPr>
          <p:cNvPr id="10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" y="2282733"/>
            <a:ext cx="5936116" cy="3878263"/>
          </a:xfrm>
        </p:spPr>
      </p:pic>
      <p:sp>
        <p:nvSpPr>
          <p:cNvPr id="12" name="Oval 11"/>
          <p:cNvSpPr/>
          <p:nvPr/>
        </p:nvSpPr>
        <p:spPr>
          <a:xfrm>
            <a:off x="783069" y="5321508"/>
            <a:ext cx="1015744" cy="79451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472" y="2072869"/>
            <a:ext cx="50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Seluruh</a:t>
            </a:r>
            <a:r>
              <a:rPr lang="en-US" sz="2400" dirty="0" smtClean="0"/>
              <a:t> asset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dikelola</a:t>
            </a:r>
            <a:r>
              <a:rPr lang="en-US" sz="2400" dirty="0" smtClean="0"/>
              <a:t> di Guvnor repository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dikelola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versioning, di-built, </a:t>
            </a:r>
            <a:r>
              <a:rPr lang="en-US" sz="2400" dirty="0" err="1" smtClean="0"/>
              <a:t>dan</a:t>
            </a:r>
            <a:r>
              <a:rPr lang="en-US" sz="2400" dirty="0" smtClean="0"/>
              <a:t> di-deploy.</a:t>
            </a:r>
          </a:p>
        </p:txBody>
      </p:sp>
      <p:pic>
        <p:nvPicPr>
          <p:cNvPr id="10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" y="2282733"/>
            <a:ext cx="5936116" cy="3878263"/>
          </a:xfrm>
        </p:spPr>
      </p:pic>
      <p:sp>
        <p:nvSpPr>
          <p:cNvPr id="11" name="Oval 10"/>
          <p:cNvSpPr/>
          <p:nvPr/>
        </p:nvSpPr>
        <p:spPr>
          <a:xfrm>
            <a:off x="2734065" y="4691921"/>
            <a:ext cx="1553122" cy="12142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472" y="1997919"/>
            <a:ext cx="5093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Web-based </a:t>
            </a:r>
            <a:r>
              <a:rPr lang="en-US" sz="2400" dirty="0"/>
              <a:t>management console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Mengelola</a:t>
            </a:r>
            <a:r>
              <a:rPr lang="en-US" sz="2400" dirty="0" smtClean="0"/>
              <a:t> runtime (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proses, </a:t>
            </a:r>
            <a:r>
              <a:rPr lang="en-US" sz="2400" dirty="0" err="1" smtClean="0"/>
              <a:t>memeriksa</a:t>
            </a:r>
            <a:r>
              <a:rPr lang="en-US" sz="2400" dirty="0" smtClean="0"/>
              <a:t> proses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, </a:t>
            </a:r>
            <a:r>
              <a:rPr lang="en-US" sz="2400" dirty="0" err="1" smtClean="0"/>
              <a:t>dsb</a:t>
            </a:r>
            <a:r>
              <a:rPr lang="en-US" sz="24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Menjalankan</a:t>
            </a:r>
            <a:r>
              <a:rPr lang="en-US" sz="2400" dirty="0"/>
              <a:t> </a:t>
            </a:r>
            <a:r>
              <a:rPr lang="en-US" sz="2400" dirty="0" smtClean="0"/>
              <a:t>Business </a:t>
            </a:r>
            <a:r>
              <a:rPr lang="en-US" sz="2400" dirty="0"/>
              <a:t>Activity Monitoring (BAM)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report.</a:t>
            </a:r>
            <a:endParaRPr lang="en-US" sz="2400" dirty="0"/>
          </a:p>
        </p:txBody>
      </p:sp>
      <p:pic>
        <p:nvPicPr>
          <p:cNvPr id="10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" y="2282733"/>
            <a:ext cx="5936116" cy="3878263"/>
          </a:xfrm>
        </p:spPr>
      </p:pic>
      <p:sp>
        <p:nvSpPr>
          <p:cNvPr id="7" name="Oval 6"/>
          <p:cNvSpPr/>
          <p:nvPr/>
        </p:nvSpPr>
        <p:spPr>
          <a:xfrm>
            <a:off x="20402" y="2282733"/>
            <a:ext cx="4926352" cy="16297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472" y="2192789"/>
            <a:ext cx="5093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Eclipse-based </a:t>
            </a:r>
            <a:r>
              <a:rPr lang="en-US" sz="2400" dirty="0"/>
              <a:t>developer tools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ekstensi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/>
              <a:t>Eclipse IDE,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ditujukan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b="1" dirty="0" smtClean="0"/>
              <a:t>developer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drag </a:t>
            </a:r>
            <a:r>
              <a:rPr lang="en-US" sz="2400" dirty="0"/>
              <a:t>and drop, </a:t>
            </a:r>
            <a:r>
              <a:rPr lang="en-US" sz="2400" dirty="0" err="1" smtClean="0"/>
              <a:t>pengetesan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men-debug proses-proses, </a:t>
            </a:r>
            <a:r>
              <a:rPr lang="en-US" sz="2400" dirty="0" err="1" smtClean="0"/>
              <a:t>dsb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" y="2282733"/>
            <a:ext cx="5936116" cy="3878263"/>
          </a:xfrm>
        </p:spPr>
      </p:pic>
      <p:sp>
        <p:nvSpPr>
          <p:cNvPr id="7" name="Oval 6"/>
          <p:cNvSpPr/>
          <p:nvPr/>
        </p:nvSpPr>
        <p:spPr>
          <a:xfrm>
            <a:off x="4813118" y="4616971"/>
            <a:ext cx="1015744" cy="154402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www.egjug.org/files/Introducing%20JBPM.ppt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http://wso2.com/products/business-process-server/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http://www.jbpm.org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http://docs.jboss.org/jbpm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WSO2 Business Process Server (BPS) </a:t>
            </a:r>
            <a:r>
              <a:rPr lang="en-US" dirty="0" err="1" smtClean="0"/>
              <a:t>merupakan</a:t>
            </a:r>
            <a:r>
              <a:rPr lang="en-US" dirty="0" smtClean="0"/>
              <a:t> Business </a:t>
            </a:r>
            <a:r>
              <a:rPr lang="en-US" dirty="0"/>
              <a:t>Process Server </a:t>
            </a:r>
            <a:r>
              <a:rPr lang="en-US" dirty="0" smtClean="0"/>
              <a:t>yang </a:t>
            </a:r>
            <a:r>
              <a:rPr lang="en-US" dirty="0" err="1" smtClean="0"/>
              <a:t>menjalankan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smtClean="0"/>
              <a:t>WS-BPEL </a:t>
            </a:r>
            <a:r>
              <a:rPr lang="en-US" dirty="0"/>
              <a:t>standard. </a:t>
            </a:r>
            <a:endParaRPr lang="en-US" dirty="0" smtClean="0"/>
          </a:p>
          <a:p>
            <a:pPr algn="just"/>
            <a:r>
              <a:rPr lang="en-US" dirty="0" smtClean="0"/>
              <a:t>WS-BPEL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/>
              <a:t>de facto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web service </a:t>
            </a:r>
            <a:r>
              <a:rPr lang="en-US" dirty="0" err="1" smtClean="0"/>
              <a:t>baik</a:t>
            </a:r>
            <a:r>
              <a:rPr lang="en-US" dirty="0" smtClean="0"/>
              <a:t> synchronous </a:t>
            </a:r>
            <a:r>
              <a:rPr lang="en-US" dirty="0" err="1" smtClean="0"/>
              <a:t>dan</a:t>
            </a:r>
            <a:r>
              <a:rPr lang="en-US" dirty="0" smtClean="0"/>
              <a:t> asynchronous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berkolaborasi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SOA yang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WSO2 BPS </a:t>
            </a:r>
            <a:r>
              <a:rPr lang="en-US" dirty="0" err="1" smtClean="0"/>
              <a:t>didasari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/>
              <a:t>Apache ODE (Apache Orchestration Director Engine). </a:t>
            </a:r>
          </a:p>
          <a:p>
            <a:pPr algn="just"/>
            <a:r>
              <a:rPr lang="en-US" dirty="0"/>
              <a:t>WSO2 BPS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konsol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men-deploy</a:t>
            </a:r>
            <a:r>
              <a:rPr lang="en-US" dirty="0"/>
              <a:t>, </a:t>
            </a:r>
            <a:r>
              <a:rPr lang="en-US" dirty="0" smtClean="0"/>
              <a:t>me-manage </a:t>
            </a:r>
            <a:r>
              <a:rPr lang="en-US" dirty="0"/>
              <a:t>and </a:t>
            </a:r>
            <a:r>
              <a:rPr lang="en-US" dirty="0" smtClean="0"/>
              <a:t>me-monitor </a:t>
            </a:r>
            <a:r>
              <a:rPr lang="en-US" dirty="0"/>
              <a:t>business process and </a:t>
            </a:r>
            <a:r>
              <a:rPr lang="en-US" dirty="0" err="1" smtClean="0"/>
              <a:t>penerapan</a:t>
            </a:r>
            <a:r>
              <a:rPr lang="en-US" dirty="0" smtClean="0"/>
              <a:t> proses.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business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Memanipulasi</a:t>
            </a:r>
            <a:r>
              <a:rPr lang="en-US" dirty="0" smtClean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workflow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memonitor</a:t>
            </a:r>
            <a:r>
              <a:rPr lang="en-US" dirty="0" smtClean="0"/>
              <a:t> KPI yang </a:t>
            </a:r>
            <a:r>
              <a:rPr lang="en-US" dirty="0" err="1" smtClean="0"/>
              <a:t>bersifat</a:t>
            </a:r>
            <a:r>
              <a:rPr lang="en-US" dirty="0" smtClean="0"/>
              <a:t> custom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Graphical </a:t>
            </a:r>
            <a:r>
              <a:rPr lang="en-US" dirty="0"/>
              <a:t>Process </a:t>
            </a:r>
            <a:r>
              <a:rPr lang="en-US" dirty="0" smtClean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Pengelolaan</a:t>
            </a:r>
            <a:r>
              <a:rPr lang="en-US" dirty="0" smtClean="0"/>
              <a:t> proses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/>
              <a:t>Graphical Administration </a:t>
            </a:r>
            <a:r>
              <a:rPr lang="en-US" dirty="0" smtClean="0"/>
              <a:t>Console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environment yang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Availabilitas</a:t>
            </a:r>
            <a:r>
              <a:rPr lang="en-US" dirty="0" smtClean="0"/>
              <a:t>, </a:t>
            </a:r>
            <a:r>
              <a:rPr lang="en-US" dirty="0" err="1" smtClean="0"/>
              <a:t>skalabilitas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stabilitas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Lightweight</a:t>
            </a:r>
            <a:r>
              <a:rPr lang="en-US" dirty="0"/>
              <a:t>, Developer Friendly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di-deploy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Manage &amp; Monitor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JBoss</a:t>
            </a:r>
            <a:r>
              <a:rPr lang="en-US" dirty="0"/>
              <a:t> </a:t>
            </a:r>
            <a:r>
              <a:rPr lang="en-US" dirty="0" err="1"/>
              <a:t>jBPM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otomatisasi</a:t>
            </a:r>
            <a:r>
              <a:rPr lang="en-US" dirty="0" smtClean="0"/>
              <a:t> proses </a:t>
            </a:r>
            <a:r>
              <a:rPr lang="en-US" dirty="0" err="1" smtClean="0"/>
              <a:t>berupa</a:t>
            </a:r>
            <a:r>
              <a:rPr lang="en-US" dirty="0" smtClean="0"/>
              <a:t> workflow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koordinasi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service yang </a:t>
            </a:r>
            <a:r>
              <a:rPr lang="en-US" dirty="0" err="1" smtClean="0"/>
              <a:t>menghasilkan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BPM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jBPM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57" y="2447219"/>
            <a:ext cx="9017543" cy="396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8325" y="2464699"/>
            <a:ext cx="50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engine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inti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/>
              <a:t>project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fleksibel</a:t>
            </a:r>
            <a:r>
              <a:rPr lang="en-US" sz="2400" dirty="0" smtClean="0"/>
              <a:t>.</a:t>
            </a:r>
          </a:p>
        </p:txBody>
      </p:sp>
      <p:pic>
        <p:nvPicPr>
          <p:cNvPr id="11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" y="2552428"/>
            <a:ext cx="5936116" cy="3878263"/>
          </a:xfrm>
        </p:spPr>
      </p:pic>
      <p:sp>
        <p:nvSpPr>
          <p:cNvPr id="12" name="Oval 11"/>
          <p:cNvSpPr/>
          <p:nvPr/>
        </p:nvSpPr>
        <p:spPr>
          <a:xfrm>
            <a:off x="873016" y="4034359"/>
            <a:ext cx="1015744" cy="9144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Human </a:t>
            </a:r>
            <a:r>
              <a:rPr lang="en-US" sz="2400" dirty="0"/>
              <a:t>task service </a:t>
            </a:r>
            <a:r>
              <a:rPr lang="en-US" sz="2400" dirty="0" err="1" smtClean="0"/>
              <a:t>mengelola</a:t>
            </a:r>
            <a:r>
              <a:rPr lang="en-US" sz="2400" dirty="0"/>
              <a:t> </a:t>
            </a:r>
            <a:r>
              <a:rPr lang="en-US" sz="2400" dirty="0" smtClean="0"/>
              <a:t>proses yang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pelakunya</a:t>
            </a:r>
            <a:r>
              <a:rPr lang="en-US" sz="2400" dirty="0" smtClean="0"/>
              <a:t>.</a:t>
            </a:r>
          </a:p>
        </p:txBody>
      </p:sp>
      <p:pic>
        <p:nvPicPr>
          <p:cNvPr id="12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8" y="2425737"/>
            <a:ext cx="5936116" cy="3878263"/>
          </a:xfrm>
        </p:spPr>
      </p:pic>
      <p:sp>
        <p:nvSpPr>
          <p:cNvPr id="13" name="Oval 12"/>
          <p:cNvSpPr/>
          <p:nvPr/>
        </p:nvSpPr>
        <p:spPr>
          <a:xfrm>
            <a:off x="1937314" y="3929428"/>
            <a:ext cx="1015744" cy="9144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147822"/>
            <a:ext cx="5093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 persistence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/>
              <a:t>state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instansiasi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log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runtime.</a:t>
            </a:r>
          </a:p>
          <a:p>
            <a:endParaRPr lang="en-US" sz="2400" dirty="0"/>
          </a:p>
          <a:p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/>
              <a:t>core engine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 </a:t>
            </a:r>
            <a:r>
              <a:rPr lang="en-US" sz="2400" dirty="0"/>
              <a:t>API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/>
              <a:t>CDI </a:t>
            </a:r>
            <a:r>
              <a:rPr lang="en-US" sz="2400" dirty="0" smtClean="0"/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JMS </a:t>
            </a:r>
            <a:r>
              <a:rPr lang="en-US" sz="2400" dirty="0"/>
              <a:t>API.</a:t>
            </a:r>
            <a:endParaRPr lang="en-US" sz="2400" dirty="0"/>
          </a:p>
        </p:txBody>
      </p:sp>
      <p:pic>
        <p:nvPicPr>
          <p:cNvPr id="12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8" y="2425737"/>
            <a:ext cx="5936116" cy="3878263"/>
          </a:xfrm>
        </p:spPr>
      </p:pic>
      <p:sp>
        <p:nvSpPr>
          <p:cNvPr id="7" name="Oval 6"/>
          <p:cNvSpPr/>
          <p:nvPr/>
        </p:nvSpPr>
        <p:spPr>
          <a:xfrm>
            <a:off x="2881693" y="3959409"/>
            <a:ext cx="1015744" cy="9144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9C7A253-BCDF-4177-9EF1-F886192D296B}" vid="{002F658B-7042-4EC0-9042-19554D3428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128</TotalTime>
  <Words>451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 Antiqua</vt:lpstr>
      <vt:lpstr>Wingdings</vt:lpstr>
      <vt:lpstr>Theme1</vt:lpstr>
      <vt:lpstr>Eksplorasi WSO2 BPS dan JBPM</vt:lpstr>
      <vt:lpstr>WSO2 BPS</vt:lpstr>
      <vt:lpstr>WSO2 BPS</vt:lpstr>
      <vt:lpstr>WSO2 BPS Features</vt:lpstr>
      <vt:lpstr>JBoss jBPM</vt:lpstr>
      <vt:lpstr>Architecture Jboss jBPM</vt:lpstr>
      <vt:lpstr>jBPM Overview</vt:lpstr>
      <vt:lpstr>jBPM Overview</vt:lpstr>
      <vt:lpstr>jBPM Overview</vt:lpstr>
      <vt:lpstr>jBPM Overview</vt:lpstr>
      <vt:lpstr>jBPM Overview</vt:lpstr>
      <vt:lpstr>jBPM Overview</vt:lpstr>
      <vt:lpstr>jBPM Overview</vt:lpstr>
      <vt:lpstr>jBPM Overview</vt:lpstr>
      <vt:lpstr>jBPM Overview</vt:lpstr>
      <vt:lpstr>jBPM Overview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Eksplorasi WSO2 BPS dan JBPM</dc:title>
  <dc:creator>Taufik Hidayat</dc:creator>
  <cp:lastModifiedBy>Windows User</cp:lastModifiedBy>
  <cp:revision>15</cp:revision>
  <dcterms:created xsi:type="dcterms:W3CDTF">2014-11-26T10:25:58Z</dcterms:created>
  <dcterms:modified xsi:type="dcterms:W3CDTF">2014-12-03T04:07:33Z</dcterms:modified>
</cp:coreProperties>
</file>