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1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584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1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8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6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so2.com/products/business-process-server/" TargetMode="External"/><Relationship Id="rId2" Type="http://schemas.openxmlformats.org/officeDocument/2006/relationships/hyperlink" Target="www.egjug.org/files/Introducing%20JBPM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boss.org/jbpm" TargetMode="External"/><Relationship Id="rId4" Type="http://schemas.openxmlformats.org/officeDocument/2006/relationships/hyperlink" Target="http://www.jbp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Eksplorasi</a:t>
            </a:r>
            <a:r>
              <a:rPr lang="en-US" sz="4800" dirty="0" smtClean="0"/>
              <a:t> WSO2 BPS </a:t>
            </a:r>
            <a:r>
              <a:rPr lang="en-US" sz="4800" dirty="0" err="1" smtClean="0"/>
              <a:t>dan</a:t>
            </a:r>
            <a:r>
              <a:rPr lang="en-US" sz="4800" dirty="0" smtClean="0"/>
              <a:t> JBPM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09908"/>
            <a:ext cx="8534400" cy="21891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Alfresco</a:t>
            </a:r>
          </a:p>
          <a:p>
            <a:r>
              <a:rPr lang="en-US" dirty="0" smtClean="0">
                <a:effectLst/>
              </a:rPr>
              <a:t>13509085 -  Andre </a:t>
            </a:r>
            <a:r>
              <a:rPr lang="en-US" dirty="0" err="1" smtClean="0">
                <a:effectLst/>
              </a:rPr>
              <a:t>Novelando</a:t>
            </a:r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13511026 – Akbar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aputra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13512030 – Alvin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Natawiguna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18211031 – Nicolas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Ruslim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13511078 – Taufik Hidayat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Guvnor repository is an optional component that can be used to store all your business processes. It supports collaboration, versioning,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008682" y="4586990"/>
            <a:ext cx="116923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web-based designer is integrated in the Guvnor repository, which is targeted towards </a:t>
            </a:r>
            <a:r>
              <a:rPr lang="en-US" sz="2400" b="1" dirty="0" smtClean="0"/>
              <a:t>business users</a:t>
            </a:r>
            <a:r>
              <a:rPr lang="en-US" sz="2400" dirty="0" smtClean="0"/>
              <a:t> and allows you to manage your processes separately from your application.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998033" y="5279637"/>
            <a:ext cx="116923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web-based designer is integrated in the Guvnor repository, which is targeted towards business users and allows you to manage your processes separately from your application.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" y="2248348"/>
            <a:ext cx="6338923" cy="41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1997919"/>
            <a:ext cx="5093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Business processes can be managed through a web-based management console.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targeted towards business users and its main features are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Runtime monitoring (Process Instance Management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Task </a:t>
            </a:r>
            <a:r>
              <a:rPr lang="en-US" sz="2400" dirty="0"/>
              <a:t>list (</a:t>
            </a:r>
            <a:r>
              <a:rPr lang="en-US" sz="2400" dirty="0" smtClean="0"/>
              <a:t>Human </a:t>
            </a:r>
            <a:r>
              <a:rPr lang="en-US" sz="2400" dirty="0"/>
              <a:t>Task Management</a:t>
            </a:r>
            <a:r>
              <a:rPr lang="en-US" sz="2400" dirty="0" smtClean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Business </a:t>
            </a:r>
            <a:r>
              <a:rPr lang="en-US" sz="2400" dirty="0"/>
              <a:t>Activity Monitoring (BAM) and </a:t>
            </a:r>
            <a:r>
              <a:rPr lang="en-US" sz="2400" dirty="0" smtClean="0"/>
              <a:t>Reporting</a:t>
            </a:r>
          </a:p>
        </p:txBody>
      </p:sp>
      <p:sp>
        <p:nvSpPr>
          <p:cNvPr id="10" name="Oval 9"/>
          <p:cNvSpPr/>
          <p:nvPr/>
        </p:nvSpPr>
        <p:spPr>
          <a:xfrm>
            <a:off x="1693889" y="2275794"/>
            <a:ext cx="476958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91" y="2015584"/>
            <a:ext cx="7648875" cy="4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472" y="1997919"/>
            <a:ext cx="50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web-based form builder allows you to </a:t>
            </a:r>
            <a:r>
              <a:rPr lang="en-US" sz="2400" b="1" dirty="0"/>
              <a:t>create, generate and/or edit your form</a:t>
            </a:r>
            <a:r>
              <a:rPr lang="en-US" sz="2400" dirty="0"/>
              <a:t> (both for starting a process or completing a user task) using a WYSIWYG editor.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482058" y="5279637"/>
            <a:ext cx="116923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www.egjug.org/files/Introducing%20JBPM.ppt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http://wso2.com/products/business-process-server/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http://www.jbpm.org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http://docs.jboss.org/jbpm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WSO2 Business Process Server (BPS) is an easy-to-use Business Process Server that executes business processes written following WS-BPEL standard. </a:t>
            </a:r>
            <a:endParaRPr lang="en-US" dirty="0" smtClean="0"/>
          </a:p>
          <a:p>
            <a:pPr algn="just"/>
            <a:r>
              <a:rPr lang="en-US" dirty="0" smtClean="0"/>
              <a:t>WS-BPEL </a:t>
            </a:r>
            <a:r>
              <a:rPr lang="en-US" dirty="0"/>
              <a:t>is emerging as the de facto standard for composing multiple synchronous and asynchronous web services into collaborative and transactional process flows which increase the flexibility and agility of your service-oriented architecture.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WSO2 BPS is powered by Apache ODE (Apache Orchestration Director Engine). </a:t>
            </a:r>
          </a:p>
          <a:p>
            <a:pPr algn="just"/>
            <a:r>
              <a:rPr lang="en-US" dirty="0"/>
              <a:t>WSO2 BPS provides a complete Web-based graphical console to deploy, manage and monitor business process and process instances.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and Execute Business </a:t>
            </a:r>
            <a:r>
              <a:rPr lang="en-US" dirty="0" smtClean="0"/>
              <a:t>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Manipulation &amp; </a:t>
            </a:r>
            <a:r>
              <a:rPr lang="en-US" dirty="0" smtClean="0"/>
              <a:t>Extensibility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Workflows Interacting with </a:t>
            </a:r>
            <a:r>
              <a:rPr lang="en-US" dirty="0" smtClean="0"/>
              <a:t>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&amp; Monitor Custom Key Performance Indicators (KPIs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Graphical Process </a:t>
            </a:r>
            <a:r>
              <a:rPr lang="en-US" dirty="0" smtClean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Management via Graphical Administration </a:t>
            </a:r>
            <a:r>
              <a:rPr lang="en-US" dirty="0" smtClean="0"/>
              <a:t>Console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Integrates to Existing </a:t>
            </a:r>
            <a:r>
              <a:rPr lang="en-US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Availability, Scalability and </a:t>
            </a:r>
            <a:r>
              <a:rPr lang="en-US" dirty="0" smtClean="0"/>
              <a:t>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Lightweight, Developer Friendly and Easy to </a:t>
            </a:r>
            <a:r>
              <a:rPr lang="en-US" dirty="0" smtClean="0"/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 &amp; Monitor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err="1"/>
              <a:t>jBPM</a:t>
            </a:r>
            <a:r>
              <a:rPr lang="en-US" dirty="0"/>
              <a:t> is a workflow, process automation, that enables coordination between disparate applications and services, resulting in the deployment of new revenue generating business processes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JBoss</a:t>
            </a:r>
            <a:r>
              <a:rPr lang="en-US" dirty="0"/>
              <a:t> Enterprise Framework that delivers workflow, business process management (BPM) and service orchestration in a multi-process language platform and in a scalable and flexible product footprint.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jBPM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06" y="3406589"/>
            <a:ext cx="738028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8482" y="2518348"/>
            <a:ext cx="5093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grey boxes show the component that are not part of </a:t>
            </a:r>
            <a:r>
              <a:rPr lang="en-US" sz="2400" dirty="0" err="1"/>
              <a:t>jBPM</a:t>
            </a:r>
            <a:r>
              <a:rPr lang="en-US" sz="2400" dirty="0"/>
              <a:t> project with which </a:t>
            </a:r>
            <a:r>
              <a:rPr lang="en-US" sz="2400" dirty="0" err="1"/>
              <a:t>jBPM</a:t>
            </a:r>
            <a:r>
              <a:rPr lang="en-US" sz="2400" dirty="0"/>
              <a:t> can </a:t>
            </a:r>
            <a:r>
              <a:rPr lang="en-US" sz="2400" dirty="0" smtClean="0"/>
              <a:t>integrate.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dashed border indicates the optional component, while the core engine is the core of the project and is required if you want to execute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21750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9" y="2277880"/>
            <a:ext cx="5839259" cy="42868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history log will log all information about the current and previous state of all your process instances.</a:t>
            </a:r>
          </a:p>
        </p:txBody>
      </p:sp>
      <p:sp>
        <p:nvSpPr>
          <p:cNvPr id="4" name="Oval 3"/>
          <p:cNvSpPr/>
          <p:nvPr/>
        </p:nvSpPr>
        <p:spPr>
          <a:xfrm>
            <a:off x="3177915" y="3477718"/>
            <a:ext cx="116923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jBPM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0426" y="2698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8423" y="2282732"/>
            <a:ext cx="50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human task service will take care of the human task life cycle if human actors participate in the process.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4" y="2282732"/>
            <a:ext cx="5838825" cy="42862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90094" y="3470142"/>
            <a:ext cx="1169233" cy="1214203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9C7A253-BCDF-4177-9EF1-F886192D296B}" vid="{002F658B-7042-4EC0-9042-19554D3428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518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Wingdings</vt:lpstr>
      <vt:lpstr>Theme1</vt:lpstr>
      <vt:lpstr>Eksplorasi WSO2 BPS dan JBPM</vt:lpstr>
      <vt:lpstr>WSO2 BPS</vt:lpstr>
      <vt:lpstr>WSO2 BPS</vt:lpstr>
      <vt:lpstr>WSO2 BPS Features</vt:lpstr>
      <vt:lpstr>JBoss jBPM</vt:lpstr>
      <vt:lpstr>Architecture Jboss jBPM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jBPM Overview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Eksplorasi WSO2 BPS dan JBPM</dc:title>
  <dc:creator>Taufik Hidayat</dc:creator>
  <cp:lastModifiedBy>Windows User</cp:lastModifiedBy>
  <cp:revision>9</cp:revision>
  <dcterms:created xsi:type="dcterms:W3CDTF">2014-11-26T10:25:58Z</dcterms:created>
  <dcterms:modified xsi:type="dcterms:W3CDTF">2014-12-03T02:58:27Z</dcterms:modified>
</cp:coreProperties>
</file>