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005652-591E-4304-91BB-D364AD411A40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592135" y="2887530"/>
            <a:ext cx="9038813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788" y="1387737"/>
            <a:ext cx="9036424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6786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92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652-591E-4304-91BB-D364AD411A40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70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2081" y="559399"/>
            <a:ext cx="2237591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985" y="849855"/>
            <a:ext cx="7343889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652-591E-4304-91BB-D364AD411A40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6125426" y="2880824"/>
            <a:ext cx="5480154" cy="923330"/>
            <a:chOff x="1815339" y="1496875"/>
            <a:chExt cx="5480154" cy="692497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496875"/>
              <a:ext cx="877163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910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652-591E-4304-91BB-D364AD411A40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7584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563446" y="2887579"/>
            <a:ext cx="9038813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54" y="1204857"/>
            <a:ext cx="10339617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1" y="3767317"/>
            <a:ext cx="10312996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652-591E-4304-91BB-D364AD411A40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91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652-591E-4304-91BB-D364AD411A40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240280"/>
            <a:ext cx="5071872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193535" y="2240280"/>
            <a:ext cx="5071872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2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080" y="2240280"/>
            <a:ext cx="458992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984" y="2947595"/>
            <a:ext cx="5071872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9741" y="2240280"/>
            <a:ext cx="4596384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944368"/>
            <a:ext cx="50663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652-591E-4304-91BB-D364AD411A40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082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652-591E-4304-91BB-D364AD411A40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967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652-591E-4304-91BB-D364AD411A40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2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2773" y="1678196"/>
            <a:ext cx="4563311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669" y="559399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2773" y="3603813"/>
            <a:ext cx="4548967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652-591E-4304-91BB-D364AD411A40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8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42" y="4668819"/>
            <a:ext cx="10356028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911723" y="666965"/>
            <a:ext cx="6362875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986" y="5324306"/>
            <a:ext cx="10341685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652-591E-4304-91BB-D364AD411A40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1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7987" y="570156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0" y="2248348"/>
            <a:ext cx="10327340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504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7005652-591E-4304-91BB-D364AD411A40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16144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52352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C09D2BA-79A3-4B3D-8FB6-19D9DD1B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0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so2.com/products/business-process-server/" TargetMode="External"/><Relationship Id="rId2" Type="http://schemas.openxmlformats.org/officeDocument/2006/relationships/hyperlink" Target="www.egjug.org/files/Introducing%20JBPM.p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bpm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 smtClean="0"/>
              <a:t>Eksplorasi</a:t>
            </a:r>
            <a:r>
              <a:rPr lang="en-US" sz="4800" dirty="0" smtClean="0"/>
              <a:t> WSO2 BPS </a:t>
            </a:r>
            <a:r>
              <a:rPr lang="en-US" sz="4800" dirty="0" err="1" smtClean="0"/>
              <a:t>dan</a:t>
            </a:r>
            <a:r>
              <a:rPr lang="en-US" sz="4800" dirty="0" smtClean="0"/>
              <a:t> JBPM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009908"/>
            <a:ext cx="8534400" cy="218918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smtClean="0"/>
              <a:t>Alfresco</a:t>
            </a:r>
          </a:p>
          <a:p>
            <a:r>
              <a:rPr lang="en-US" dirty="0" smtClean="0">
                <a:effectLst/>
              </a:rPr>
              <a:t>13509085 -  Andre </a:t>
            </a:r>
            <a:r>
              <a:rPr lang="en-US" dirty="0" err="1" smtClean="0">
                <a:effectLst/>
              </a:rPr>
              <a:t>Novelando</a:t>
            </a:r>
            <a:endParaRPr lang="en-US" dirty="0" smtClean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13511026 – Akbar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aputra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13512030 – Alvin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Natawiguna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18211031 – Nicolas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Novian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Ruslim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13511078 – Taufik Hidayat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8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WSO2 Business Process Server (BPS) is an easy-to-use Business Process Server that executes business processes written following WS-BPEL standard. </a:t>
            </a:r>
            <a:endParaRPr lang="en-US" dirty="0" smtClean="0"/>
          </a:p>
          <a:p>
            <a:pPr algn="just"/>
            <a:r>
              <a:rPr lang="en-US" dirty="0" smtClean="0"/>
              <a:t>WS-BPEL </a:t>
            </a:r>
            <a:r>
              <a:rPr lang="en-US" dirty="0"/>
              <a:t>is emerging as the de facto standard for composing multiple synchronous and asynchronous web services into collaborative and transactional process flows which increase the flexibility and agility of your service-oriented architecture.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WSO2 BPS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0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WSO2 BPS is powered by Apache ODE (Apache Orchestration Director Engine). </a:t>
            </a:r>
          </a:p>
          <a:p>
            <a:pPr algn="just"/>
            <a:r>
              <a:rPr lang="en-US" dirty="0"/>
              <a:t>WSO2 BPS provides a complete Web-based graphical console to deploy, manage and monitor business process and process instances.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WSO2 BPS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8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 and Execute Business </a:t>
            </a:r>
            <a:r>
              <a:rPr lang="en-US" dirty="0" smtClean="0"/>
              <a:t>Processes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Manipulation &amp; </a:t>
            </a:r>
            <a:r>
              <a:rPr lang="en-US" dirty="0" smtClean="0"/>
              <a:t>Extensibility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Define Workflows Interacting with </a:t>
            </a:r>
            <a:r>
              <a:rPr lang="en-US" dirty="0" smtClean="0"/>
              <a:t>People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&amp; Monitor Custom Key Performance Indicators (KPIs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Graphical Process </a:t>
            </a:r>
            <a:r>
              <a:rPr lang="en-US" dirty="0" smtClean="0"/>
              <a:t>Modeling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Process Management via Graphical Administration </a:t>
            </a:r>
            <a:r>
              <a:rPr lang="en-US" dirty="0" smtClean="0"/>
              <a:t>Console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Integrates to Existing </a:t>
            </a:r>
            <a:r>
              <a:rPr lang="en-US" dirty="0" smtClean="0"/>
              <a:t>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High Availability, Scalability and </a:t>
            </a:r>
            <a:r>
              <a:rPr lang="en-US" dirty="0" smtClean="0"/>
              <a:t>Stability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Lightweight, Developer Friendly and Easy to </a:t>
            </a:r>
            <a:r>
              <a:rPr lang="en-US" dirty="0" smtClean="0"/>
              <a:t>Deploy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Manage &amp; Monitor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WSO2 BPS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9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JBoss</a:t>
            </a:r>
            <a:r>
              <a:rPr lang="en-US" dirty="0"/>
              <a:t> </a:t>
            </a:r>
            <a:r>
              <a:rPr lang="en-US" dirty="0" err="1"/>
              <a:t>jBPM</a:t>
            </a:r>
            <a:r>
              <a:rPr lang="en-US" dirty="0"/>
              <a:t> is a workflow, process automation, that enables coordination between disparate applications and services, resulting in the deployment of new revenue generating business processes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JBoss</a:t>
            </a:r>
            <a:r>
              <a:rPr lang="en-US" dirty="0" smtClean="0"/>
              <a:t> </a:t>
            </a:r>
            <a:r>
              <a:rPr lang="en-US" dirty="0" err="1"/>
              <a:t>j</a:t>
            </a:r>
            <a:r>
              <a:rPr lang="en-US" dirty="0" err="1" smtClean="0"/>
              <a:t>BPM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6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JBoss</a:t>
            </a:r>
            <a:r>
              <a:rPr lang="en-US" dirty="0"/>
              <a:t> Enterprise Framework that delivers workflow, business process management (BPM) and service orchestration in a multi-process language platform and in a scalable and flexible product footprint.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</a:t>
            </a:r>
            <a:r>
              <a:rPr lang="en-US" dirty="0" err="1" smtClean="0"/>
              <a:t>Jboss</a:t>
            </a:r>
            <a:r>
              <a:rPr lang="en-US" dirty="0" smtClean="0"/>
              <a:t> </a:t>
            </a:r>
            <a:r>
              <a:rPr lang="en-US" dirty="0" err="1" smtClean="0"/>
              <a:t>jBPM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06" y="3406589"/>
            <a:ext cx="7380288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37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www.egjug.org/files/Introducing%20JBPM.ppt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http://wso2.com/products/business-process-server/</a:t>
            </a:r>
          </a:p>
          <a:p>
            <a:pPr marL="0" indent="0" algn="ctr">
              <a:buNone/>
            </a:pPr>
            <a:r>
              <a:rPr lang="en-US" dirty="0">
                <a:hlinkClick r:id="rId4"/>
              </a:rPr>
              <a:t>http://www.jbpm.org/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5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9C7A253-BCDF-4177-9EF1-F886192D296B}" vid="{002F658B-7042-4EC0-9042-19554D3428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</TotalTime>
  <Words>251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 Antiqua</vt:lpstr>
      <vt:lpstr>Wingdings</vt:lpstr>
      <vt:lpstr>Theme1</vt:lpstr>
      <vt:lpstr>Eksplorasi WSO2 BPS dan JBPM</vt:lpstr>
      <vt:lpstr>WSO2 BPS</vt:lpstr>
      <vt:lpstr>WSO2 BPS</vt:lpstr>
      <vt:lpstr>WSO2 BPS Features</vt:lpstr>
      <vt:lpstr>JBoss jBPM</vt:lpstr>
      <vt:lpstr>Architecture Jboss jBPM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Eksplorasi WSO2 BPS dan JBPM</dc:title>
  <dc:creator>Taufik Hidayat</dc:creator>
  <cp:lastModifiedBy>Taufik Hidayat</cp:lastModifiedBy>
  <cp:revision>3</cp:revision>
  <dcterms:created xsi:type="dcterms:W3CDTF">2014-11-26T10:25:58Z</dcterms:created>
  <dcterms:modified xsi:type="dcterms:W3CDTF">2014-11-26T10:53:18Z</dcterms:modified>
</cp:coreProperties>
</file>