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8AC7-D1A6-4044-8B0B-875E1624F830}" type="datetimeFigureOut">
              <a:rPr lang="id-ID" smtClean="0"/>
              <a:t>16/11/2013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19443-D0FB-4651-B07B-C59CBDEC6F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7330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F70B-E934-46F5-9114-BF7403C131F9}" type="datetimeFigureOut">
              <a:rPr lang="id-ID" smtClean="0"/>
              <a:t>16/11/2013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5E29-1AA2-4739-86F4-045DF410F2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196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F70B-E934-46F5-9114-BF7403C131F9}" type="datetimeFigureOut">
              <a:rPr lang="id-ID" smtClean="0"/>
              <a:t>16/11/2013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5E29-1AA2-4739-86F4-045DF410F2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970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F70B-E934-46F5-9114-BF7403C131F9}" type="datetimeFigureOut">
              <a:rPr lang="id-ID" smtClean="0"/>
              <a:t>16/11/2013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5E29-1AA2-4739-86F4-045DF410F2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38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F70B-E934-46F5-9114-BF7403C131F9}" type="datetimeFigureOut">
              <a:rPr lang="id-ID" smtClean="0"/>
              <a:t>16/11/2013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5E29-1AA2-4739-86F4-045DF410F2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292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F70B-E934-46F5-9114-BF7403C131F9}" type="datetimeFigureOut">
              <a:rPr lang="id-ID" smtClean="0"/>
              <a:t>16/11/2013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5E29-1AA2-4739-86F4-045DF410F2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28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F70B-E934-46F5-9114-BF7403C131F9}" type="datetimeFigureOut">
              <a:rPr lang="id-ID" smtClean="0"/>
              <a:t>16/11/2013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5E29-1AA2-4739-86F4-045DF410F2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776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F70B-E934-46F5-9114-BF7403C131F9}" type="datetimeFigureOut">
              <a:rPr lang="id-ID" smtClean="0"/>
              <a:t>16/11/2013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5E29-1AA2-4739-86F4-045DF410F2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245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F70B-E934-46F5-9114-BF7403C131F9}" type="datetimeFigureOut">
              <a:rPr lang="id-ID" smtClean="0"/>
              <a:t>16/11/2013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5E29-1AA2-4739-86F4-045DF410F2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804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F70B-E934-46F5-9114-BF7403C131F9}" type="datetimeFigureOut">
              <a:rPr lang="id-ID" smtClean="0"/>
              <a:t>16/11/2013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5E29-1AA2-4739-86F4-045DF410F2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701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F70B-E934-46F5-9114-BF7403C131F9}" type="datetimeFigureOut">
              <a:rPr lang="id-ID" smtClean="0"/>
              <a:t>16/11/2013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5E29-1AA2-4739-86F4-045DF410F2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012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F70B-E934-46F5-9114-BF7403C131F9}" type="datetimeFigureOut">
              <a:rPr lang="id-ID" smtClean="0"/>
              <a:t>16/11/2013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5E29-1AA2-4739-86F4-045DF410F2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67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9F70B-E934-46F5-9114-BF7403C131F9}" type="datetimeFigureOut">
              <a:rPr lang="id-ID" smtClean="0"/>
              <a:t>16/11/2013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85E29-1AA2-4739-86F4-045DF410F2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190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43000" y="685800"/>
            <a:ext cx="6858000" cy="5486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 smtClean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Andre Novelando 13509085</a:t>
            </a:r>
          </a:p>
          <a:p>
            <a:pPr algn="ctr"/>
            <a:endParaRPr lang="id-ID" sz="3000" dirty="0" smtClean="0">
              <a:solidFill>
                <a:srgbClr val="00B0F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id-ID" sz="3000" dirty="0" smtClean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IF3151 Interaksi Manusia &amp; Komputer</a:t>
            </a:r>
          </a:p>
          <a:p>
            <a:pPr algn="ctr"/>
            <a:endParaRPr lang="id-ID" sz="3000" dirty="0" smtClean="0">
              <a:solidFill>
                <a:srgbClr val="00B0F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id-ID" sz="3000" dirty="0" smtClean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Tugas Kelompok #1: </a:t>
            </a:r>
          </a:p>
          <a:p>
            <a:pPr algn="ctr"/>
            <a:r>
              <a:rPr lang="en-US" sz="3000" dirty="0" smtClean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Usability &amp; User Experience Goals</a:t>
            </a:r>
            <a:endParaRPr lang="id-ID" sz="3000" dirty="0">
              <a:solidFill>
                <a:srgbClr val="00B0F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57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3810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Experience Gooals</a:t>
            </a:r>
            <a:endParaRPr lang="id-ID" sz="2400" dirty="0">
              <a:solidFill>
                <a:srgbClr val="00B0F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3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21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andrenovelando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andrenovelando</dc:creator>
  <cp:lastModifiedBy>andrenovelando</cp:lastModifiedBy>
  <cp:revision>6</cp:revision>
  <dcterms:created xsi:type="dcterms:W3CDTF">2013-11-16T09:02:23Z</dcterms:created>
  <dcterms:modified xsi:type="dcterms:W3CDTF">2013-11-16T09:56:15Z</dcterms:modified>
</cp:coreProperties>
</file>