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827ccc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827ccc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0827ccc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0827ccc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827ccc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827ccc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0827ccc8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0827ccc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0827ccc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0827ccc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03ef243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03ef243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0827ccc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0827ccc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0827ccc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0827ccc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0827ccc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0827ccc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0827ccc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0827ccc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0827ccc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0827ccc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0827ccc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0827ccc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0827ccc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0827ccc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080"/>
              <a:t>A85635 - André Nunes</a:t>
            </a:r>
            <a:endParaRPr sz="10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080"/>
              <a:t>PG50495 - João Silva</a:t>
            </a:r>
            <a:endParaRPr sz="10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080"/>
              <a:t>PG47447 - Marco Sampaio</a:t>
            </a:r>
            <a:endParaRPr sz="1080"/>
          </a:p>
        </p:txBody>
      </p:sp>
      <p:sp>
        <p:nvSpPr>
          <p:cNvPr id="87" name="Google Shape;87;p13"/>
          <p:cNvSpPr txBox="1"/>
          <p:nvPr/>
        </p:nvSpPr>
        <p:spPr>
          <a:xfrm>
            <a:off x="2388300" y="4016875"/>
            <a:ext cx="43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Experimentação em Engenharia de Software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Universidade do Minho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675" y="189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Eficiência energética de Algoritmos de Ordenação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Time-Package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09" y="1853846"/>
            <a:ext cx="4799775" cy="30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Clustering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25" y="2223600"/>
            <a:ext cx="4119476" cy="22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738" y="2118300"/>
            <a:ext cx="4602287" cy="2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Ranking de algoritmos de ordenação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813" y="1853850"/>
            <a:ext cx="6594365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 vs Eficiência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RadixSort  -&gt; 0(d*n)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SelectionSort  </a:t>
            </a:r>
            <a:r>
              <a:rPr lang="pt-BR"/>
              <a:t>-&gt; </a:t>
            </a:r>
            <a:r>
              <a:rPr lang="pt-BR"/>
              <a:t>O(n</a:t>
            </a:r>
            <a:r>
              <a:rPr lang="pt-BR"/>
              <a:t>^2</a:t>
            </a:r>
            <a:r>
              <a:rPr lang="pt-BR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Insertion</a:t>
            </a:r>
            <a:r>
              <a:rPr lang="pt-BR"/>
              <a:t>Sort  -&gt; O(n^2)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BubbleSort  -&gt; O(n^2)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 vs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Sistemas devem ser eficientes </a:t>
            </a:r>
            <a:r>
              <a:rPr lang="pt-BR"/>
              <a:t>energeticamente</a:t>
            </a:r>
            <a:r>
              <a:rPr lang="pt-BR"/>
              <a:t> e não apenas rápidos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Consumo </a:t>
            </a:r>
            <a:r>
              <a:rPr lang="pt-BR"/>
              <a:t>energético e performance pioram com a complexidade algorítmica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RAPL é uma ótima ferramenta para basear este tipo de estudos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30750" y="2066075"/>
            <a:ext cx="72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BubbleSort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InsertionSort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RadixSort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SelectionSort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Monitorização do consumo de energia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RAPL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PowerCap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RAPL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Implementamos uma script bash e um código em C que utiliza a biblioteca RAPL (Running Average Power Limiting) da Intel, e o pacote lm-sensors para medir, limitar e monitorizar o consumo de energia e a temperatura durante a execução de um programa especificado.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Testamos para vários limites energéticos com Powercap (30W, 40W, 50W e 60W).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dados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Remoção de Outliers (Boxplot)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Estatísticas básicas e relações entre dados (Correlação, média, mediana…)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Análise visual (Histogramas, scatter-plot…)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Identificação de grupos (Clustering)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Scatter-Plot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038" y="1918048"/>
            <a:ext cx="5817524" cy="28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Histogramas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4248025" cy="31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175" y="1853850"/>
            <a:ext cx="4492126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 vs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63" y="1893950"/>
            <a:ext cx="53936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