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ignika"/>
      <p:regular r:id="rId20"/>
      <p:bold r:id="rId21"/>
    </p:embeddedFont>
    <p:embeddedFont>
      <p:font typeface="Rubi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ignika-regular.fntdata"/><Relationship Id="rId22" Type="http://schemas.openxmlformats.org/officeDocument/2006/relationships/font" Target="fonts/Rubik-regular.fntdata"/><Relationship Id="rId21" Type="http://schemas.openxmlformats.org/officeDocument/2006/relationships/font" Target="fonts/Signika-bold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Bom dia, o meu nome é André Nunes. Antes de mais, queria agradecer a todos os presentes pela disponíbilidade. A minha tese é sobre Regras de Scope em Ztrategic e está a ser efetuado sobre a orientação do professor João Saraiva e do Professor José Macedo.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86faa7b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86faa7b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3f5a214b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3f5a214b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f5a214b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3f5a214b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exemplo da especificação de um atributo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86faa7b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86faa7b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86faa7b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86faa7b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3f5a214b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3f5a214b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Inicialmente será feita uma introdução sobre qual o problema em questão e como o pretendemos resolver. Depois faremos uma exposição de conceitos relevantes no âmbito da tese e o estado da arte. E por </a:t>
            </a:r>
            <a:r>
              <a:rPr lang="pt-PT"/>
              <a:t>último</a:t>
            </a:r>
            <a:r>
              <a:rPr lang="pt-PT"/>
              <a:t> apresentarei o planeamento acordado pela equipa.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3f5a214b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3f5a214b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f5a214b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f5a214b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Primeiramente é preciso esclarecer qual o problema a resolver.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o nosso obejetivo é 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A resolução de nomes diz respeito à relação entre definições e referências de identificadores em linguagens de software.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As regras de Scope que regem estas relações.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Explicar com recurso à imagem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[a] é declarado na primeira linha e usado na ultima no entanto se n tivesse sido declarado não podia ser usado (Regra de scope)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f5a214b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f5a214b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f5a214b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3f5a214b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f5a214b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f5a214b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Vou começar por esclarecer alguns conceitos relacionados com a tese. Um deles é o conceito de Scope…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3f5a214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3f5a214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Durante a </a:t>
            </a:r>
            <a:r>
              <a:rPr lang="pt-PT"/>
              <a:t>investigação</a:t>
            </a:r>
            <a:r>
              <a:rPr lang="pt-PT"/>
              <a:t> efetuada foram encontradas </a:t>
            </a:r>
            <a:r>
              <a:rPr lang="pt-PT"/>
              <a:t>várias</a:t>
            </a:r>
            <a:r>
              <a:rPr lang="pt-PT"/>
              <a:t> </a:t>
            </a:r>
            <a:r>
              <a:rPr lang="pt-PT"/>
              <a:t>técnicas</a:t>
            </a:r>
            <a:r>
              <a:rPr lang="pt-PT"/>
              <a:t> e teorias para a resolução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calculus -&gt; </a:t>
            </a:r>
            <a:r>
              <a:rPr lang="pt-PT"/>
              <a:t>especificação</a:t>
            </a:r>
            <a:r>
              <a:rPr lang="pt-PT"/>
              <a:t> declarativa da resolução de referências para declarações por meio de um Lambda Calculus que define essa mesma resolução num grafo de Scope.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Grafos de scope -&gt; </a:t>
            </a:r>
            <a:r>
              <a:rPr lang="pt-PT"/>
              <a:t>vértices</a:t>
            </a:r>
            <a:r>
              <a:rPr lang="pt-PT"/>
              <a:t> representam scopes e arestas as relações entre eles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Resolução</a:t>
            </a:r>
            <a:r>
              <a:rPr lang="pt-PT"/>
              <a:t> de nomes é efetuada procurando um caminho no grafo entre o uso e a sua respetiva declaração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3f5a214b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3f5a214b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IDE’s atuais já fornecem algumas </a:t>
            </a:r>
            <a:r>
              <a:rPr lang="pt-PT"/>
              <a:t>técnicas</a:t>
            </a:r>
            <a:r>
              <a:rPr lang="pt-PT"/>
              <a:t> relativas à resolução de nomes e regras de scope como…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Resolução de </a:t>
            </a:r>
            <a:r>
              <a:rPr lang="pt-PT"/>
              <a:t>referências</a:t>
            </a:r>
            <a:r>
              <a:rPr lang="pt-PT"/>
              <a:t> -&gt; encontrar definições, </a:t>
            </a:r>
            <a:r>
              <a:rPr lang="pt-PT"/>
              <a:t>referências</a:t>
            </a:r>
            <a:r>
              <a:rPr lang="pt-PT"/>
              <a:t>, implementações (se for o caso)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Verificação de restrições -&gt; As restrições verificadas incluem erros comuns de ligação de nomes, como referências não resolvidas, definições duplicadas, uso antes da definição e definições não utilizadas.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 de código -&gt; AI que sugere código para preenchimento </a:t>
            </a:r>
            <a:r>
              <a:rPr lang="pt-PT"/>
              <a:t>automático (copilot)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65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de Scope em Ztrategic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021700" y="3415625"/>
            <a:ext cx="35655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7999B"/>
                </a:solidFill>
              </a:rPr>
              <a:t>André Bernardo Coelho Nunes</a:t>
            </a:r>
            <a:endParaRPr>
              <a:solidFill>
                <a:srgbClr val="97999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999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7999B"/>
                </a:solidFill>
              </a:rPr>
              <a:t>Trabalho efetuado sob a orientação de:</a:t>
            </a:r>
            <a:endParaRPr>
              <a:solidFill>
                <a:srgbClr val="97999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97999B"/>
                </a:solidFill>
              </a:rPr>
              <a:t>João Alexandre Batista Vieira Saraiva José Nuno Castro de Macedo </a:t>
            </a:r>
            <a:endParaRPr b="1">
              <a:solidFill>
                <a:srgbClr val="97999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4800" l="0" r="49738" t="0"/>
          <a:stretch/>
        </p:blipFill>
        <p:spPr>
          <a:xfrm>
            <a:off x="703813" y="3797835"/>
            <a:ext cx="633375" cy="6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it works?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52950" y="1683025"/>
            <a:ext cx="831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AST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215163" y="1730875"/>
            <a:ext cx="1073400" cy="4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build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518875" y="1683025"/>
            <a:ext cx="831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Block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4612675" y="1548925"/>
            <a:ext cx="1537500" cy="8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block Processor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412075" y="1683025"/>
            <a:ext cx="181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Errors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[(Name, It, String)]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664200" y="3809225"/>
            <a:ext cx="1815600" cy="7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AST with error indication in each specific location</a:t>
            </a:r>
            <a:endParaRPr/>
          </a:p>
        </p:txBody>
      </p:sp>
      <p:cxnSp>
        <p:nvCxnSpPr>
          <p:cNvPr id="127" name="Google Shape;127;p22"/>
          <p:cNvCxnSpPr>
            <a:stCxn id="121" idx="2"/>
            <a:endCxn id="128" idx="0"/>
          </p:cNvCxnSpPr>
          <p:nvPr/>
        </p:nvCxnSpPr>
        <p:spPr>
          <a:xfrm>
            <a:off x="1568900" y="2255725"/>
            <a:ext cx="3003000" cy="6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>
            <a:stCxn id="125" idx="2"/>
            <a:endCxn id="128" idx="0"/>
          </p:cNvCxnSpPr>
          <p:nvPr/>
        </p:nvCxnSpPr>
        <p:spPr>
          <a:xfrm flipH="1">
            <a:off x="4571875" y="2255725"/>
            <a:ext cx="2748000" cy="6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/>
          <p:nvPr/>
        </p:nvSpPr>
        <p:spPr>
          <a:xfrm>
            <a:off x="3862950" y="2864625"/>
            <a:ext cx="1418100" cy="89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apply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errors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</a:t>
            </a:r>
            <a:r>
              <a:rPr lang="pt-PT"/>
              <a:t>mplementation details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975"/>
            <a:ext cx="4083050" cy="31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691275" y="1404725"/>
            <a:ext cx="3644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2"/>
                </a:solidFill>
              </a:rPr>
              <a:t>The block language to </a:t>
            </a:r>
            <a:r>
              <a:rPr lang="pt-PT" sz="1800">
                <a:solidFill>
                  <a:schemeClr val="lt2"/>
                </a:solidFill>
              </a:rPr>
              <a:t>which</a:t>
            </a:r>
            <a:r>
              <a:rPr lang="pt-PT" sz="1800">
                <a:solidFill>
                  <a:schemeClr val="lt2"/>
                </a:solidFill>
              </a:rPr>
              <a:t> every AST is translated, keeps track of the path in the original AST for each node.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Scopes processor generic functions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44550" y="1298725"/>
            <a:ext cx="81501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PT" sz="1800">
                <a:solidFill>
                  <a:schemeClr val="lt2"/>
                </a:solidFill>
              </a:rPr>
              <a:t>mergeIts - merges block instructions in the translation phase.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PT" sz="1800">
                <a:solidFill>
                  <a:schemeClr val="lt2"/>
                </a:solidFill>
              </a:rPr>
              <a:t>BuildChildren - </a:t>
            </a:r>
            <a:r>
              <a:rPr lang="pt-PT" sz="1800">
                <a:solidFill>
                  <a:schemeClr val="lt2"/>
                </a:solidFill>
              </a:rPr>
              <a:t>translates</a:t>
            </a:r>
            <a:r>
              <a:rPr lang="pt-PT" sz="1800">
                <a:solidFill>
                  <a:schemeClr val="lt2"/>
                </a:solidFill>
              </a:rPr>
              <a:t> the original AST into block language given an </a:t>
            </a:r>
            <a:r>
              <a:rPr lang="pt-PT" sz="1800">
                <a:solidFill>
                  <a:schemeClr val="lt2"/>
                </a:solidFill>
              </a:rPr>
              <a:t>appropriate</a:t>
            </a:r>
            <a:r>
              <a:rPr lang="pt-PT" sz="1800">
                <a:solidFill>
                  <a:schemeClr val="lt2"/>
                </a:solidFill>
              </a:rPr>
              <a:t> build function.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PT" sz="1800">
                <a:solidFill>
                  <a:schemeClr val="lt2"/>
                </a:solidFill>
              </a:rPr>
              <a:t>applyDirections - finds an AST node from the root given any path.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PT" sz="1800">
                <a:solidFill>
                  <a:schemeClr val="lt2"/>
                </a:solidFill>
              </a:rPr>
              <a:t>modifyZipperAlongPath - modifies the first String child in a specific AST node.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PT" sz="1800">
                <a:solidFill>
                  <a:schemeClr val="lt2"/>
                </a:solidFill>
              </a:rPr>
              <a:t>applyErrors - given an AST and a list of errors, </a:t>
            </a:r>
            <a:r>
              <a:rPr lang="pt-PT" sz="1800">
                <a:solidFill>
                  <a:schemeClr val="lt2"/>
                </a:solidFill>
              </a:rPr>
              <a:t>applies</a:t>
            </a:r>
            <a:r>
              <a:rPr lang="pt-PT" sz="1800">
                <a:solidFill>
                  <a:schemeClr val="lt2"/>
                </a:solidFill>
              </a:rPr>
              <a:t> them in the AST.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Demo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03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Questions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04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75100" y="155550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Introduction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251775" y="153299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01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102800" y="233040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Scopes Interface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51776" y="231914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02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02798" y="311655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Demo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51776" y="310529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03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833525" y="156675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Questions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10200" y="154424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04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Introduction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01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do we intend to solve?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00950"/>
            <a:ext cx="437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How can we make name resolution and Scope rules a transparent and comprehensive practice using strategic programming?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475" y="1499825"/>
            <a:ext cx="41155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Main goals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Transform the way name resolution and Scope rules are designed and implemented.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Create an abstraction layer over the Ztrategic library, which aims to simplify the expression of Scope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Define an algorithm capable of processing Scope rules of a given language and verifying that they are applied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Develop an interface that will allow programmers to specify Scope rules in an intuitive and universal way.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Scopes Interface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02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to use?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Given a data type we need to identify </a:t>
            </a:r>
            <a:r>
              <a:rPr lang="pt-PT"/>
              <a:t>which</a:t>
            </a:r>
            <a:r>
              <a:rPr lang="pt-PT"/>
              <a:t> constructors define declarations, uses, blocks or terminal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Then we need to define how those constructors can be turned into the Block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After those simple steps the processor is capable of finding Scope Rule errors and their location in the original AST.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Given the Let language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5" y="1266125"/>
            <a:ext cx="2299250" cy="34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2952125" y="2729950"/>
            <a:ext cx="4902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725" y="1170125"/>
            <a:ext cx="5396874" cy="360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Using the previous implementation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25" y="1802300"/>
            <a:ext cx="2206225" cy="20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50" y="1802300"/>
            <a:ext cx="5639174" cy="20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2733450" y="2559188"/>
            <a:ext cx="4902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