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9" r:id="rId9"/>
    <p:sldId id="261" r:id="rId10"/>
    <p:sldId id="266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755EF-4F57-43A6-98E9-C56CCC24FD76}" type="datetimeFigureOut">
              <a:rPr lang="da-DK" smtClean="0"/>
              <a:pPr/>
              <a:t>24-06-2012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33CC0E-EAF1-49EE-BBA8-3DF757BEE7F4}" type="slidenum">
              <a:rPr lang="da-DK" smtClean="0"/>
              <a:pPr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Sw601f12-PARROT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Dynamic Black box testing</a:t>
            </a:r>
          </a:p>
          <a:p>
            <a:pPr lvl="1"/>
            <a:r>
              <a:rPr lang="en-US" dirty="0" smtClean="0"/>
              <a:t>Quality assurance according to the specification.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Christoffer\Desktop\test ca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7231063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ristoffer\Desktop\speech_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76672"/>
            <a:ext cx="3817861" cy="6108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Usability testing</a:t>
            </a:r>
          </a:p>
          <a:p>
            <a:endParaRPr lang="en-US" dirty="0"/>
          </a:p>
        </p:txBody>
      </p:sp>
      <p:pic>
        <p:nvPicPr>
          <p:cNvPr id="3074" name="Picture 2" descr="C:\Users\Christoffer\Desktop\us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764703"/>
            <a:ext cx="3600400" cy="6053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project</a:t>
            </a:r>
          </a:p>
          <a:p>
            <a:endParaRPr lang="en-US" dirty="0" smtClean="0"/>
          </a:p>
          <a:p>
            <a:r>
              <a:rPr lang="en-US" dirty="0" smtClean="0"/>
              <a:t>Target group</a:t>
            </a:r>
          </a:p>
          <a:p>
            <a:pPr lvl="1"/>
            <a:r>
              <a:rPr lang="en-US" dirty="0" smtClean="0"/>
              <a:t>Guardians</a:t>
            </a:r>
          </a:p>
          <a:p>
            <a:pPr lvl="1"/>
            <a:r>
              <a:rPr lang="en-US" dirty="0" smtClean="0"/>
              <a:t>Children with ASD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Development method </a:t>
            </a:r>
          </a:p>
          <a:p>
            <a:pPr lvl="1"/>
            <a:r>
              <a:rPr lang="en-US" dirty="0" smtClean="0"/>
              <a:t>Agile and scrum</a:t>
            </a:r>
          </a:p>
          <a:p>
            <a:pPr lvl="1"/>
            <a:r>
              <a:rPr lang="en-US" dirty="0" smtClean="0"/>
              <a:t>Our development method.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 </a:t>
            </a:r>
          </a:p>
          <a:p>
            <a:pPr lvl="1"/>
            <a:r>
              <a:rPr lang="en-US" i="1" dirty="0" smtClean="0"/>
              <a:t>How can we ease the daily life for children with ASD and their guardians, while complying with the study regulation?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 cont.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 smtClean="0"/>
              <a:t>description.</a:t>
            </a:r>
            <a:endParaRPr lang="en-US" dirty="0"/>
          </a:p>
        </p:txBody>
      </p:sp>
      <p:pic>
        <p:nvPicPr>
          <p:cNvPr id="1026" name="Picture 2" descr="C:\Users\Christoffer\Desktop\Giraf ar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184576" cy="4318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with </a:t>
            </a:r>
            <a:r>
              <a:rPr lang="en-US" dirty="0" err="1" smtClean="0"/>
              <a:t>Tove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</a:p>
          <a:p>
            <a:endParaRPr lang="en-US" dirty="0" smtClean="0"/>
          </a:p>
          <a:p>
            <a:r>
              <a:rPr lang="en-US" dirty="0" smtClean="0"/>
              <a:t>Feature choices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Features/functions </a:t>
            </a:r>
          </a:p>
          <a:p>
            <a:pPr lvl="1"/>
            <a:r>
              <a:rPr lang="en-US" dirty="0" smtClean="0"/>
              <a:t>Functional GUI</a:t>
            </a:r>
          </a:p>
          <a:p>
            <a:pPr lvl="1"/>
            <a:r>
              <a:rPr lang="en-US" dirty="0" smtClean="0"/>
              <a:t>Pictograms: Viewing and Playing</a:t>
            </a:r>
          </a:p>
          <a:p>
            <a:pPr lvl="1"/>
            <a:r>
              <a:rPr lang="en-US" dirty="0" err="1" smtClean="0"/>
              <a:t>Catagories</a:t>
            </a:r>
            <a:r>
              <a:rPr lang="en-US" dirty="0" smtClean="0"/>
              <a:t>: Creation and Customization</a:t>
            </a:r>
          </a:p>
          <a:p>
            <a:pPr lvl="1"/>
            <a:r>
              <a:rPr lang="en-US" dirty="0" smtClean="0"/>
              <a:t>Color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we Want</a:t>
            </a:r>
          </a:p>
          <a:p>
            <a:pPr lvl="1"/>
            <a:r>
              <a:rPr lang="en-US" dirty="0" smtClean="0"/>
              <a:t>Getting PARROT Fully Integrated into </a:t>
            </a:r>
            <a:r>
              <a:rPr lang="en-US" dirty="0" err="1" smtClean="0"/>
              <a:t>Giraf</a:t>
            </a:r>
            <a:endParaRPr lang="en-US" dirty="0" smtClean="0"/>
          </a:p>
          <a:p>
            <a:pPr lvl="1"/>
            <a:r>
              <a:rPr lang="en-US" dirty="0" smtClean="0"/>
              <a:t>Adding Pictograms Proper</a:t>
            </a:r>
          </a:p>
          <a:p>
            <a:pPr lvl="1"/>
            <a:r>
              <a:rPr lang="en-US" dirty="0" smtClean="0"/>
              <a:t>More Options and a way to access them easily</a:t>
            </a:r>
          </a:p>
          <a:p>
            <a:pPr lvl="1"/>
            <a:r>
              <a:rPr lang="en-US" dirty="0" smtClean="0"/>
              <a:t>Sub Categories.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testing</a:t>
            </a:r>
          </a:p>
          <a:p>
            <a:pPr lvl="1"/>
            <a:r>
              <a:rPr lang="en-US" dirty="0" smtClean="0"/>
              <a:t>Quality improvement on the run.</a:t>
            </a:r>
          </a:p>
          <a:p>
            <a:r>
              <a:rPr lang="en-US" dirty="0" smtClean="0"/>
              <a:t>Dynamic Black box testing</a:t>
            </a:r>
          </a:p>
          <a:p>
            <a:pPr lvl="1"/>
            <a:r>
              <a:rPr lang="en-US" dirty="0" smtClean="0"/>
              <a:t>Quality assurance according to the specification. </a:t>
            </a:r>
          </a:p>
          <a:p>
            <a:r>
              <a:rPr lang="en-US" dirty="0" smtClean="0"/>
              <a:t>Usability testing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447</TotalTime>
  <Words>144</Words>
  <Application>Microsoft Office PowerPoint</Application>
  <PresentationFormat>Skærmshow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Forløb</vt:lpstr>
      <vt:lpstr>Application development</vt:lpstr>
      <vt:lpstr>Multi Project</vt:lpstr>
      <vt:lpstr>Multi Project cont.</vt:lpstr>
      <vt:lpstr>Multi Project cont.</vt:lpstr>
      <vt:lpstr>Analysis </vt:lpstr>
      <vt:lpstr>Application Design</vt:lpstr>
      <vt:lpstr>Implementation</vt:lpstr>
      <vt:lpstr>Dias nummer 8</vt:lpstr>
      <vt:lpstr>Testing </vt:lpstr>
      <vt:lpstr>Dias nummer 10</vt:lpstr>
      <vt:lpstr>Dias nummer 11</vt:lpstr>
      <vt:lpstr>Dias nummer 12</vt:lpstr>
      <vt:lpstr>Epilog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Christoffer</dc:creator>
  <cp:lastModifiedBy>Christoffer</cp:lastModifiedBy>
  <cp:revision>38</cp:revision>
  <dcterms:created xsi:type="dcterms:W3CDTF">2012-06-22T07:59:31Z</dcterms:created>
  <dcterms:modified xsi:type="dcterms:W3CDTF">2012-06-24T08:00:29Z</dcterms:modified>
</cp:coreProperties>
</file>