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7" autoAdjust="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736E-31A9-4B10-B244-DB9530EF7A73}" type="datetimeFigureOut">
              <a:rPr lang="da-DK" smtClean="0"/>
              <a:pPr/>
              <a:t>13-03-2012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8847-23C4-433A-88CC-1F2609632011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736E-31A9-4B10-B244-DB9530EF7A73}" type="datetimeFigureOut">
              <a:rPr lang="da-DK" smtClean="0"/>
              <a:pPr/>
              <a:t>13-03-2012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8847-23C4-433A-88CC-1F2609632011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736E-31A9-4B10-B244-DB9530EF7A73}" type="datetimeFigureOut">
              <a:rPr lang="da-DK" smtClean="0"/>
              <a:pPr/>
              <a:t>13-03-2012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8847-23C4-433A-88CC-1F2609632011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736E-31A9-4B10-B244-DB9530EF7A73}" type="datetimeFigureOut">
              <a:rPr lang="da-DK" smtClean="0"/>
              <a:pPr/>
              <a:t>13-03-2012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8847-23C4-433A-88CC-1F2609632011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736E-31A9-4B10-B244-DB9530EF7A73}" type="datetimeFigureOut">
              <a:rPr lang="da-DK" smtClean="0"/>
              <a:pPr/>
              <a:t>13-03-2012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8847-23C4-433A-88CC-1F2609632011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736E-31A9-4B10-B244-DB9530EF7A73}" type="datetimeFigureOut">
              <a:rPr lang="da-DK" smtClean="0"/>
              <a:pPr/>
              <a:t>13-03-2012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8847-23C4-433A-88CC-1F2609632011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736E-31A9-4B10-B244-DB9530EF7A73}" type="datetimeFigureOut">
              <a:rPr lang="da-DK" smtClean="0"/>
              <a:pPr/>
              <a:t>13-03-2012</a:t>
            </a:fld>
            <a:endParaRPr lang="da-DK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8847-23C4-433A-88CC-1F2609632011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736E-31A9-4B10-B244-DB9530EF7A73}" type="datetimeFigureOut">
              <a:rPr lang="da-DK" smtClean="0"/>
              <a:pPr/>
              <a:t>13-03-2012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8847-23C4-433A-88CC-1F2609632011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736E-31A9-4B10-B244-DB9530EF7A73}" type="datetimeFigureOut">
              <a:rPr lang="da-DK" smtClean="0"/>
              <a:pPr/>
              <a:t>13-03-2012</a:t>
            </a:fld>
            <a:endParaRPr lang="da-DK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8847-23C4-433A-88CC-1F2609632011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736E-31A9-4B10-B244-DB9530EF7A73}" type="datetimeFigureOut">
              <a:rPr lang="da-DK" smtClean="0"/>
              <a:pPr/>
              <a:t>13-03-2012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8847-23C4-433A-88CC-1F2609632011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736E-31A9-4B10-B244-DB9530EF7A73}" type="datetimeFigureOut">
              <a:rPr lang="da-DK" smtClean="0"/>
              <a:pPr/>
              <a:t>13-03-2012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8847-23C4-433A-88CC-1F2609632011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A736E-31A9-4B10-B244-DB9530EF7A73}" type="datetimeFigureOut">
              <a:rPr lang="da-DK" smtClean="0"/>
              <a:pPr/>
              <a:t>13-03-2012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08847-23C4-433A-88CC-1F2609632011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/ccc?key=0Aq_O5s2PiU0odENPalE5U05hV2I0VGxDcG5XUU5NSk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Project </a:t>
            </a:r>
            <a:r>
              <a:rPr lang="en-US" dirty="0" smtClean="0"/>
              <a:t>Coordination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Planning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group plan what features to complete in the next sprint</a:t>
            </a:r>
          </a:p>
          <a:p>
            <a:r>
              <a:rPr lang="en-US" dirty="0" smtClean="0"/>
              <a:t>Features from other groups are added to the project backlog  at this meeting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Meeting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 of the plan for the next sprint</a:t>
            </a:r>
          </a:p>
          <a:p>
            <a:r>
              <a:rPr lang="en-US" dirty="0" smtClean="0"/>
              <a:t>Everyone can suggest changes to the plan, in case they need a feature to be done, to continue with their project.</a:t>
            </a:r>
          </a:p>
          <a:p>
            <a:r>
              <a:rPr lang="en-US" dirty="0" smtClean="0"/>
              <a:t>This meeting ends with a completed sprint backlog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Sprint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Work</a:t>
            </a:r>
            <a:r>
              <a:rPr lang="da-DK" dirty="0" smtClean="0"/>
              <a:t> </a:t>
            </a:r>
            <a:r>
              <a:rPr lang="da-DK" dirty="0" err="1" smtClean="0"/>
              <a:t>with</a:t>
            </a:r>
            <a:r>
              <a:rPr lang="da-DK" dirty="0" smtClean="0"/>
              <a:t> the </a:t>
            </a:r>
            <a:r>
              <a:rPr lang="da-DK" dirty="0" err="1" smtClean="0"/>
              <a:t>tasks</a:t>
            </a:r>
            <a:r>
              <a:rPr lang="da-DK" dirty="0" smtClean="0"/>
              <a:t> </a:t>
            </a:r>
            <a:r>
              <a:rPr lang="da-DK" dirty="0" err="1" smtClean="0"/>
              <a:t>planned</a:t>
            </a:r>
            <a:r>
              <a:rPr lang="da-DK" dirty="0" smtClean="0"/>
              <a:t> in the sprint </a:t>
            </a:r>
            <a:r>
              <a:rPr lang="da-DK" dirty="0" err="1" smtClean="0"/>
              <a:t>backlog</a:t>
            </a:r>
            <a:endParaRPr lang="da-DK" dirty="0" smtClean="0"/>
          </a:p>
          <a:p>
            <a:r>
              <a:rPr lang="da-DK" dirty="0" err="1" smtClean="0"/>
              <a:t>Tasks</a:t>
            </a:r>
            <a:r>
              <a:rPr lang="da-DK" dirty="0" smtClean="0"/>
              <a:t> in the sprint </a:t>
            </a:r>
            <a:r>
              <a:rPr lang="da-DK" dirty="0" err="1" smtClean="0"/>
              <a:t>backlog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complete</a:t>
            </a:r>
            <a:r>
              <a:rPr lang="da-DK" dirty="0" smtClean="0"/>
              <a:t> at the end of the sprint</a:t>
            </a:r>
          </a:p>
          <a:p>
            <a:r>
              <a:rPr lang="da-DK" dirty="0" err="1" smtClean="0"/>
              <a:t>Completed</a:t>
            </a:r>
            <a:r>
              <a:rPr lang="da-DK" dirty="0" smtClean="0"/>
              <a:t> </a:t>
            </a:r>
            <a:r>
              <a:rPr lang="da-DK" dirty="0" err="1" smtClean="0"/>
              <a:t>tasks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both</a:t>
            </a:r>
            <a:r>
              <a:rPr lang="da-DK" dirty="0" smtClean="0"/>
              <a:t> </a:t>
            </a:r>
            <a:r>
              <a:rPr lang="da-DK" dirty="0" err="1" smtClean="0"/>
              <a:t>bugfree</a:t>
            </a:r>
            <a:r>
              <a:rPr lang="da-DK" dirty="0" smtClean="0"/>
              <a:t> and </a:t>
            </a:r>
            <a:r>
              <a:rPr lang="da-DK" dirty="0" err="1" smtClean="0"/>
              <a:t>tested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Sprint </a:t>
            </a:r>
            <a:r>
              <a:rPr lang="da-DK" dirty="0" err="1" smtClean="0"/>
              <a:t>Evaluation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 err="1" smtClean="0"/>
              <a:t>Each</a:t>
            </a:r>
            <a:r>
              <a:rPr lang="da-DK" dirty="0" smtClean="0"/>
              <a:t> </a:t>
            </a:r>
            <a:r>
              <a:rPr lang="da-DK" dirty="0" err="1" smtClean="0"/>
              <a:t>group</a:t>
            </a:r>
            <a:r>
              <a:rPr lang="da-DK" dirty="0" smtClean="0"/>
              <a:t> </a:t>
            </a:r>
            <a:r>
              <a:rPr lang="da-DK" dirty="0" err="1" smtClean="0"/>
              <a:t>evaluates</a:t>
            </a:r>
            <a:r>
              <a:rPr lang="da-DK" dirty="0" smtClean="0"/>
              <a:t> </a:t>
            </a:r>
            <a:r>
              <a:rPr lang="da-DK" dirty="0" err="1" smtClean="0"/>
              <a:t>on</a:t>
            </a:r>
            <a:r>
              <a:rPr lang="da-DK" dirty="0" smtClean="0"/>
              <a:t> </a:t>
            </a:r>
            <a:r>
              <a:rPr lang="da-DK" dirty="0" err="1" smtClean="0"/>
              <a:t>their</a:t>
            </a:r>
            <a:r>
              <a:rPr lang="da-DK" dirty="0" smtClean="0"/>
              <a:t> sprint</a:t>
            </a:r>
          </a:p>
          <a:p>
            <a:r>
              <a:rPr lang="da-DK" dirty="0" err="1" smtClean="0"/>
              <a:t>Questions</a:t>
            </a:r>
            <a:r>
              <a:rPr lang="da-DK" dirty="0" smtClean="0"/>
              <a:t> </a:t>
            </a:r>
            <a:r>
              <a:rPr lang="da-DK" dirty="0" err="1" smtClean="0"/>
              <a:t>could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endParaRPr lang="da-DK" dirty="0" smtClean="0"/>
          </a:p>
          <a:p>
            <a:pPr lvl="1"/>
            <a:r>
              <a:rPr lang="da-DK" dirty="0" err="1" smtClean="0"/>
              <a:t>What</a:t>
            </a:r>
            <a:r>
              <a:rPr lang="da-DK" dirty="0" smtClean="0"/>
              <a:t> have </a:t>
            </a:r>
            <a:r>
              <a:rPr lang="da-DK" dirty="0" err="1" smtClean="0"/>
              <a:t>we</a:t>
            </a:r>
            <a:r>
              <a:rPr lang="da-DK" dirty="0" smtClean="0"/>
              <a:t> done?</a:t>
            </a:r>
          </a:p>
          <a:p>
            <a:pPr lvl="1"/>
            <a:r>
              <a:rPr lang="da-DK" dirty="0" smtClean="0"/>
              <a:t>Did </a:t>
            </a:r>
            <a:r>
              <a:rPr lang="da-DK" dirty="0" err="1" smtClean="0"/>
              <a:t>we</a:t>
            </a:r>
            <a:r>
              <a:rPr lang="da-DK" dirty="0" smtClean="0"/>
              <a:t> miss </a:t>
            </a:r>
            <a:r>
              <a:rPr lang="da-DK" dirty="0" err="1" smtClean="0"/>
              <a:t>anything</a:t>
            </a:r>
            <a:r>
              <a:rPr lang="da-DK" dirty="0" smtClean="0"/>
              <a:t>?</a:t>
            </a:r>
          </a:p>
          <a:p>
            <a:pPr lvl="1"/>
            <a:r>
              <a:rPr lang="en-US" dirty="0" smtClean="0"/>
              <a:t>What are we going to do in the next sprint?</a:t>
            </a:r>
          </a:p>
          <a:p>
            <a:pPr lvl="1"/>
            <a:r>
              <a:rPr lang="da-DK" dirty="0" err="1" smtClean="0"/>
              <a:t>What</a:t>
            </a:r>
            <a:r>
              <a:rPr lang="da-DK" dirty="0" smtClean="0"/>
              <a:t> did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learn</a:t>
            </a:r>
            <a:r>
              <a:rPr lang="da-DK" dirty="0" smtClean="0"/>
              <a:t> from </a:t>
            </a:r>
            <a:r>
              <a:rPr lang="da-DK" dirty="0" err="1" smtClean="0"/>
              <a:t>this</a:t>
            </a:r>
            <a:r>
              <a:rPr lang="da-DK" dirty="0" smtClean="0"/>
              <a:t> sprint?</a:t>
            </a:r>
          </a:p>
          <a:p>
            <a:pPr lvl="1"/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going</a:t>
            </a:r>
            <a:r>
              <a:rPr lang="da-DK" dirty="0" smtClean="0"/>
              <a:t> to do </a:t>
            </a:r>
            <a:r>
              <a:rPr lang="da-DK" dirty="0" err="1" smtClean="0"/>
              <a:t>differently</a:t>
            </a:r>
            <a:r>
              <a:rPr lang="da-DK" dirty="0" smtClean="0"/>
              <a:t> in the </a:t>
            </a:r>
            <a:r>
              <a:rPr lang="da-DK" dirty="0" err="1" smtClean="0"/>
              <a:t>next</a:t>
            </a:r>
            <a:r>
              <a:rPr lang="da-DK" dirty="0" smtClean="0"/>
              <a:t> sprint?</a:t>
            </a:r>
          </a:p>
          <a:p>
            <a:r>
              <a:rPr lang="da-DK" dirty="0" err="1" smtClean="0"/>
              <a:t>Prepare</a:t>
            </a:r>
            <a:r>
              <a:rPr lang="da-DK" dirty="0" smtClean="0"/>
              <a:t> a demonstration of the features </a:t>
            </a:r>
            <a:r>
              <a:rPr lang="da-DK" dirty="0" err="1" smtClean="0"/>
              <a:t>implemented</a:t>
            </a:r>
            <a:r>
              <a:rPr lang="da-DK" dirty="0" smtClean="0"/>
              <a:t> in the sprint</a:t>
            </a:r>
          </a:p>
          <a:p>
            <a:r>
              <a:rPr lang="da-DK" dirty="0" err="1" smtClean="0"/>
              <a:t>Prepare</a:t>
            </a:r>
            <a:r>
              <a:rPr lang="da-DK" dirty="0" smtClean="0"/>
              <a:t> a </a:t>
            </a:r>
            <a:r>
              <a:rPr lang="da-DK" dirty="0" err="1" smtClean="0"/>
              <a:t>presentation</a:t>
            </a:r>
            <a:r>
              <a:rPr lang="da-DK" dirty="0" smtClean="0"/>
              <a:t> of the </a:t>
            </a:r>
            <a:r>
              <a:rPr lang="da-DK" dirty="0" err="1" smtClean="0"/>
              <a:t>things</a:t>
            </a:r>
            <a:r>
              <a:rPr lang="da-DK" dirty="0" smtClean="0"/>
              <a:t> </a:t>
            </a:r>
            <a:r>
              <a:rPr lang="da-DK" dirty="0" err="1" smtClean="0"/>
              <a:t>discussed</a:t>
            </a:r>
            <a:r>
              <a:rPr lang="da-DK" dirty="0" smtClean="0"/>
              <a:t> at the sprint </a:t>
            </a:r>
            <a:r>
              <a:rPr lang="da-DK" dirty="0" err="1" smtClean="0"/>
              <a:t>evaluation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Meeting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Present the things discussed at the evaluation meeting</a:t>
            </a:r>
          </a:p>
          <a:p>
            <a:pPr lvl="1"/>
            <a:r>
              <a:rPr lang="en-US" dirty="0" smtClean="0"/>
              <a:t>What have we done?</a:t>
            </a:r>
          </a:p>
          <a:p>
            <a:pPr lvl="1"/>
            <a:r>
              <a:rPr lang="en-US" dirty="0" smtClean="0"/>
              <a:t>Did we miss anything?</a:t>
            </a:r>
          </a:p>
          <a:p>
            <a:pPr lvl="1"/>
            <a:r>
              <a:rPr lang="en-US" dirty="0" smtClean="0"/>
              <a:t>What are we going to do in the next sprint?</a:t>
            </a:r>
          </a:p>
          <a:p>
            <a:pPr lvl="1"/>
            <a:r>
              <a:rPr lang="en-US" dirty="0" smtClean="0"/>
              <a:t>What did we learn from this sprint?</a:t>
            </a:r>
          </a:p>
          <a:p>
            <a:pPr lvl="1"/>
            <a:r>
              <a:rPr lang="en-US" dirty="0" smtClean="0"/>
              <a:t>What are we going to do differently in the next sprint?</a:t>
            </a:r>
          </a:p>
          <a:p>
            <a:r>
              <a:rPr lang="en-US" dirty="0" smtClean="0"/>
              <a:t>Length of the next sprint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Strict </a:t>
            </a:r>
            <a:r>
              <a:rPr lang="en-US" dirty="0" err="1" smtClean="0"/>
              <a:t>vs</a:t>
            </a:r>
            <a:r>
              <a:rPr lang="en-US" dirty="0" smtClean="0"/>
              <a:t> Self-controlled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</a:t>
            </a:r>
            <a:r>
              <a:rPr lang="en-US" dirty="0" err="1" smtClean="0"/>
              <a:t>vs</a:t>
            </a:r>
            <a:r>
              <a:rPr lang="en-US" dirty="0" smtClean="0"/>
              <a:t> Self-controlled</a:t>
            </a:r>
            <a:endParaRPr lang="en-US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Strict</a:t>
            </a:r>
            <a:endParaRPr lang="en-US" dirty="0"/>
          </a:p>
        </p:txBody>
      </p:sp>
      <p:sp>
        <p:nvSpPr>
          <p:cNvPr id="7" name="Pladsholder til indhold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Divided </a:t>
            </a:r>
          </a:p>
          <a:p>
            <a:pPr lvl="1"/>
            <a:r>
              <a:rPr lang="en-US" dirty="0" smtClean="0"/>
              <a:t>Keywords:</a:t>
            </a:r>
          </a:p>
          <a:p>
            <a:pPr lvl="2"/>
            <a:r>
              <a:rPr lang="en-US" dirty="0" smtClean="0"/>
              <a:t>3 periods</a:t>
            </a:r>
          </a:p>
          <a:p>
            <a:pPr lvl="2"/>
            <a:r>
              <a:rPr lang="en-US" dirty="0" smtClean="0"/>
              <a:t>Shared introduction</a:t>
            </a:r>
          </a:p>
          <a:p>
            <a:pPr lvl="2"/>
            <a:r>
              <a:rPr lang="en-US" dirty="0" smtClean="0"/>
              <a:t>Development</a:t>
            </a:r>
          </a:p>
          <a:p>
            <a:pPr lvl="2"/>
            <a:r>
              <a:rPr lang="en-US" dirty="0" smtClean="0"/>
              <a:t>Report</a:t>
            </a:r>
          </a:p>
          <a:p>
            <a:r>
              <a:rPr lang="en-US" dirty="0" smtClean="0"/>
              <a:t>Altering</a:t>
            </a:r>
          </a:p>
          <a:p>
            <a:pPr lvl="1"/>
            <a:r>
              <a:rPr lang="en-US" dirty="0" smtClean="0"/>
              <a:t>Keywords:</a:t>
            </a:r>
          </a:p>
          <a:p>
            <a:pPr lvl="2"/>
            <a:r>
              <a:rPr lang="en-US" dirty="0" smtClean="0"/>
              <a:t>Altering between development and report</a:t>
            </a:r>
          </a:p>
          <a:p>
            <a:pPr lvl="2"/>
            <a:r>
              <a:rPr lang="en-US" dirty="0" smtClean="0"/>
              <a:t>Report is planned between sprints</a:t>
            </a:r>
            <a:endParaRPr lang="en-US" dirty="0"/>
          </a:p>
        </p:txBody>
      </p:sp>
      <p:sp>
        <p:nvSpPr>
          <p:cNvPr id="8" name="Pladsholder til tekst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Self-controlled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Individual sprint plans</a:t>
            </a:r>
          </a:p>
          <a:p>
            <a:r>
              <a:rPr lang="en-US" dirty="0" smtClean="0"/>
              <a:t>Develop when it is appropriate for the group</a:t>
            </a:r>
          </a:p>
          <a:p>
            <a:r>
              <a:rPr lang="en-US" dirty="0" smtClean="0"/>
              <a:t>Write report when it is appropriate for the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</a:t>
            </a:r>
            <a:r>
              <a:rPr lang="en-US" dirty="0" err="1" smtClean="0"/>
              <a:t>vs</a:t>
            </a:r>
            <a:r>
              <a:rPr lang="en-US" dirty="0" smtClean="0"/>
              <a:t> Self-controlled</a:t>
            </a:r>
            <a:endParaRPr lang="en-US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Strict</a:t>
            </a:r>
            <a:endParaRPr lang="en-US" dirty="0"/>
          </a:p>
        </p:txBody>
      </p:sp>
      <p:sp>
        <p:nvSpPr>
          <p:cNvPr id="7" name="Pladsholder til indhold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Everyone develops at the same time</a:t>
            </a:r>
          </a:p>
          <a:p>
            <a:pPr lvl="1"/>
            <a:r>
              <a:rPr lang="en-US" dirty="0" smtClean="0"/>
              <a:t>The code is reviewed at least three times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Not everyone finishes programming simultaneously</a:t>
            </a:r>
          </a:p>
          <a:p>
            <a:pPr lvl="1"/>
            <a:r>
              <a:rPr lang="en-US" dirty="0" smtClean="0"/>
              <a:t>Everyone cant start simultaneously </a:t>
            </a:r>
          </a:p>
          <a:p>
            <a:pPr lvl="1"/>
            <a:r>
              <a:rPr lang="en-US" dirty="0" smtClean="0"/>
              <a:t>Everyone works with the area planned in the model</a:t>
            </a:r>
          </a:p>
        </p:txBody>
      </p:sp>
      <p:sp>
        <p:nvSpPr>
          <p:cNvPr id="8" name="Pladsholder til tekst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Self-controlled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Groups always work form their backlogs and priorities</a:t>
            </a:r>
          </a:p>
          <a:p>
            <a:pPr lvl="1"/>
            <a:r>
              <a:rPr lang="en-US" dirty="0" smtClean="0"/>
              <a:t>Groups decides what to do in the sprints</a:t>
            </a:r>
          </a:p>
          <a:p>
            <a:pPr lvl="1"/>
            <a:r>
              <a:rPr lang="en-US" dirty="0" smtClean="0"/>
              <a:t>Groups can develop when they are ready to do it</a:t>
            </a:r>
          </a:p>
          <a:p>
            <a:pPr lvl="1"/>
            <a:r>
              <a:rPr lang="en-US" dirty="0" smtClean="0"/>
              <a:t>Groups can stop developing when they don’t have any features to add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Groups don’t develop </a:t>
            </a:r>
            <a:r>
              <a:rPr lang="en-US" dirty="0" err="1" smtClean="0"/>
              <a:t>simultaniously</a:t>
            </a:r>
            <a:endParaRPr lang="en-US" dirty="0"/>
          </a:p>
          <a:p>
            <a:pPr lvl="1"/>
            <a:r>
              <a:rPr lang="en-US" dirty="0" smtClean="0"/>
              <a:t>Groups may have to wait for another group to get into a development sprint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Discussion</a:t>
            </a:r>
            <a:endParaRPr lang="da-DK" dirty="0"/>
          </a:p>
        </p:txBody>
      </p:sp>
      <p:sp>
        <p:nvSpPr>
          <p:cNvPr id="9" name="Pladsholder til tekst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Strict </a:t>
            </a:r>
            <a:r>
              <a:rPr lang="en-US" dirty="0" err="1" smtClean="0"/>
              <a:t>vs</a:t>
            </a:r>
            <a:r>
              <a:rPr lang="en-US" dirty="0" smtClean="0"/>
              <a:t> Self-controlled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Vote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Strict </a:t>
            </a:r>
            <a:r>
              <a:rPr lang="en-US" dirty="0" err="1" smtClean="0"/>
              <a:t>vs</a:t>
            </a:r>
            <a:r>
              <a:rPr lang="en-US" dirty="0" smtClean="0"/>
              <a:t> Self-controlled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the First Sprint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Project Backlog has to be created</a:t>
            </a:r>
          </a:p>
          <a:p>
            <a:r>
              <a:rPr lang="en-US" dirty="0" smtClean="0"/>
              <a:t>Minimum requirements for backlogs</a:t>
            </a:r>
          </a:p>
          <a:p>
            <a:pPr lvl="1"/>
            <a:r>
              <a:rPr lang="en-US" dirty="0" smtClean="0"/>
              <a:t>ID</a:t>
            </a:r>
          </a:p>
          <a:p>
            <a:pPr lvl="1"/>
            <a:r>
              <a:rPr lang="en-US" smtClean="0"/>
              <a:t>Name</a:t>
            </a:r>
            <a:endParaRPr lang="en-US" dirty="0" smtClean="0"/>
          </a:p>
          <a:p>
            <a:pPr lvl="1"/>
            <a:r>
              <a:rPr lang="en-US" dirty="0" smtClean="0"/>
              <a:t>Priority </a:t>
            </a:r>
            <a:r>
              <a:rPr lang="en-US" sz="1800" dirty="0" smtClean="0"/>
              <a:t>(Customer or a group with domain knowledge)</a:t>
            </a:r>
          </a:p>
          <a:p>
            <a:pPr lvl="1"/>
            <a:r>
              <a:rPr lang="en-US" dirty="0" smtClean="0"/>
              <a:t>Estimation </a:t>
            </a:r>
            <a:r>
              <a:rPr lang="en-US" sz="1800" dirty="0" smtClean="0"/>
              <a:t>(NOT in a time format)</a:t>
            </a:r>
            <a:endParaRPr lang="en-US" dirty="0" smtClean="0"/>
          </a:p>
          <a:p>
            <a:pPr lvl="1"/>
            <a:r>
              <a:rPr lang="en-US" dirty="0" smtClean="0"/>
              <a:t>How to Demo </a:t>
            </a:r>
            <a:r>
              <a:rPr lang="en-US" sz="1800" dirty="0" smtClean="0"/>
              <a:t>(How to use the feature)</a:t>
            </a:r>
            <a:endParaRPr lang="en-US" dirty="0" smtClean="0"/>
          </a:p>
          <a:p>
            <a:pPr lvl="1"/>
            <a:r>
              <a:rPr lang="en-US" i="1" dirty="0" smtClean="0"/>
              <a:t>Note</a:t>
            </a:r>
            <a:r>
              <a:rPr lang="en-US" dirty="0" smtClean="0"/>
              <a:t> </a:t>
            </a:r>
            <a:r>
              <a:rPr lang="en-US" sz="1800" dirty="0" smtClean="0"/>
              <a:t>(Short description of the implementation method)</a:t>
            </a:r>
            <a:endParaRPr lang="en-US" dirty="0" smtClean="0"/>
          </a:p>
          <a:p>
            <a:pPr lvl="1"/>
            <a:r>
              <a:rPr lang="en-US" i="1" dirty="0" smtClean="0"/>
              <a:t>Done </a:t>
            </a:r>
            <a:r>
              <a:rPr lang="en-US" sz="1800" dirty="0" smtClean="0"/>
              <a:t>(Mark if the feature is complete)</a:t>
            </a:r>
            <a:endParaRPr lang="en-US" i="1" dirty="0" smtClean="0"/>
          </a:p>
          <a:p>
            <a:r>
              <a:rPr lang="en-US" dirty="0" smtClean="0"/>
              <a:t>Google Docs Template (</a:t>
            </a:r>
            <a:r>
              <a:rPr lang="en-US" dirty="0" smtClean="0">
                <a:hlinkClick r:id="rId2"/>
              </a:rPr>
              <a:t>link</a:t>
            </a:r>
            <a:r>
              <a:rPr lang="en-US" dirty="0" smtClean="0"/>
              <a:t>)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Tekstboks 3"/>
          <p:cNvSpPr txBox="1"/>
          <p:nvPr/>
        </p:nvSpPr>
        <p:spPr>
          <a:xfrm>
            <a:off x="464941" y="6300028"/>
            <a:ext cx="16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i="1" dirty="0" err="1" smtClean="0"/>
              <a:t>Italic</a:t>
            </a:r>
            <a:r>
              <a:rPr lang="da-DK" dirty="0" smtClean="0"/>
              <a:t> is </a:t>
            </a:r>
            <a:r>
              <a:rPr lang="da-DK" dirty="0" err="1" smtClean="0"/>
              <a:t>optional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Rules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backlogs must be available for all groups at any time (SVN or Google Docs)</a:t>
            </a:r>
          </a:p>
          <a:p>
            <a:r>
              <a:rPr lang="en-US" dirty="0" smtClean="0"/>
              <a:t>Rules when adding features to another groups backlog</a:t>
            </a:r>
          </a:p>
          <a:p>
            <a:pPr lvl="1"/>
            <a:r>
              <a:rPr lang="en-US" dirty="0" smtClean="0"/>
              <a:t>In case of multiple features, should the features be prioritized before handed over</a:t>
            </a:r>
          </a:p>
          <a:p>
            <a:pPr lvl="1"/>
            <a:r>
              <a:rPr lang="en-US" dirty="0" smtClean="0"/>
              <a:t>All features should be well described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Sprints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Asynchronous vs Synchronous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Asynchronous vs Synchronous</a:t>
            </a:r>
            <a:endParaRPr lang="en-US" dirty="0"/>
          </a:p>
        </p:txBody>
      </p:sp>
      <p:sp>
        <p:nvSpPr>
          <p:cNvPr id="9" name="Pladsholder til tekst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Asynchronous</a:t>
            </a:r>
            <a:r>
              <a:rPr lang="da-DK" dirty="0" smtClean="0"/>
              <a:t>	</a:t>
            </a:r>
            <a:endParaRPr lang="da-DK" dirty="0"/>
          </a:p>
        </p:txBody>
      </p:sp>
      <p:sp>
        <p:nvSpPr>
          <p:cNvPr id="7" name="Pladsholder til indhold 6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Finish features quick and make them available for other groups before the next sprint</a:t>
            </a:r>
          </a:p>
          <a:p>
            <a:pPr lvl="1"/>
            <a:r>
              <a:rPr lang="en-US" dirty="0" smtClean="0"/>
              <a:t>No time spent on presenting plans and evaluations for the other groups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No experience sharing</a:t>
            </a:r>
          </a:p>
          <a:p>
            <a:pPr lvl="1"/>
            <a:r>
              <a:rPr lang="en-US" dirty="0" smtClean="0"/>
              <a:t>No direct influence on the other groups sprint planning (besides adding features to the backlog)</a:t>
            </a:r>
          </a:p>
          <a:p>
            <a:pPr lvl="1"/>
            <a:r>
              <a:rPr lang="en-US" dirty="0" smtClean="0"/>
              <a:t>No information about the other groups plans an evaluation</a:t>
            </a:r>
            <a:endParaRPr lang="en-US" dirty="0"/>
          </a:p>
        </p:txBody>
      </p:sp>
      <p:sp>
        <p:nvSpPr>
          <p:cNvPr id="10" name="Pladsholder til tekst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Synchronous</a:t>
            </a:r>
            <a:endParaRPr lang="en-US" dirty="0"/>
          </a:p>
        </p:txBody>
      </p:sp>
      <p:sp>
        <p:nvSpPr>
          <p:cNvPr id="11" name="Pladsholder til indhold 10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Planned experience sharing</a:t>
            </a:r>
          </a:p>
          <a:p>
            <a:pPr lvl="1"/>
            <a:r>
              <a:rPr lang="en-US" dirty="0" smtClean="0"/>
              <a:t>Plans are presented for all groups and everyone can influence on the plans</a:t>
            </a:r>
          </a:p>
          <a:p>
            <a:pPr lvl="1"/>
            <a:r>
              <a:rPr lang="en-US" dirty="0" smtClean="0"/>
              <a:t>Easier to be involved, by giving feedback on presentations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All groups have to use the same sprint length</a:t>
            </a:r>
          </a:p>
          <a:p>
            <a:pPr lvl="1"/>
            <a:r>
              <a:rPr lang="en-US" dirty="0" smtClean="0"/>
              <a:t>Spent time on other groups presentations of their work</a:t>
            </a:r>
          </a:p>
          <a:p>
            <a:pPr lvl="1"/>
            <a:r>
              <a:rPr lang="en-US" dirty="0" smtClean="0"/>
              <a:t>Features has to be completely done at the end of a sprint in case another groups has to use it in the next sprint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Discussion</a:t>
            </a:r>
            <a:endParaRPr lang="da-DK" dirty="0"/>
          </a:p>
        </p:txBody>
      </p:sp>
      <p:sp>
        <p:nvSpPr>
          <p:cNvPr id="8" name="Pladsholder til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Asynchronous </a:t>
            </a:r>
            <a:r>
              <a:rPr lang="en-US" dirty="0" err="1" smtClean="0"/>
              <a:t>vs</a:t>
            </a:r>
            <a:r>
              <a:rPr lang="en-US" dirty="0" smtClean="0"/>
              <a:t> Synchronous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Vote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Asynchronous </a:t>
            </a:r>
            <a:r>
              <a:rPr lang="en-US" dirty="0" err="1" smtClean="0"/>
              <a:t>vs</a:t>
            </a:r>
            <a:r>
              <a:rPr lang="en-US" dirty="0" smtClean="0"/>
              <a:t> Synchronous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sprints</a:t>
            </a:r>
            <a:endParaRPr lang="da-DK" dirty="0"/>
          </a:p>
        </p:txBody>
      </p:sp>
      <p:sp>
        <p:nvSpPr>
          <p:cNvPr id="8" name="Pladsholder til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Generalities – Planning, Sprints, Evaluation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Form</a:t>
            </a:r>
            <a:endParaRPr lang="en-US" dirty="0"/>
          </a:p>
        </p:txBody>
      </p:sp>
      <p:sp>
        <p:nvSpPr>
          <p:cNvPr id="6" name="Tekstboks 5"/>
          <p:cNvSpPr txBox="1"/>
          <p:nvPr/>
        </p:nvSpPr>
        <p:spPr>
          <a:xfrm>
            <a:off x="539552" y="5949280"/>
            <a:ext cx="835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Sprint </a:t>
            </a:r>
            <a:r>
              <a:rPr lang="da-DK" dirty="0" err="1" smtClean="0"/>
              <a:t>Planning</a:t>
            </a:r>
            <a:r>
              <a:rPr lang="da-DK" dirty="0" smtClean="0"/>
              <a:t>, Plan Meeting, Sprint </a:t>
            </a:r>
            <a:r>
              <a:rPr lang="da-DK" dirty="0" err="1" smtClean="0"/>
              <a:t>Evaluation</a:t>
            </a:r>
            <a:r>
              <a:rPr lang="da-DK" dirty="0"/>
              <a:t> </a:t>
            </a:r>
            <a:r>
              <a:rPr lang="da-DK" dirty="0" smtClean="0"/>
              <a:t>and </a:t>
            </a:r>
            <a:r>
              <a:rPr lang="da-DK" dirty="0" err="1" smtClean="0"/>
              <a:t>Evaluation</a:t>
            </a:r>
            <a:r>
              <a:rPr lang="da-DK" dirty="0" smtClean="0"/>
              <a:t> Meeting is max. 1 </a:t>
            </a:r>
            <a:r>
              <a:rPr lang="da-DK" dirty="0" err="1" smtClean="0"/>
              <a:t>hour</a:t>
            </a:r>
            <a:endParaRPr lang="da-DK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979" y="1894706"/>
            <a:ext cx="7649437" cy="290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674</Words>
  <Application>Microsoft Office PowerPoint</Application>
  <PresentationFormat>Skærmshow (4:3)</PresentationFormat>
  <Paragraphs>115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19</vt:i4>
      </vt:variant>
    </vt:vector>
  </HeadingPairs>
  <TitlesOfParts>
    <vt:vector size="20" baseType="lpstr">
      <vt:lpstr>Kontortema</vt:lpstr>
      <vt:lpstr>Project Coordination</vt:lpstr>
      <vt:lpstr>Before the First Sprint</vt:lpstr>
      <vt:lpstr>General Rules</vt:lpstr>
      <vt:lpstr>Sprints</vt:lpstr>
      <vt:lpstr>Asynchronous vs Synchronous</vt:lpstr>
      <vt:lpstr>Discussion</vt:lpstr>
      <vt:lpstr>Vote</vt:lpstr>
      <vt:lpstr>sprints</vt:lpstr>
      <vt:lpstr>Work Form</vt:lpstr>
      <vt:lpstr>Sprint Planning</vt:lpstr>
      <vt:lpstr>Plan Meeting</vt:lpstr>
      <vt:lpstr>Sprint</vt:lpstr>
      <vt:lpstr>Sprint Evaluation</vt:lpstr>
      <vt:lpstr>Evaluation Meeting</vt:lpstr>
      <vt:lpstr>Project Planning</vt:lpstr>
      <vt:lpstr>Strict vs Self-controlled</vt:lpstr>
      <vt:lpstr>Strict vs Self-controlled</vt:lpstr>
      <vt:lpstr>Discussion</vt:lpstr>
      <vt:lpstr>Vote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Rasmus</dc:creator>
  <cp:lastModifiedBy>Rasmus</cp:lastModifiedBy>
  <cp:revision>21</cp:revision>
  <dcterms:created xsi:type="dcterms:W3CDTF">2012-03-12T14:12:19Z</dcterms:created>
  <dcterms:modified xsi:type="dcterms:W3CDTF">2012-03-13T07:24:29Z</dcterms:modified>
</cp:coreProperties>
</file>