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DB91-5E6E-42C1-B773-8D3713B8D962}" type="datetimeFigureOut">
              <a:rPr lang="da-DK" smtClean="0"/>
              <a:pPr/>
              <a:t>12-03-2012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2B29-1F74-4F7C-9F83-1EE74477204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Sprint </a:t>
            </a:r>
            <a:r>
              <a:rPr lang="da-DK" dirty="0" err="1" smtClean="0"/>
              <a:t>Length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Possible</a:t>
            </a:r>
            <a:r>
              <a:rPr lang="da-DK" dirty="0" smtClean="0"/>
              <a:t> Sprint </a:t>
            </a:r>
            <a:r>
              <a:rPr lang="da-DK" dirty="0" err="1" smtClean="0"/>
              <a:t>Lengths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206084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Half</a:t>
                      </a:r>
                      <a:r>
                        <a:rPr lang="da-DK" dirty="0" smtClean="0"/>
                        <a:t> Days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Sprints in Total</a:t>
                      </a:r>
                      <a:r>
                        <a:rPr lang="da-DK" baseline="0" dirty="0" smtClean="0"/>
                        <a:t> </a:t>
                      </a:r>
                      <a:r>
                        <a:rPr lang="da-DK" baseline="0" dirty="0" err="1" smtClean="0"/>
                        <a:t>Untill</a:t>
                      </a:r>
                      <a:r>
                        <a:rPr lang="da-DK" baseline="0" dirty="0" smtClean="0"/>
                        <a:t> June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16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14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9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9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467544" y="559098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/>
              <a:t> </a:t>
            </a:r>
            <a:r>
              <a:rPr lang="da-DK" dirty="0" smtClean="0"/>
              <a:t>Sprint </a:t>
            </a:r>
            <a:r>
              <a:rPr lang="da-DK" dirty="0" err="1" smtClean="0"/>
              <a:t>length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varie</a:t>
            </a:r>
            <a:r>
              <a:rPr lang="da-DK" dirty="0" smtClean="0"/>
              <a:t> from sprint to sprint, </a:t>
            </a:r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decided</a:t>
            </a:r>
            <a:r>
              <a:rPr lang="da-DK" dirty="0" smtClean="0"/>
              <a:t> at the </a:t>
            </a:r>
            <a:r>
              <a:rPr lang="da-DK" dirty="0" err="1" smtClean="0"/>
              <a:t>evaluation</a:t>
            </a:r>
            <a:r>
              <a:rPr lang="da-DK" dirty="0" smtClean="0"/>
              <a:t> meetings (</a:t>
            </a:r>
            <a:r>
              <a:rPr lang="da-DK" dirty="0" err="1" smtClean="0"/>
              <a:t>explained</a:t>
            </a:r>
            <a:r>
              <a:rPr lang="da-DK" dirty="0" smtClean="0"/>
              <a:t> in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coordination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Suggestion &amp; </a:t>
            </a:r>
            <a:r>
              <a:rPr lang="da-DK" dirty="0" err="1" smtClean="0"/>
              <a:t>Discussion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>
          <a:xfrm>
            <a:off x="457200" y="1366664"/>
            <a:ext cx="4040188" cy="838200"/>
          </a:xfrm>
        </p:spPr>
        <p:txBody>
          <a:bodyPr/>
          <a:lstStyle/>
          <a:p>
            <a:r>
              <a:rPr lang="da-DK" dirty="0" err="1" smtClean="0"/>
              <a:t>First</a:t>
            </a:r>
            <a:r>
              <a:rPr lang="da-DK" dirty="0" smtClean="0"/>
              <a:t> Suggestion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>
          <a:xfrm>
            <a:off x="457200" y="2295549"/>
            <a:ext cx="4040188" cy="3941763"/>
          </a:xfrm>
        </p:spPr>
        <p:txBody>
          <a:bodyPr/>
          <a:lstStyle/>
          <a:p>
            <a:r>
              <a:rPr lang="da-DK" dirty="0" smtClean="0"/>
              <a:t>Sprints = min. 7 </a:t>
            </a:r>
            <a:r>
              <a:rPr lang="da-DK" dirty="0" err="1" smtClean="0"/>
              <a:t>half</a:t>
            </a:r>
            <a:r>
              <a:rPr lang="da-DK" dirty="0" smtClean="0"/>
              <a:t> </a:t>
            </a:r>
            <a:r>
              <a:rPr lang="da-DK" dirty="0" err="1" smtClean="0"/>
              <a:t>days</a:t>
            </a:r>
            <a:endParaRPr lang="da-DK" dirty="0" smtClean="0"/>
          </a:p>
          <a:p>
            <a:r>
              <a:rPr lang="da-DK" dirty="0" smtClean="0"/>
              <a:t>Sprints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ends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</a:t>
            </a:r>
            <a:r>
              <a:rPr lang="da-DK" dirty="0" err="1" smtClean="0"/>
              <a:t>fridays</a:t>
            </a:r>
            <a:r>
              <a:rPr lang="da-DK" dirty="0" smtClean="0"/>
              <a:t> and starts </a:t>
            </a:r>
            <a:r>
              <a:rPr lang="da-DK" dirty="0" err="1" smtClean="0"/>
              <a:t>on</a:t>
            </a:r>
            <a:r>
              <a:rPr lang="da-DK" dirty="0" smtClean="0"/>
              <a:t> a </a:t>
            </a:r>
            <a:r>
              <a:rPr lang="da-DK" dirty="0" err="1" smtClean="0"/>
              <a:t>monday</a:t>
            </a:r>
            <a:endParaRPr lang="da-DK" dirty="0" smtClean="0"/>
          </a:p>
          <a:p>
            <a:r>
              <a:rPr lang="da-DK" dirty="0" err="1" smtClean="0"/>
              <a:t>Approximated</a:t>
            </a:r>
            <a:r>
              <a:rPr lang="da-DK" dirty="0" smtClean="0"/>
              <a:t> 7-9 sprints </a:t>
            </a:r>
            <a:r>
              <a:rPr lang="da-DK" dirty="0" err="1" smtClean="0"/>
              <a:t>untill</a:t>
            </a:r>
            <a:r>
              <a:rPr lang="da-DK" dirty="0" smtClean="0"/>
              <a:t> June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838200"/>
          </a:xfrm>
        </p:spPr>
        <p:txBody>
          <a:bodyPr/>
          <a:lstStyle/>
          <a:p>
            <a:r>
              <a:rPr lang="da-DK" dirty="0" err="1" smtClean="0"/>
              <a:t>Second</a:t>
            </a:r>
            <a:r>
              <a:rPr lang="da-DK" dirty="0" smtClean="0"/>
              <a:t> Suggestion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4"/>
          </p:nvPr>
        </p:nvSpPr>
        <p:spPr>
          <a:xfrm>
            <a:off x="4645025" y="2295549"/>
            <a:ext cx="4041775" cy="3941763"/>
          </a:xfrm>
        </p:spPr>
        <p:txBody>
          <a:bodyPr/>
          <a:lstStyle/>
          <a:p>
            <a:r>
              <a:rPr lang="da-DK" dirty="0" smtClean="0"/>
              <a:t>Sprints = 7 </a:t>
            </a:r>
            <a:r>
              <a:rPr lang="da-DK" dirty="0" err="1" smtClean="0"/>
              <a:t>or</a:t>
            </a:r>
            <a:r>
              <a:rPr lang="da-DK" dirty="0" smtClean="0"/>
              <a:t> 8 </a:t>
            </a:r>
            <a:r>
              <a:rPr lang="da-DK" dirty="0" err="1" smtClean="0"/>
              <a:t>half</a:t>
            </a:r>
            <a:r>
              <a:rPr lang="da-DK" dirty="0" smtClean="0"/>
              <a:t> </a:t>
            </a:r>
            <a:r>
              <a:rPr lang="da-DK" dirty="0" err="1" smtClean="0"/>
              <a:t>days</a:t>
            </a:r>
            <a:endParaRPr lang="da-DK" dirty="0" smtClean="0"/>
          </a:p>
          <a:p>
            <a:r>
              <a:rPr lang="da-DK" dirty="0" smtClean="0"/>
              <a:t>Sprints finish </a:t>
            </a:r>
            <a:r>
              <a:rPr lang="da-DK" dirty="0" err="1" smtClean="0"/>
              <a:t>with</a:t>
            </a:r>
            <a:r>
              <a:rPr lang="da-DK" dirty="0" smtClean="0"/>
              <a:t> an </a:t>
            </a:r>
            <a:r>
              <a:rPr lang="da-DK" dirty="0" err="1" smtClean="0"/>
              <a:t>evaluation</a:t>
            </a:r>
            <a:r>
              <a:rPr lang="da-DK" dirty="0" smtClean="0"/>
              <a:t> and a </a:t>
            </a:r>
            <a:r>
              <a:rPr lang="da-DK" dirty="0" err="1" smtClean="0"/>
              <a:t>planning</a:t>
            </a:r>
            <a:r>
              <a:rPr lang="da-DK" dirty="0" smtClean="0"/>
              <a:t> of the </a:t>
            </a:r>
            <a:r>
              <a:rPr lang="da-DK" dirty="0" err="1" smtClean="0"/>
              <a:t>next</a:t>
            </a:r>
            <a:r>
              <a:rPr lang="da-DK" dirty="0" smtClean="0"/>
              <a:t> sprint (</a:t>
            </a:r>
            <a:r>
              <a:rPr lang="da-DK" dirty="0" err="1" smtClean="0"/>
              <a:t>approx</a:t>
            </a:r>
            <a:r>
              <a:rPr lang="da-DK" dirty="0" smtClean="0"/>
              <a:t> a </a:t>
            </a:r>
            <a:r>
              <a:rPr lang="da-DK" dirty="0" err="1" smtClean="0"/>
              <a:t>half</a:t>
            </a:r>
            <a:r>
              <a:rPr lang="da-DK" dirty="0" smtClean="0"/>
              <a:t> </a:t>
            </a:r>
            <a:r>
              <a:rPr lang="da-DK" dirty="0" err="1" smtClean="0"/>
              <a:t>day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Approximated</a:t>
            </a:r>
            <a:r>
              <a:rPr lang="da-DK" dirty="0" smtClean="0"/>
              <a:t> 10-12 sprints </a:t>
            </a:r>
            <a:r>
              <a:rPr lang="da-DK" dirty="0" err="1" smtClean="0"/>
              <a:t>untill</a:t>
            </a:r>
            <a:r>
              <a:rPr lang="da-DK" dirty="0" smtClean="0"/>
              <a:t> June</a:t>
            </a:r>
          </a:p>
          <a:p>
            <a:endParaRPr lang="da-DK" dirty="0"/>
          </a:p>
        </p:txBody>
      </p:sp>
      <p:sp>
        <p:nvSpPr>
          <p:cNvPr id="9" name="Tekstboks 8"/>
          <p:cNvSpPr txBox="1"/>
          <p:nvPr/>
        </p:nvSpPr>
        <p:spPr>
          <a:xfrm>
            <a:off x="467544" y="559098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/>
              <a:t> </a:t>
            </a:r>
            <a:r>
              <a:rPr lang="da-DK" dirty="0" smtClean="0"/>
              <a:t>Sprint </a:t>
            </a:r>
            <a:r>
              <a:rPr lang="da-DK" dirty="0" err="1" smtClean="0"/>
              <a:t>length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varie</a:t>
            </a:r>
            <a:r>
              <a:rPr lang="da-DK" dirty="0" smtClean="0"/>
              <a:t> from sprint to sprint, </a:t>
            </a:r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decided</a:t>
            </a:r>
            <a:r>
              <a:rPr lang="da-DK" dirty="0" smtClean="0"/>
              <a:t> at the </a:t>
            </a:r>
            <a:r>
              <a:rPr lang="da-DK" dirty="0" err="1" smtClean="0"/>
              <a:t>evaluation</a:t>
            </a:r>
            <a:r>
              <a:rPr lang="da-DK" dirty="0" smtClean="0"/>
              <a:t> meetings (</a:t>
            </a:r>
            <a:r>
              <a:rPr lang="da-DK" dirty="0" err="1" smtClean="0"/>
              <a:t>explained</a:t>
            </a:r>
            <a:r>
              <a:rPr lang="da-DK" dirty="0" smtClean="0"/>
              <a:t> in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coordination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Vote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Which</a:t>
            </a:r>
            <a:r>
              <a:rPr lang="da-DK" dirty="0" smtClean="0"/>
              <a:t> model do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chose</a:t>
            </a:r>
            <a:r>
              <a:rPr lang="da-DK" dirty="0" smtClean="0"/>
              <a:t>?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137</Words>
  <Application>Microsoft Office PowerPoint</Application>
  <PresentationFormat>Skærmshow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Sprint Length</vt:lpstr>
      <vt:lpstr>Possible Sprint Lengths</vt:lpstr>
      <vt:lpstr>Suggestion &amp; Discussion</vt:lpstr>
      <vt:lpstr>Vote!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Length</dc:title>
  <dc:creator>Rasmus</dc:creator>
  <cp:lastModifiedBy>Rasmus</cp:lastModifiedBy>
  <cp:revision>5</cp:revision>
  <dcterms:created xsi:type="dcterms:W3CDTF">2012-03-12T13:40:24Z</dcterms:created>
  <dcterms:modified xsi:type="dcterms:W3CDTF">2012-03-12T15:47:02Z</dcterms:modified>
</cp:coreProperties>
</file>