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EC11A-34D2-4B39-BDAE-FEA8BA38EB7F}" type="datetimeFigureOut">
              <a:rPr lang="da-DK" smtClean="0"/>
              <a:t>22-03-2012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970EA-E007-4129-8B9A-D3F5DDCA7174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EC11A-34D2-4B39-BDAE-FEA8BA38EB7F}" type="datetimeFigureOut">
              <a:rPr lang="da-DK" smtClean="0"/>
              <a:t>22-03-2012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970EA-E007-4129-8B9A-D3F5DDCA7174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EC11A-34D2-4B39-BDAE-FEA8BA38EB7F}" type="datetimeFigureOut">
              <a:rPr lang="da-DK" smtClean="0"/>
              <a:t>22-03-2012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970EA-E007-4129-8B9A-D3F5DDCA7174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EC11A-34D2-4B39-BDAE-FEA8BA38EB7F}" type="datetimeFigureOut">
              <a:rPr lang="da-DK" smtClean="0"/>
              <a:t>22-03-2012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970EA-E007-4129-8B9A-D3F5DDCA7174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EC11A-34D2-4B39-BDAE-FEA8BA38EB7F}" type="datetimeFigureOut">
              <a:rPr lang="da-DK" smtClean="0"/>
              <a:t>22-03-2012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970EA-E007-4129-8B9A-D3F5DDCA7174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EC11A-34D2-4B39-BDAE-FEA8BA38EB7F}" type="datetimeFigureOut">
              <a:rPr lang="da-DK" smtClean="0"/>
              <a:t>22-03-2012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970EA-E007-4129-8B9A-D3F5DDCA7174}" type="slidenum">
              <a:rPr lang="da-DK" smtClean="0"/>
              <a:t>‹#›</a:t>
            </a:fld>
            <a:endParaRPr lang="da-DK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EC11A-34D2-4B39-BDAE-FEA8BA38EB7F}" type="datetimeFigureOut">
              <a:rPr lang="da-DK" smtClean="0"/>
              <a:t>22-03-2012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970EA-E007-4129-8B9A-D3F5DDCA7174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EC11A-34D2-4B39-BDAE-FEA8BA38EB7F}" type="datetimeFigureOut">
              <a:rPr lang="da-DK" smtClean="0"/>
              <a:t>22-03-2012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970EA-E007-4129-8B9A-D3F5DDCA7174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EC11A-34D2-4B39-BDAE-FEA8BA38EB7F}" type="datetimeFigureOut">
              <a:rPr lang="da-DK" smtClean="0"/>
              <a:t>22-03-2012</a:t>
            </a:fld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970EA-E007-4129-8B9A-D3F5DDCA7174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EC11A-34D2-4B39-BDAE-FEA8BA38EB7F}" type="datetimeFigureOut">
              <a:rPr lang="da-DK" smtClean="0"/>
              <a:t>22-03-2012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BA970EA-E007-4129-8B9A-D3F5DDCA7174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EC11A-34D2-4B39-BDAE-FEA8BA38EB7F}" type="datetimeFigureOut">
              <a:rPr lang="da-DK" smtClean="0"/>
              <a:t>22-03-2012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970EA-E007-4129-8B9A-D3F5DDCA7174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04CEC11A-34D2-4B39-BDAE-FEA8BA38EB7F}" type="datetimeFigureOut">
              <a:rPr lang="da-DK" smtClean="0"/>
              <a:t>22-03-2012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FBA970EA-E007-4129-8B9A-D3F5DDCA7174}" type="slidenum">
              <a:rPr lang="da-DK" smtClean="0"/>
              <a:t>‹#›</a:t>
            </a:fld>
            <a:endParaRPr lang="da-D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 smtClean="0"/>
              <a:t>Sprint 1</a:t>
            </a:r>
            <a:endParaRPr lang="da-DK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a-DK" dirty="0" smtClean="0"/>
              <a:t>Evaluering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672844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Dagens plan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da-DK" dirty="0" smtClean="0"/>
              <a:t>12:30  lokale 0.1.12 – Info (nu)</a:t>
            </a:r>
          </a:p>
          <a:p>
            <a:pPr lvl="1">
              <a:buFont typeface="Arial" pitchFamily="34" charset="0"/>
              <a:buChar char="•"/>
            </a:pPr>
            <a:r>
              <a:rPr lang="da-DK" dirty="0" smtClean="0"/>
              <a:t>Henrik fortæller om SVN</a:t>
            </a:r>
          </a:p>
          <a:p>
            <a:pPr>
              <a:buFont typeface="Arial" pitchFamily="34" charset="0"/>
              <a:buChar char="•"/>
            </a:pPr>
            <a:r>
              <a:rPr lang="da-DK" dirty="0" smtClean="0"/>
              <a:t>13:30  gruppe rum - Individuel Evaluering</a:t>
            </a:r>
          </a:p>
          <a:p>
            <a:pPr lvl="1">
              <a:buFont typeface="Arial" pitchFamily="34" charset="0"/>
              <a:buChar char="•"/>
            </a:pPr>
            <a:r>
              <a:rPr lang="da-DK" dirty="0" smtClean="0"/>
              <a:t>Review</a:t>
            </a:r>
          </a:p>
          <a:p>
            <a:pPr lvl="1">
              <a:buFont typeface="Arial" pitchFamily="34" charset="0"/>
              <a:buChar char="•"/>
            </a:pPr>
            <a:r>
              <a:rPr lang="da-DK" dirty="0" smtClean="0"/>
              <a:t>Retrospect</a:t>
            </a:r>
          </a:p>
          <a:p>
            <a:pPr>
              <a:buFont typeface="Arial" pitchFamily="34" charset="0"/>
              <a:buChar char="•"/>
            </a:pPr>
            <a:r>
              <a:rPr lang="da-DK" dirty="0" smtClean="0"/>
              <a:t>14:00  lokale 0.1.12 - Evaluerings møde</a:t>
            </a:r>
          </a:p>
          <a:p>
            <a:pPr lvl="1">
              <a:buFont typeface="Arial" pitchFamily="34" charset="0"/>
              <a:buChar char="•"/>
            </a:pPr>
            <a:r>
              <a:rPr lang="da-DK" dirty="0" smtClean="0"/>
              <a:t>Grupperne fremlægger hvad de har snakket om i løbet af den individuelle evaluering</a:t>
            </a:r>
          </a:p>
          <a:p>
            <a:pPr lvl="1">
              <a:buFont typeface="Arial" pitchFamily="34" charset="0"/>
              <a:buChar char="•"/>
            </a:pPr>
            <a:r>
              <a:rPr lang="da-DK" dirty="0" smtClean="0"/>
              <a:t>Var sprinten for kort/lang</a:t>
            </a:r>
          </a:p>
          <a:p>
            <a:pPr lvl="1">
              <a:buFont typeface="Arial" pitchFamily="34" charset="0"/>
              <a:buChar char="•"/>
            </a:pPr>
            <a:r>
              <a:rPr lang="da-DK" dirty="0" smtClean="0"/>
              <a:t>Længde af næste sprint</a:t>
            </a:r>
          </a:p>
          <a:p>
            <a:pPr>
              <a:buFont typeface="Arial" pitchFamily="34" charset="0"/>
              <a:buChar char="•"/>
            </a:pPr>
            <a:r>
              <a:rPr lang="da-DK" dirty="0" smtClean="0"/>
              <a:t>Afsluttende ord</a:t>
            </a:r>
          </a:p>
        </p:txBody>
      </p:sp>
    </p:spTree>
    <p:extLst>
      <p:ext uri="{BB962C8B-B14F-4D97-AF65-F5344CB8AC3E}">
        <p14:creationId xmlns:p14="http://schemas.microsoft.com/office/powerpoint/2010/main" val="4233510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Spørgsmål?</a:t>
            </a:r>
            <a:endParaRPr lang="da-DK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546050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Individuel Evaluering</a:t>
            </a:r>
            <a:endParaRPr lang="da-DK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itchFamily="34" charset="0"/>
              <a:buChar char="•"/>
            </a:pPr>
            <a:r>
              <a:rPr lang="da-DK" dirty="0" smtClean="0"/>
              <a:t>Opdater projekt på SVN (Trunk og Changelog)</a:t>
            </a:r>
          </a:p>
          <a:p>
            <a:pPr>
              <a:buFont typeface="Arial" pitchFamily="34" charset="0"/>
              <a:buChar char="•"/>
            </a:pPr>
            <a:r>
              <a:rPr lang="da-DK" dirty="0" smtClean="0"/>
              <a:t>Review</a:t>
            </a:r>
          </a:p>
          <a:p>
            <a:pPr lvl="1">
              <a:buFont typeface="Arial" pitchFamily="34" charset="0"/>
              <a:buChar char="•"/>
            </a:pPr>
            <a:r>
              <a:rPr lang="da-DK" dirty="0" smtClean="0"/>
              <a:t>Hvordan gik sprinten?</a:t>
            </a:r>
          </a:p>
          <a:p>
            <a:pPr lvl="1">
              <a:buFont typeface="Arial" pitchFamily="34" charset="0"/>
              <a:buChar char="•"/>
            </a:pPr>
            <a:r>
              <a:rPr lang="da-DK" dirty="0" smtClean="0"/>
              <a:t>Mangler vi at lave noget?</a:t>
            </a:r>
          </a:p>
          <a:p>
            <a:pPr lvl="2">
              <a:buFont typeface="Arial" pitchFamily="34" charset="0"/>
              <a:buChar char="•"/>
            </a:pPr>
            <a:r>
              <a:rPr lang="da-DK" dirty="0"/>
              <a:t>Er der noget funktionalitet vi ikke har fået færdigt</a:t>
            </a:r>
            <a:r>
              <a:rPr lang="da-DK" dirty="0" smtClean="0"/>
              <a:t>?</a:t>
            </a:r>
          </a:p>
          <a:p>
            <a:pPr lvl="2">
              <a:buFont typeface="Arial" pitchFamily="34" charset="0"/>
              <a:buChar char="•"/>
            </a:pPr>
            <a:r>
              <a:rPr lang="da-DK" dirty="0" smtClean="0"/>
              <a:t>Sad vi fast grundet manglende funktionalitet fra andre grupper?</a:t>
            </a:r>
          </a:p>
          <a:p>
            <a:pPr lvl="1">
              <a:buFont typeface="Arial" pitchFamily="34" charset="0"/>
              <a:buChar char="•"/>
            </a:pPr>
            <a:r>
              <a:rPr lang="da-DK" dirty="0" smtClean="0"/>
              <a:t>Er der noget vi med sikkerhed skal have med i næste sprint?</a:t>
            </a:r>
          </a:p>
          <a:p>
            <a:pPr lvl="1">
              <a:buFont typeface="Arial" pitchFamily="34" charset="0"/>
              <a:buChar char="•"/>
            </a:pPr>
            <a:r>
              <a:rPr lang="da-DK" dirty="0" smtClean="0"/>
              <a:t>Er der noget vi skal have tilføjet på backloggen?</a:t>
            </a:r>
            <a:endParaRPr lang="da-DK" dirty="0"/>
          </a:p>
          <a:p>
            <a:pPr>
              <a:buFont typeface="Arial" pitchFamily="34" charset="0"/>
              <a:buChar char="•"/>
            </a:pPr>
            <a:r>
              <a:rPr lang="da-DK" dirty="0" smtClean="0"/>
              <a:t>Retrospect</a:t>
            </a:r>
          </a:p>
          <a:p>
            <a:pPr lvl="1">
              <a:buFont typeface="Arial" pitchFamily="34" charset="0"/>
              <a:buChar char="•"/>
            </a:pPr>
            <a:r>
              <a:rPr lang="da-DK" dirty="0" smtClean="0"/>
              <a:t>Hvad gik der galt i sprinten?</a:t>
            </a:r>
          </a:p>
          <a:p>
            <a:pPr lvl="1">
              <a:buFont typeface="Arial" pitchFamily="34" charset="0"/>
              <a:buChar char="•"/>
            </a:pPr>
            <a:r>
              <a:rPr lang="da-DK" dirty="0" smtClean="0"/>
              <a:t>Hvad gik godt i sprinten?</a:t>
            </a:r>
          </a:p>
          <a:p>
            <a:pPr lvl="1">
              <a:buFont typeface="Arial" pitchFamily="34" charset="0"/>
              <a:buChar char="•"/>
            </a:pPr>
            <a:r>
              <a:rPr lang="da-DK" dirty="0" smtClean="0"/>
              <a:t>Hvad gør vi anderledes i næste sprint?</a:t>
            </a:r>
          </a:p>
          <a:p>
            <a:pPr lvl="1">
              <a:buFont typeface="Arial" pitchFamily="34" charset="0"/>
              <a:buChar char="•"/>
            </a:pPr>
            <a:r>
              <a:rPr lang="da-DK" dirty="0" smtClean="0"/>
              <a:t>Hvad har vi lært af denne sprint?</a:t>
            </a:r>
          </a:p>
        </p:txBody>
      </p:sp>
    </p:spTree>
    <p:extLst>
      <p:ext uri="{BB962C8B-B14F-4D97-AF65-F5344CB8AC3E}">
        <p14:creationId xmlns:p14="http://schemas.microsoft.com/office/powerpoint/2010/main" val="2392079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Samlet evaluering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da-DK" dirty="0" smtClean="0"/>
              <a:t>Grupperne hver især</a:t>
            </a:r>
          </a:p>
          <a:p>
            <a:pPr lvl="1">
              <a:buFont typeface="Arial" pitchFamily="34" charset="0"/>
              <a:buChar char="•"/>
            </a:pPr>
            <a:r>
              <a:rPr lang="da-DK" dirty="0" smtClean="0"/>
              <a:t>Hvad tager vi med af erfaringer fra denne sprint?</a:t>
            </a:r>
          </a:p>
          <a:p>
            <a:pPr lvl="1">
              <a:buFont typeface="Arial" pitchFamily="34" charset="0"/>
              <a:buChar char="•"/>
            </a:pPr>
            <a:r>
              <a:rPr lang="da-DK" dirty="0" smtClean="0"/>
              <a:t>Hvad kan de andre grupper lærer af disse erfaringer?</a:t>
            </a:r>
          </a:p>
          <a:p>
            <a:pPr>
              <a:buFont typeface="Arial" pitchFamily="34" charset="0"/>
              <a:buChar char="•"/>
            </a:pPr>
            <a:r>
              <a:rPr lang="da-DK" dirty="0" smtClean="0"/>
              <a:t>Næste sprint</a:t>
            </a:r>
          </a:p>
          <a:p>
            <a:pPr lvl="1">
              <a:buFont typeface="Arial" pitchFamily="34" charset="0"/>
              <a:buChar char="•"/>
            </a:pPr>
            <a:r>
              <a:rPr lang="da-DK" dirty="0" smtClean="0"/>
              <a:t>Skal næste sprint være længere eller kortere?</a:t>
            </a:r>
          </a:p>
          <a:p>
            <a:pPr lvl="1">
              <a:buFont typeface="Arial" pitchFamily="34" charset="0"/>
              <a:buChar char="•"/>
            </a:pPr>
            <a:r>
              <a:rPr lang="da-DK" dirty="0" smtClean="0"/>
              <a:t>Hvor lang skal næste sprint være?</a:t>
            </a:r>
          </a:p>
          <a:p>
            <a:pPr lvl="1">
              <a:buFont typeface="Arial" pitchFamily="34" charset="0"/>
              <a:buChar char="•"/>
            </a:pPr>
            <a:r>
              <a:rPr lang="da-DK" dirty="0" smtClean="0"/>
              <a:t>Start/slut dato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820498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Afsluttende ord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da-DK" dirty="0" smtClean="0"/>
              <a:t>Næste planlægnings møde</a:t>
            </a:r>
          </a:p>
          <a:p>
            <a:pPr lvl="1">
              <a:buFont typeface="Arial" pitchFamily="34" charset="0"/>
              <a:buChar char="•"/>
            </a:pPr>
            <a:r>
              <a:rPr lang="da-DK" dirty="0" smtClean="0"/>
              <a:t>Forskelle fra første planlægnings møde</a:t>
            </a:r>
          </a:p>
          <a:p>
            <a:pPr lvl="2">
              <a:buFont typeface="Arial" pitchFamily="34" charset="0"/>
              <a:buChar char="•"/>
            </a:pPr>
            <a:r>
              <a:rPr lang="da-DK" dirty="0" smtClean="0"/>
              <a:t>Grupperne holder selv den individuelle planlægning, inden det samlede planlægnings møde</a:t>
            </a:r>
          </a:p>
          <a:p>
            <a:pPr lvl="2">
              <a:buFont typeface="Arial" pitchFamily="34" charset="0"/>
              <a:buChar char="•"/>
            </a:pPr>
            <a:r>
              <a:rPr lang="da-DK" dirty="0" smtClean="0"/>
              <a:t>Samlet planlægnings møde er i lokale 0.2.12 kl. 10.00 (der kommer en mail ud)</a:t>
            </a:r>
          </a:p>
          <a:p>
            <a:pPr lvl="2">
              <a:buFont typeface="Arial" pitchFamily="34" charset="0"/>
              <a:buChar char="•"/>
            </a:pPr>
            <a:r>
              <a:rPr lang="da-DK" dirty="0" smtClean="0"/>
              <a:t>Samlet planlægning foregår lige som sidst</a:t>
            </a:r>
          </a:p>
          <a:p>
            <a:pPr lvl="3">
              <a:buFont typeface="Arial" pitchFamily="34" charset="0"/>
              <a:buChar char="•"/>
            </a:pPr>
            <a:r>
              <a:rPr lang="da-DK" dirty="0" smtClean="0"/>
              <a:t>Alle grupperne fremlægger deres plan for sprinten</a:t>
            </a:r>
          </a:p>
          <a:p>
            <a:pPr lvl="3">
              <a:buFont typeface="Arial" pitchFamily="34" charset="0"/>
              <a:buChar char="•"/>
            </a:pPr>
            <a:r>
              <a:rPr lang="da-DK" dirty="0" smtClean="0"/>
              <a:t>Man kan komme med kommentarer hvis man syntes en funktionalitet skal prioriteres højt</a:t>
            </a:r>
          </a:p>
          <a:p>
            <a:pPr>
              <a:buFont typeface="Arial" pitchFamily="34" charset="0"/>
              <a:buChar char="•"/>
            </a:pPr>
            <a:r>
              <a:rPr lang="da-DK" dirty="0" smtClean="0"/>
              <a:t>Lille ændring i Burndown/backlog templatet</a:t>
            </a:r>
          </a:p>
          <a:p>
            <a:pPr lvl="1">
              <a:buFont typeface="Arial" pitchFamily="34" charset="0"/>
              <a:buChar char="•"/>
            </a:pPr>
            <a:r>
              <a:rPr lang="da-DK" dirty="0" smtClean="0"/>
              <a:t>Burndown chart er nu delt op i datoer så det er nemmere at udfylde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4184185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Spørgsmål?</a:t>
            </a:r>
            <a:endParaRPr lang="da-DK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5526157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Tak for i dag!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353039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19</TotalTime>
  <Words>286</Words>
  <Application>Microsoft Office PowerPoint</Application>
  <PresentationFormat>On-screen Show (4:3)</PresentationFormat>
  <Paragraphs>48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Angles</vt:lpstr>
      <vt:lpstr>Sprint 1</vt:lpstr>
      <vt:lpstr>Dagens plan</vt:lpstr>
      <vt:lpstr>Spørgsmål?</vt:lpstr>
      <vt:lpstr>Individuel Evaluering</vt:lpstr>
      <vt:lpstr>Samlet evaluering</vt:lpstr>
      <vt:lpstr>Afsluttende ord</vt:lpstr>
      <vt:lpstr>Spørgsmål?</vt:lpstr>
      <vt:lpstr>Tak for i dag!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Sprint 1</dc:title>
  <dc:creator>Rasmus</dc:creator>
  <cp:lastModifiedBy>Rasmus</cp:lastModifiedBy>
  <cp:revision>5</cp:revision>
  <dcterms:created xsi:type="dcterms:W3CDTF">2012-03-22T11:06:31Z</dcterms:created>
  <dcterms:modified xsi:type="dcterms:W3CDTF">2012-03-22T11:25:37Z</dcterms:modified>
</cp:coreProperties>
</file>