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7" name="Underti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  <p:sp>
        <p:nvSpPr>
          <p:cNvPr id="30" name="Pladsholder til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19" name="Pladsholder til sidefod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7" name="Pladsholder til dias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med enkelt afklippet og afrundet hjørn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Kombinationstegnin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Kombinationstegnin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mbinationstegnin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Kombinationstegnin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dsholder til ti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0" name="Pladsholder til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Pladsholder til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C755EF-4F57-43A6-98E9-C56CCC24FD76}" type="datetimeFigureOut">
              <a:rPr lang="da-DK" smtClean="0"/>
              <a:t>22-06-2012</a:t>
            </a:fld>
            <a:endParaRPr lang="da-DK"/>
          </a:p>
        </p:txBody>
      </p:sp>
      <p:sp>
        <p:nvSpPr>
          <p:cNvPr id="22" name="Pladsholder til sidefod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18" name="Pladsholder til dias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33CC0E-EAF1-49EE-BBA8-3DF757BEE7F4}" type="slidenum">
              <a:rPr lang="da-DK" smtClean="0"/>
              <a:t>‹nr.›</a:t>
            </a:fld>
            <a:endParaRPr lang="da-DK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Kombinationstegnin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Kombinationstegnin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development</a:t>
            </a:r>
            <a:endParaRPr lang="en-US" dirty="0"/>
          </a:p>
        </p:txBody>
      </p:sp>
      <p:sp>
        <p:nvSpPr>
          <p:cNvPr id="5" name="U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PARROT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Project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group</a:t>
            </a:r>
          </a:p>
          <a:p>
            <a:r>
              <a:rPr lang="en-US" dirty="0" smtClean="0"/>
              <a:t>Development method </a:t>
            </a:r>
          </a:p>
          <a:p>
            <a:r>
              <a:rPr lang="en-US" dirty="0" smtClean="0"/>
              <a:t>Problem definition </a:t>
            </a:r>
          </a:p>
          <a:p>
            <a:r>
              <a:rPr lang="en-US" smtClean="0"/>
              <a:t>System description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with </a:t>
            </a:r>
            <a:r>
              <a:rPr lang="en-US" dirty="0" err="1" smtClean="0"/>
              <a:t>Tove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Choices</a:t>
            </a:r>
          </a:p>
          <a:p>
            <a:endParaRPr lang="en-US" dirty="0" smtClean="0"/>
          </a:p>
          <a:p>
            <a:r>
              <a:rPr lang="en-US" dirty="0" smtClean="0"/>
              <a:t>Feature choices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Features/functions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Ad-hoc testing</a:t>
            </a:r>
          </a:p>
          <a:p>
            <a:r>
              <a:rPr lang="en-US" dirty="0" smtClean="0"/>
              <a:t>Dynamic Black box testing</a:t>
            </a:r>
          </a:p>
          <a:p>
            <a:r>
              <a:rPr lang="en-US" dirty="0" smtClean="0"/>
              <a:t>Usability testing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Epilog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70</TotalTime>
  <Words>35</Words>
  <Application>Microsoft Office PowerPoint</Application>
  <PresentationFormat>Skærmshow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Forløb</vt:lpstr>
      <vt:lpstr>Application development</vt:lpstr>
      <vt:lpstr>Multi Project</vt:lpstr>
      <vt:lpstr>Analysis </vt:lpstr>
      <vt:lpstr>Application Design</vt:lpstr>
      <vt:lpstr>Implementation</vt:lpstr>
      <vt:lpstr>Testing </vt:lpstr>
      <vt:lpstr>Epilog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development</dc:title>
  <dc:creator>Christoffer</dc:creator>
  <cp:lastModifiedBy>Christoffer</cp:lastModifiedBy>
  <cp:revision>8</cp:revision>
  <dcterms:created xsi:type="dcterms:W3CDTF">2012-06-22T07:59:31Z</dcterms:created>
  <dcterms:modified xsi:type="dcterms:W3CDTF">2012-06-22T09:09:50Z</dcterms:modified>
</cp:coreProperties>
</file>