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755EF-4F57-43A6-98E9-C56CCC24FD76}" type="datetimeFigureOut">
              <a:rPr lang="da-DK" smtClean="0"/>
              <a:pPr/>
              <a:t>22-06-2012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Sw601f12-PARROT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project</a:t>
            </a:r>
          </a:p>
          <a:p>
            <a:endParaRPr lang="en-US" dirty="0" smtClean="0"/>
          </a:p>
          <a:p>
            <a:r>
              <a:rPr lang="en-US" dirty="0" smtClean="0"/>
              <a:t>Target group</a:t>
            </a:r>
          </a:p>
          <a:p>
            <a:pPr lvl="1"/>
            <a:r>
              <a:rPr lang="en-US" dirty="0" smtClean="0"/>
              <a:t>Guardians</a:t>
            </a:r>
          </a:p>
          <a:p>
            <a:pPr lvl="1"/>
            <a:r>
              <a:rPr lang="en-US" dirty="0" smtClean="0"/>
              <a:t>Children with </a:t>
            </a:r>
            <a:r>
              <a:rPr lang="en-US" dirty="0" smtClean="0"/>
              <a:t>ASD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 smtClean="0"/>
              <a:t>method </a:t>
            </a:r>
            <a:endParaRPr lang="en-US" dirty="0" smtClean="0"/>
          </a:p>
          <a:p>
            <a:pPr lvl="1"/>
            <a:r>
              <a:rPr lang="en-US" dirty="0" smtClean="0"/>
              <a:t>Agile and scrum</a:t>
            </a:r>
          </a:p>
          <a:p>
            <a:pPr lvl="1"/>
            <a:r>
              <a:rPr lang="en-US" dirty="0" smtClean="0"/>
              <a:t>Our development method.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smtClean="0"/>
              <a:t>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 smtClean="0"/>
          </a:p>
          <a:p>
            <a:pPr lvl="1"/>
            <a:r>
              <a:rPr lang="en-US" i="1" dirty="0" smtClean="0"/>
              <a:t>How can we ease the daily life for children with ASD and their guardians, </a:t>
            </a:r>
            <a:r>
              <a:rPr lang="en-US" i="1" dirty="0" smtClean="0"/>
              <a:t>while complying </a:t>
            </a:r>
            <a:r>
              <a:rPr lang="en-US" i="1" dirty="0" smtClean="0"/>
              <a:t>with the study regulation?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 &amp; </a:t>
            </a:r>
            <a:r>
              <a:rPr lang="en-US" dirty="0" smtClean="0"/>
              <a:t>architecture.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Christoffer\Desktop\Giraf ar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184576" cy="4318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with </a:t>
            </a:r>
            <a:r>
              <a:rPr lang="en-US" dirty="0" err="1" smtClean="0"/>
              <a:t>Tove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</a:p>
          <a:p>
            <a:endParaRPr lang="en-US" dirty="0" smtClean="0"/>
          </a:p>
          <a:p>
            <a:r>
              <a:rPr lang="en-US" dirty="0" smtClean="0"/>
              <a:t>Feature choices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Features/functions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Quality improvement on the run.</a:t>
            </a:r>
            <a:endParaRPr lang="en-US" dirty="0" smtClean="0"/>
          </a:p>
          <a:p>
            <a:r>
              <a:rPr lang="en-US" dirty="0" smtClean="0"/>
              <a:t>Dynamic Black box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Quality assurance according to the specification. </a:t>
            </a:r>
            <a:endParaRPr lang="en-US" dirty="0" smtClean="0"/>
          </a:p>
          <a:p>
            <a:r>
              <a:rPr lang="en-US" dirty="0" smtClean="0"/>
              <a:t>Usability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hristoffer\Desktop\speech_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0648"/>
            <a:ext cx="3888432" cy="6221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95</Words>
  <Application>Microsoft Office PowerPoint</Application>
  <PresentationFormat>Skærmshow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Forløb</vt:lpstr>
      <vt:lpstr>Application development</vt:lpstr>
      <vt:lpstr>Multi Project</vt:lpstr>
      <vt:lpstr>Multi Project cont.</vt:lpstr>
      <vt:lpstr>Multi Project cont.</vt:lpstr>
      <vt:lpstr>Analysis </vt:lpstr>
      <vt:lpstr>Application Design</vt:lpstr>
      <vt:lpstr>Implementation</vt:lpstr>
      <vt:lpstr>Testing </vt:lpstr>
      <vt:lpstr>Dias nummer 9</vt:lpstr>
      <vt:lpstr>Epilog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Christoffer</dc:creator>
  <cp:lastModifiedBy>Christoffer</cp:lastModifiedBy>
  <cp:revision>24</cp:revision>
  <dcterms:created xsi:type="dcterms:W3CDTF">2012-06-22T07:59:31Z</dcterms:created>
  <dcterms:modified xsi:type="dcterms:W3CDTF">2012-06-22T12:00:37Z</dcterms:modified>
</cp:coreProperties>
</file>