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4169A-8091-4D0E-AF49-D9020263AB5E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EEB42-65AF-41EF-A193-ACE068D0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EEB42-65AF-41EF-A193-ACE068D0A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A63C825-B1A8-41D0-9211-8BA14EC228F1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A3BD6BA-727E-455F-8885-AD631697B3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Sprint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4"/>
    </mc:Choice>
    <mc:Fallback>
      <p:transition spd="slow" advTm="165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Dagens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a-DK" dirty="0" smtClean="0"/>
              <a:t>8:15 – Information om sprint 1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8:45 – Sprint planning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10:00 – Planlægnings møde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Informaiton om 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a-DK" dirty="0" smtClean="0"/>
              <a:t>Sprint 1 – 7 halve dage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Start – I </a:t>
            </a:r>
            <a:r>
              <a:rPr lang="da-DK" dirty="0" smtClean="0"/>
              <a:t>dag (senest kl 12.00, efter planlægning)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Afsluttes – Fredag d. 23, evaluering kl 12.30 (informations møde)</a:t>
            </a:r>
          </a:p>
        </p:txBody>
      </p:sp>
    </p:spTree>
    <p:extLst>
      <p:ext uri="{BB962C8B-B14F-4D97-AF65-F5344CB8AC3E}">
        <p14:creationId xmlns:p14="http://schemas.microsoft.com/office/powerpoint/2010/main" val="25503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HUSK om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a-DK" dirty="0"/>
              <a:t>FÆRDIGGØR ALLE </a:t>
            </a:r>
            <a:r>
              <a:rPr lang="da-DK" dirty="0" smtClean="0"/>
              <a:t>FEATURES I SPRINT BACKLOGGEN!</a:t>
            </a:r>
            <a:endParaRPr lang="da-DK" dirty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Tænk over det under sprint planning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Vælg ikke opgaver som ikke kan nåes, så hellere bruge mere tid på dem man har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Kig på hvad der afhænger af hinanden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Sprints er både udvikling og testing</a:t>
            </a:r>
          </a:p>
          <a:p>
            <a:pPr lvl="2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a-DK" dirty="0" smtClean="0"/>
              <a:t>Første punkt under sprint planning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Del opgaver ud som skal færdiggøres før i selv kan begynde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Sørg for de andre grupper får det på deres projekt backlogs</a:t>
            </a:r>
          </a:p>
          <a:p>
            <a:pPr lvl="2">
              <a:buFont typeface="Arial" pitchFamily="34" charset="0"/>
              <a:buChar char="•"/>
            </a:pPr>
            <a:r>
              <a:rPr lang="da-DK" dirty="0" smtClean="0"/>
              <a:t>Kig deres prioriteter igennem</a:t>
            </a:r>
          </a:p>
          <a:p>
            <a:pPr lvl="2">
              <a:buFont typeface="Arial" pitchFamily="34" charset="0"/>
              <a:buChar char="•"/>
            </a:pPr>
            <a:r>
              <a:rPr lang="da-DK" dirty="0" smtClean="0"/>
              <a:t>Sørg for det ikke allerede er på gruppens backlog, kommuniker med dem!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Gennemgå jeres projekt backlog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Vælg opgaver efter prioriteter og hvad de afhænger af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Hvad skal laves først for at få de vigtige ting færdigt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Lav en liste (sprint backlog) over ting som kan nåes inden for den næste sprint periode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Læg den op på docs så tidligt som muligt så de andre grupper kan være med i hvad der er blevet besluttet</a:t>
            </a:r>
            <a:endParaRPr lang="da-DK" dirty="0"/>
          </a:p>
          <a:p>
            <a:pPr lvl="1">
              <a:buFont typeface="Arial" pitchFamily="34" charset="0"/>
              <a:buChar char="•"/>
            </a:pPr>
            <a:endParaRPr lang="da-DK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Backlog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34605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1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Planlægnings møde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a-DK" dirty="0" smtClean="0"/>
              <a:t>Alle grupper fremlægger de ting de har planlagt til næste sprint (5 min pr gruppe)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Alle har mulighed for at kommenterer på deres plan (10 min pr gruppe)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Fx. </a:t>
            </a:r>
            <a:r>
              <a:rPr lang="da-DK" smtClean="0"/>
              <a:t>Hvis den eneste feature en gruppe kan arbejde på afhænger af at en anden gruppe får udfærdiget en funktion.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47</TotalTime>
  <Words>270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Sprint 1</vt:lpstr>
      <vt:lpstr>Dagens plan</vt:lpstr>
      <vt:lpstr>Informaiton om sprint 1</vt:lpstr>
      <vt:lpstr>HUSK om Sprints</vt:lpstr>
      <vt:lpstr>Sprint planning</vt:lpstr>
      <vt:lpstr>Backlog</vt:lpstr>
      <vt:lpstr>Planlægnings møde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Rasmus Aaen</dc:creator>
  <cp:lastModifiedBy>Rasmus Aaen</cp:lastModifiedBy>
  <cp:revision>6</cp:revision>
  <dcterms:created xsi:type="dcterms:W3CDTF">2012-03-18T21:00:51Z</dcterms:created>
  <dcterms:modified xsi:type="dcterms:W3CDTF">2012-03-19T07:29:53Z</dcterms:modified>
</cp:coreProperties>
</file>