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69" r:id="rId3"/>
    <p:sldId id="262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14/11/2022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4C5BAC7-864B-41D7-D718-A00FC3A62FB8}"/>
              </a:ext>
            </a:extLst>
          </p:cNvPr>
          <p:cNvSpPr txBox="1"/>
          <p:nvPr/>
        </p:nvSpPr>
        <p:spPr>
          <a:xfrm>
            <a:off x="2526945" y="3323808"/>
            <a:ext cx="713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PRESENTAZIONE AGLI STUDENTI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2577250-8775-19C4-2FD9-0053CD78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2949" y="579180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23" y="6117344"/>
            <a:ext cx="693330" cy="641316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CC21172-B8D5-418B-7F2D-0C4057491A58}"/>
              </a:ext>
            </a:extLst>
          </p:cNvPr>
          <p:cNvCxnSpPr>
            <a:cxnSpLocks/>
          </p:cNvCxnSpPr>
          <p:nvPr/>
        </p:nvCxnSpPr>
        <p:spPr>
          <a:xfrm>
            <a:off x="-1" y="6046237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9B0C1E3-9829-923A-41E2-6B7C3FA7C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586" y="6096500"/>
            <a:ext cx="2645447" cy="720715"/>
          </a:xfrm>
          <a:prstGeom prst="rect">
            <a:avLst/>
          </a:prstGeom>
        </p:spPr>
      </p:pic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104C971-C46D-F82C-EB4C-AAA2836A480D}"/>
              </a:ext>
            </a:extLst>
          </p:cNvPr>
          <p:cNvCxnSpPr>
            <a:cxnSpLocks/>
          </p:cNvCxnSpPr>
          <p:nvPr/>
        </p:nvCxnSpPr>
        <p:spPr>
          <a:xfrm>
            <a:off x="-1" y="6040323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26466428-1DC7-5459-ECE7-9623C73BC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68E4-66FE-CA53-46CD-BDAD257E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5307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AC267-2444-6870-ED89-0E5D79D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75" y="15778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it-IT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</a:t>
            </a:r>
          </a:p>
          <a:p>
            <a:pPr marL="0" indent="0" algn="ctr">
              <a:buNone/>
            </a:pPr>
            <a:endParaRPr lang="it-IT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70B682A-CC24-3FDD-CE6C-887F9F8D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09804DF-6FD1-A1EE-52F0-4A37C858B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027" y="6053991"/>
            <a:ext cx="2645447" cy="72071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B5AA366-E572-0B86-44CF-22C454A5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124" y="6086115"/>
            <a:ext cx="693330" cy="64131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B0DCC1B-0907-608B-AC74-694867665C5B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4875</TotalTime>
  <Words>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13</cp:revision>
  <dcterms:created xsi:type="dcterms:W3CDTF">2022-09-23T13:22:47Z</dcterms:created>
  <dcterms:modified xsi:type="dcterms:W3CDTF">2022-11-14T08:57:23Z</dcterms:modified>
</cp:coreProperties>
</file>