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532765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16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" y="197"/>
      </p:cViewPr>
      <p:guideLst>
        <p:guide orient="horz" pos="2381"/>
        <p:guide pos="16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73C93B5-D05E-8481-5033-4EF993CDA5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EE59E06-01E6-72CD-A3CC-73567961E8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11688-6B63-49C0-8B63-73164BBEB124}" type="datetimeFigureOut">
              <a:rPr lang="it-IT" smtClean="0"/>
              <a:t>20/10/2022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01B1D79-3549-029F-CA24-581DDBE9EC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A0F603F-AA7F-2806-D6C3-556E6F56EC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71F67-D200-484D-92F7-99680C9AB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6579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39E90-8126-4507-B38B-DD4C0C748FD6}" type="datetimeFigureOut">
              <a:rPr lang="it-IT" smtClean="0"/>
              <a:t>20/10/2022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41563" y="1143000"/>
            <a:ext cx="2174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46893-7272-4E87-B6B8-6B8023E37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564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8592" rtl="0" eaLnBrk="1" latinLnBrk="0" hangingPunct="1">
      <a:defRPr sz="812" kern="1200">
        <a:solidFill>
          <a:schemeClr val="tx1"/>
        </a:solidFill>
        <a:latin typeface="+mn-lt"/>
        <a:ea typeface="+mn-ea"/>
        <a:cs typeface="+mn-cs"/>
      </a:defRPr>
    </a:lvl1pPr>
    <a:lvl2pPr marL="309296" algn="l" defTabSz="618592" rtl="0" eaLnBrk="1" latinLnBrk="0" hangingPunct="1">
      <a:defRPr sz="812" kern="1200">
        <a:solidFill>
          <a:schemeClr val="tx1"/>
        </a:solidFill>
        <a:latin typeface="+mn-lt"/>
        <a:ea typeface="+mn-ea"/>
        <a:cs typeface="+mn-cs"/>
      </a:defRPr>
    </a:lvl2pPr>
    <a:lvl3pPr marL="618592" algn="l" defTabSz="618592" rtl="0" eaLnBrk="1" latinLnBrk="0" hangingPunct="1">
      <a:defRPr sz="812" kern="1200">
        <a:solidFill>
          <a:schemeClr val="tx1"/>
        </a:solidFill>
        <a:latin typeface="+mn-lt"/>
        <a:ea typeface="+mn-ea"/>
        <a:cs typeface="+mn-cs"/>
      </a:defRPr>
    </a:lvl3pPr>
    <a:lvl4pPr marL="927887" algn="l" defTabSz="618592" rtl="0" eaLnBrk="1" latinLnBrk="0" hangingPunct="1">
      <a:defRPr sz="812" kern="1200">
        <a:solidFill>
          <a:schemeClr val="tx1"/>
        </a:solidFill>
        <a:latin typeface="+mn-lt"/>
        <a:ea typeface="+mn-ea"/>
        <a:cs typeface="+mn-cs"/>
      </a:defRPr>
    </a:lvl4pPr>
    <a:lvl5pPr marL="1237183" algn="l" defTabSz="618592" rtl="0" eaLnBrk="1" latinLnBrk="0" hangingPunct="1">
      <a:defRPr sz="812" kern="1200">
        <a:solidFill>
          <a:schemeClr val="tx1"/>
        </a:solidFill>
        <a:latin typeface="+mn-lt"/>
        <a:ea typeface="+mn-ea"/>
        <a:cs typeface="+mn-cs"/>
      </a:defRPr>
    </a:lvl5pPr>
    <a:lvl6pPr marL="1546479" algn="l" defTabSz="618592" rtl="0" eaLnBrk="1" latinLnBrk="0" hangingPunct="1">
      <a:defRPr sz="812" kern="1200">
        <a:solidFill>
          <a:schemeClr val="tx1"/>
        </a:solidFill>
        <a:latin typeface="+mn-lt"/>
        <a:ea typeface="+mn-ea"/>
        <a:cs typeface="+mn-cs"/>
      </a:defRPr>
    </a:lvl6pPr>
    <a:lvl7pPr marL="1855775" algn="l" defTabSz="618592" rtl="0" eaLnBrk="1" latinLnBrk="0" hangingPunct="1">
      <a:defRPr sz="812" kern="1200">
        <a:solidFill>
          <a:schemeClr val="tx1"/>
        </a:solidFill>
        <a:latin typeface="+mn-lt"/>
        <a:ea typeface="+mn-ea"/>
        <a:cs typeface="+mn-cs"/>
      </a:defRPr>
    </a:lvl7pPr>
    <a:lvl8pPr marL="2165071" algn="l" defTabSz="618592" rtl="0" eaLnBrk="1" latinLnBrk="0" hangingPunct="1">
      <a:defRPr sz="812" kern="1200">
        <a:solidFill>
          <a:schemeClr val="tx1"/>
        </a:solidFill>
        <a:latin typeface="+mn-lt"/>
        <a:ea typeface="+mn-ea"/>
        <a:cs typeface="+mn-cs"/>
      </a:defRPr>
    </a:lvl8pPr>
    <a:lvl9pPr marL="2474366" algn="l" defTabSz="618592" rtl="0" eaLnBrk="1" latinLnBrk="0" hangingPunct="1">
      <a:defRPr sz="8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20/10/2022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575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20/10/2022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877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20/10/2022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83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20/10/2022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4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20/10/2022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310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20/10/2022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851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20/10/2022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841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20/10/2022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73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20/10/2022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857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20/10/2022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950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20/10/2022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460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F25CD-2047-4F5E-8792-D76BF06C8E86}" type="datetimeFigureOut">
              <a:rPr lang="it-IT" smtClean="0"/>
              <a:t>20/10/2022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43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hyperlink" Target="https://www.freepngimg.com/png/62705-logo-sticker-computer-instagram-icons-download-hd-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2000">
              <a:schemeClr val="tx1"/>
            </a:gs>
            <a:gs pos="100000">
              <a:srgbClr val="87000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34F10659-6ABE-53E6-E58C-0101E269A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409"/>
            <a:ext cx="1754081" cy="877041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A65F834A-01AF-8D5D-B113-78A91BDEB7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9" t="1" r="31077" b="-3947"/>
          <a:stretch/>
        </p:blipFill>
        <p:spPr>
          <a:xfrm>
            <a:off x="4103659" y="6535439"/>
            <a:ext cx="1008997" cy="895627"/>
          </a:xfrm>
          <a:prstGeom prst="rect">
            <a:avLst/>
          </a:prstGeom>
        </p:spPr>
      </p:pic>
      <p:pic>
        <p:nvPicPr>
          <p:cNvPr id="31" name="Elemento grafico 30">
            <a:extLst>
              <a:ext uri="{FF2B5EF4-FFF2-40B4-BE49-F238E27FC236}">
                <a16:creationId xmlns:a16="http://schemas.microsoft.com/office/drawing/2014/main" id="{B942288C-CA74-2C25-4342-89BA68E499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4" y="6768253"/>
            <a:ext cx="619235" cy="572780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4C5BAC7-864B-41D7-D718-A00FC3A62FB8}"/>
              </a:ext>
            </a:extLst>
          </p:cNvPr>
          <p:cNvSpPr txBox="1"/>
          <p:nvPr/>
        </p:nvSpPr>
        <p:spPr>
          <a:xfrm>
            <a:off x="439452" y="957145"/>
            <a:ext cx="47040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Helvetica "/>
                <a:cs typeface="Aharoni" panose="02010803020104030203" pitchFamily="2" charset="-79"/>
              </a:rPr>
              <a:t>Appassionato di spazio?</a:t>
            </a:r>
          </a:p>
          <a:p>
            <a:pPr algn="ctr"/>
            <a:r>
              <a:rPr lang="it-IT" b="1" dirty="0">
                <a:solidFill>
                  <a:schemeClr val="bg1"/>
                </a:solidFill>
                <a:latin typeface="Helvetica "/>
                <a:cs typeface="Aharoni" panose="02010803020104030203" pitchFamily="2" charset="-79"/>
              </a:rPr>
              <a:t>Curioso su come funziona un razzo?</a:t>
            </a:r>
          </a:p>
          <a:p>
            <a:pPr algn="ctr"/>
            <a:r>
              <a:rPr lang="it-IT" b="1" dirty="0">
                <a:solidFill>
                  <a:schemeClr val="bg1"/>
                </a:solidFill>
                <a:latin typeface="Helvetica "/>
                <a:cs typeface="Aharoni" panose="02010803020104030203" pitchFamily="2" charset="-79"/>
              </a:rPr>
              <a:t>O semplicemente vuoi metterti alla prova?</a:t>
            </a:r>
          </a:p>
          <a:p>
            <a:pPr algn="ctr"/>
            <a:endParaRPr lang="it-IT" b="1" dirty="0">
              <a:solidFill>
                <a:schemeClr val="bg1"/>
              </a:solidFill>
              <a:latin typeface="Helvetica "/>
              <a:cs typeface="Aharoni" panose="02010803020104030203" pitchFamily="2" charset="-79"/>
            </a:endParaRPr>
          </a:p>
          <a:p>
            <a:pPr algn="ctr"/>
            <a:r>
              <a:rPr lang="it-IT" sz="2400" b="1" dirty="0">
                <a:solidFill>
                  <a:schemeClr val="bg1"/>
                </a:solidFill>
                <a:latin typeface="Helvetica "/>
                <a:cs typeface="Aharoni" panose="02010803020104030203" pitchFamily="2" charset="-79"/>
              </a:rPr>
              <a:t>THRUST ti sta cercando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C1D79B-0D5D-A925-265D-C2484DFAF8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544" y="2124829"/>
            <a:ext cx="2150945" cy="428404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9C2180B-FC5D-C5C9-FB00-1DE51505D4FB}"/>
              </a:ext>
            </a:extLst>
          </p:cNvPr>
          <p:cNvSpPr txBox="1"/>
          <p:nvPr/>
        </p:nvSpPr>
        <p:spPr>
          <a:xfrm>
            <a:off x="1009401" y="4135976"/>
            <a:ext cx="1628891" cy="375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FF"/>
                </a:solidFill>
                <a:latin typeface="Helvetica "/>
              </a:rPr>
              <a:t>Propulsione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1A70CF1-5530-A89E-6A27-1719416002AF}"/>
              </a:ext>
            </a:extLst>
          </p:cNvPr>
          <p:cNvSpPr txBox="1"/>
          <p:nvPr/>
        </p:nvSpPr>
        <p:spPr>
          <a:xfrm>
            <a:off x="3391383" y="5094607"/>
            <a:ext cx="182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FF"/>
                </a:solidFill>
                <a:latin typeface="Helvetica "/>
              </a:rPr>
              <a:t>Recupero</a:t>
            </a:r>
          </a:p>
        </p:txBody>
      </p:sp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88C7107D-25CF-95D4-C729-A065DF9FE6D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3700" t="-1691" r="-238" b="1691"/>
          <a:stretch/>
        </p:blipFill>
        <p:spPr>
          <a:xfrm>
            <a:off x="912124" y="4478593"/>
            <a:ext cx="1823443" cy="844722"/>
          </a:xfrm>
          <a:prstGeom prst="rect">
            <a:avLst/>
          </a:pr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02A07348-BEE0-FF51-8ED8-DC7EEF8D4D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43294" y="4067514"/>
            <a:ext cx="928867" cy="743834"/>
          </a:xfrm>
          <a:prstGeom prst="rect">
            <a:avLst/>
          </a:prstGeom>
        </p:spPr>
      </p:pic>
      <p:pic>
        <p:nvPicPr>
          <p:cNvPr id="19" name="Elemento grafico 18">
            <a:extLst>
              <a:ext uri="{FF2B5EF4-FFF2-40B4-BE49-F238E27FC236}">
                <a16:creationId xmlns:a16="http://schemas.microsoft.com/office/drawing/2014/main" id="{36E18CAE-DAF2-398A-CC2B-2694FC9BA6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75613" y="5412465"/>
            <a:ext cx="770766" cy="96249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DE7A8B9-C7D6-0042-3D5F-EAE5ACA17BAE}"/>
              </a:ext>
            </a:extLst>
          </p:cNvPr>
          <p:cNvSpPr txBox="1"/>
          <p:nvPr/>
        </p:nvSpPr>
        <p:spPr>
          <a:xfrm>
            <a:off x="1133734" y="2749502"/>
            <a:ext cx="3507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rgbClr val="FFFFFF"/>
                </a:solidFill>
                <a:latin typeface="Helvetica "/>
              </a:rPr>
              <a:t>Unisciti a noi per sviluppare il primo sounding rocket ibrido studentesco in </a:t>
            </a:r>
            <a:r>
              <a:rPr lang="it-IT" sz="1400" b="1" dirty="0" err="1">
                <a:solidFill>
                  <a:srgbClr val="FFFFFF"/>
                </a:solidFill>
                <a:latin typeface="Helvetica "/>
              </a:rPr>
              <a:t>italia</a:t>
            </a:r>
            <a:r>
              <a:rPr lang="it-IT" sz="1400" b="1" dirty="0">
                <a:solidFill>
                  <a:srgbClr val="FFFFFF"/>
                </a:solidFill>
                <a:latin typeface="Helvetica "/>
              </a:rPr>
              <a:t>. </a:t>
            </a:r>
          </a:p>
          <a:p>
            <a:pPr algn="ctr"/>
            <a:r>
              <a:rPr lang="it-IT" sz="1400" b="1" dirty="0">
                <a:solidFill>
                  <a:srgbClr val="FFFFFF"/>
                </a:solidFill>
                <a:latin typeface="Helvetica "/>
              </a:rPr>
              <a:t>I team a cui potresti partecipare: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0FF670E-3B04-7979-4688-87CBE0033687}"/>
              </a:ext>
            </a:extLst>
          </p:cNvPr>
          <p:cNvSpPr txBox="1"/>
          <p:nvPr/>
        </p:nvSpPr>
        <p:spPr>
          <a:xfrm>
            <a:off x="3049275" y="3710098"/>
            <a:ext cx="182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FF"/>
                </a:solidFill>
                <a:latin typeface="Helvetica "/>
              </a:rPr>
              <a:t>Aerostrutture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2A3C623-456F-4063-343E-146570391AD3}"/>
              </a:ext>
            </a:extLst>
          </p:cNvPr>
          <p:cNvSpPr txBox="1"/>
          <p:nvPr/>
        </p:nvSpPr>
        <p:spPr>
          <a:xfrm>
            <a:off x="1044125" y="6217998"/>
            <a:ext cx="2381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FFFF"/>
                </a:solidFill>
                <a:latin typeface="Helvetica "/>
              </a:rPr>
              <a:t>Per qualsiasi domanda:</a:t>
            </a:r>
          </a:p>
        </p:txBody>
      </p:sp>
      <p:pic>
        <p:nvPicPr>
          <p:cNvPr id="34" name="Immagine 3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874C215-0820-B48A-D748-E7A9389AC707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3" t="23095" r="13368" b="22072"/>
          <a:stretch/>
        </p:blipFill>
        <p:spPr>
          <a:xfrm>
            <a:off x="927030" y="6654917"/>
            <a:ext cx="477627" cy="700054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6B6750C3-EDC4-77D2-2A96-AF4CB0AC87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885332" y="6605879"/>
            <a:ext cx="477627" cy="477627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5060D749-2E77-65F2-E3A3-A2B0BB258603}"/>
              </a:ext>
            </a:extLst>
          </p:cNvPr>
          <p:cNvSpPr txBox="1"/>
          <p:nvPr/>
        </p:nvSpPr>
        <p:spPr>
          <a:xfrm>
            <a:off x="2305556" y="6690803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err="1">
                <a:solidFill>
                  <a:srgbClr val="FFFFFF"/>
                </a:solidFill>
                <a:latin typeface="Helvetica "/>
              </a:rPr>
              <a:t>thrust.team</a:t>
            </a:r>
            <a:endParaRPr lang="it-IT" sz="1400" b="1" dirty="0">
              <a:solidFill>
                <a:srgbClr val="FFFFFF"/>
              </a:solidFill>
              <a:latin typeface="Helvetica 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ADE25BFD-E68E-9AA4-3088-955DC7E112FF}"/>
              </a:ext>
            </a:extLst>
          </p:cNvPr>
          <p:cNvSpPr txBox="1"/>
          <p:nvPr/>
        </p:nvSpPr>
        <p:spPr>
          <a:xfrm>
            <a:off x="1519922" y="7126892"/>
            <a:ext cx="228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FFFFFF"/>
                </a:solidFill>
                <a:latin typeface="Helvetica "/>
              </a:rPr>
              <a:t>thrust.unipd@gmail.com</a:t>
            </a:r>
          </a:p>
        </p:txBody>
      </p:sp>
      <p:pic>
        <p:nvPicPr>
          <p:cNvPr id="45" name="Elemento grafico 44">
            <a:extLst>
              <a:ext uri="{FF2B5EF4-FFF2-40B4-BE49-F238E27FC236}">
                <a16:creationId xmlns:a16="http://schemas.microsoft.com/office/drawing/2014/main" id="{2524270F-32DD-7A96-294A-B84B15BF3F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158262" y="85344"/>
            <a:ext cx="1169388" cy="87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2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3101</TotalTime>
  <Words>60</Words>
  <Application>Microsoft Office PowerPoint</Application>
  <PresentationFormat>Personalizzato</PresentationFormat>
  <Paragraphs>13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</vt:lpstr>
      <vt:lpstr>Office Theme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Dau Massimo</dc:creator>
  <cp:lastModifiedBy>Casara Riccardo</cp:lastModifiedBy>
  <cp:revision>7</cp:revision>
  <dcterms:created xsi:type="dcterms:W3CDTF">2022-09-23T13:22:47Z</dcterms:created>
  <dcterms:modified xsi:type="dcterms:W3CDTF">2022-10-20T10:15:41Z</dcterms:modified>
</cp:coreProperties>
</file>