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88DF9-DC42-04C2-856C-43117F62B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20C41-2080-965E-88BA-1606D272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8643D2-0C20-9818-6A7F-F81FE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911EF2-19A9-56AD-91C5-B1D0134D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96CA8-04B7-23D7-7E49-00F4585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6550D-70C3-88F0-0ED3-5C3F44B7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6171D4-00EE-90E7-4950-222DD7ECF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8A47EA-A77E-BB12-2A58-58BEEA6C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D13FAA-AECF-2FA6-AE01-1CFA6C0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EDB477-D8BE-B057-5D0A-0280DFD5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9377FE-520D-6981-1242-C105F8D0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3ED678-4861-E155-DBD9-BFB6D089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E1B3E0-C71A-41C4-5235-235357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7EE40-D24A-31DC-D8D2-32745C47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26E11-183B-6693-5702-49372CC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96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5E574-E3E3-99A8-51D1-B7A44198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1A8DC-4DB4-BA4B-98B9-C4F13CD7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BAF31-FF91-2F18-773F-98FFE59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929A33-2320-CA91-1B78-F584AEAC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C4241-5A49-1DA2-EC85-DE14D95F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FC1FD-7DE1-F046-A5A6-2191E24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6A79A3-4B77-A52A-689D-97770B6F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E3C62B-377A-426B-8859-0BFBE9C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CB2B8D-48E3-29D0-29AB-0D4063D2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E8FB5C-D1B1-F119-80CC-223D315E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0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BB7AC-CF6D-D25F-0A78-50C5B74A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6BDE6-B232-2163-B760-FDCD6DB90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0CDDC7-86EE-DE39-69CB-B9A06005C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6BBF8-8574-753C-6AE4-E1D2481F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205C28-7DFB-9487-E797-61A141C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F22139-866F-2C58-BEBF-2025D483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06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35C3-44B1-FC8F-1D59-67A689F7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F807A0-C446-0E0F-9849-FB5A4886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C5D671-A1DF-572A-B086-AD67B9D6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42D23E-115C-8942-D5D7-3DAAD58D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36A3EE-AE58-B447-EDC9-26A032E1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081917-DC53-1D4B-6AA8-29BB8F9C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C6FD38-E230-DBBC-584E-4FE032CA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85BB84-3AED-9D9E-52E5-57AFAFC6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2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7AC69-433A-C0EF-60A5-607B8C69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5797C0-9F00-AE86-F233-C8FF209C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97B8BA-6774-E7C4-37E8-91C51FA5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3159A4-659A-7464-B728-BCF41E6C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15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DF6208-0577-6908-C3D1-00909C3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1669BE-E6D8-648D-8A78-23F16BD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F674A1-CFE3-5DB6-F93A-59B2FAD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4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55350-5155-8AD4-4FE9-653550ED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C711B-B433-31FA-CE97-FFAE7DC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4E36C3-A3FA-9AFB-5628-EF651DA0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BE51B3-5E2F-A818-1758-28A7AB59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D507F8-B7C4-E8EA-CF53-AB473F39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D560B-AE83-8AB6-30BC-C60C965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1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7BA81-829B-EAA9-5074-C9345891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0ECE94-0EC7-6478-9B92-8C71D29F9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93F212-B1AE-3B14-DFD0-FE7CF6BB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2E5EF-6901-1B3F-CFDF-575A80B6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E1C24A-C4BF-EE9C-A765-2A696C08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BEA9E6-E20E-7BCC-4C22-7BBEBEE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30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8C8988-BEBF-73AE-10D4-1396A6C9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3460F-7FB3-4A2B-5793-48C8BFA8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60B033-B247-DF28-6A24-CDA12528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23/09/2022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626F62-4A29-F8FE-B254-4F3663E4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34D1-615E-D847-1E25-C78E9C14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75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70000"/>
            </a:gs>
            <a:gs pos="100000">
              <a:schemeClr val="tx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65F834A-01AF-8D5D-B113-78A91BDE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9" t="1" r="31077" b="-3947"/>
          <a:stretch/>
        </p:blipFill>
        <p:spPr>
          <a:xfrm>
            <a:off x="5411489" y="5544327"/>
            <a:ext cx="1369021" cy="1215198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2691060" y="332380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PRELIMINARY DESIGN REVIEW</a:t>
            </a:r>
          </a:p>
        </p:txBody>
      </p:sp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70000"/>
            </a:gs>
            <a:gs pos="100000">
              <a:schemeClr val="tx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58BAB99-88C4-146E-6339-5A071BEB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212526" y="167483"/>
            <a:ext cx="956882" cy="203506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01318C7F-C20B-A6C2-3F1C-DA4D48EEF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857897" y="1012304"/>
            <a:ext cx="2940284" cy="811640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02BA2276-C88E-3172-2F64-6F01AF27A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3543" y="2202543"/>
            <a:ext cx="3104914" cy="31049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D6C907-380D-DDF6-EF6C-771D6A4AFB8F}"/>
              </a:ext>
            </a:extLst>
          </p:cNvPr>
          <p:cNvSpPr txBox="1"/>
          <p:nvPr/>
        </p:nvSpPr>
        <p:spPr>
          <a:xfrm>
            <a:off x="7480506" y="3658585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RECOVERY</a:t>
            </a:r>
            <a:endParaRPr lang="it-IT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-1" y="-15494"/>
            <a:ext cx="12192001" cy="12751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164762" y="28910"/>
            <a:ext cx="576858" cy="1226839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1B2E09B-0139-7DDB-152D-D5F45B2A6D64}"/>
              </a:ext>
            </a:extLst>
          </p:cNvPr>
          <p:cNvCxnSpPr/>
          <p:nvPr/>
        </p:nvCxnSpPr>
        <p:spPr>
          <a:xfrm>
            <a:off x="0" y="1270035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Dau Massimo</cp:lastModifiedBy>
  <cp:revision>3</cp:revision>
  <dcterms:created xsi:type="dcterms:W3CDTF">2022-09-23T13:22:47Z</dcterms:created>
  <dcterms:modified xsi:type="dcterms:W3CDTF">2022-09-23T14:47:11Z</dcterms:modified>
</cp:coreProperties>
</file>