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62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10/11/2022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C5BAC7-864B-41D7-D718-A00FC3A62FB8}"/>
              </a:ext>
            </a:extLst>
          </p:cNvPr>
          <p:cNvSpPr txBox="1"/>
          <p:nvPr/>
        </p:nvSpPr>
        <p:spPr>
          <a:xfrm>
            <a:off x="2526945" y="3323808"/>
            <a:ext cx="713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PRESENTAZIONE AGLI STUDENTI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2577250-8775-19C4-2FD9-0053CD785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2949" y="5791802"/>
            <a:ext cx="3086100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423" y="6117344"/>
            <a:ext cx="693330" cy="641316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CC21172-B8D5-418B-7F2D-0C4057491A58}"/>
              </a:ext>
            </a:extLst>
          </p:cNvPr>
          <p:cNvCxnSpPr>
            <a:cxnSpLocks/>
          </p:cNvCxnSpPr>
          <p:nvPr/>
        </p:nvCxnSpPr>
        <p:spPr>
          <a:xfrm>
            <a:off x="-1" y="6046237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9B0C1E3-9829-923A-41E2-6B7C3FA7C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586" y="6096500"/>
            <a:ext cx="2645447" cy="720715"/>
          </a:xfrm>
          <a:prstGeom prst="rect">
            <a:avLst/>
          </a:prstGeom>
        </p:spPr>
      </p:pic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104C971-C46D-F82C-EB4C-AAA2836A480D}"/>
              </a:ext>
            </a:extLst>
          </p:cNvPr>
          <p:cNvCxnSpPr>
            <a:cxnSpLocks/>
          </p:cNvCxnSpPr>
          <p:nvPr/>
        </p:nvCxnSpPr>
        <p:spPr>
          <a:xfrm>
            <a:off x="-1" y="6040323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Elemento grafico 53">
            <a:extLst>
              <a:ext uri="{FF2B5EF4-FFF2-40B4-BE49-F238E27FC236}">
                <a16:creationId xmlns:a16="http://schemas.microsoft.com/office/drawing/2014/main" id="{26466428-1DC7-5459-ECE7-9623C73BC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68E4-66FE-CA53-46CD-BDAD257E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5307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AC267-2444-6870-ED89-0E5D79D1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75" y="15778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it-IT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</a:t>
            </a:r>
          </a:p>
          <a:p>
            <a:pPr marL="0" indent="0" algn="ctr">
              <a:buNone/>
            </a:pPr>
            <a:endParaRPr lang="it-IT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70B682A-CC24-3FDD-CE6C-887F9F8DF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09804DF-6FD1-A1EE-52F0-4A37C858B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027" y="6053991"/>
            <a:ext cx="2645447" cy="72071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B5AA366-E572-0B86-44CF-22C454A50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124" y="6086115"/>
            <a:ext cx="693330" cy="64131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B0DCC1B-0907-608B-AC74-694867665C5B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7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AC267-2444-6870-ED89-0E5D79D1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4" y="3085360"/>
            <a:ext cx="5070694" cy="2688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it-IT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</a:t>
            </a:r>
          </a:p>
          <a:p>
            <a:pPr marL="0" indent="0" algn="ctr">
              <a:buNone/>
            </a:pPr>
            <a:endParaRPr lang="it-IT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70B682A-CC24-3FDD-CE6C-887F9F8DF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09804DF-6FD1-A1EE-52F0-4A37C858B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027" y="6053991"/>
            <a:ext cx="2645447" cy="72071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B5AA366-E572-0B86-44CF-22C454A50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124" y="6086115"/>
            <a:ext cx="693330" cy="64131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B0DCC1B-0907-608B-AC74-694867665C5B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D8DAF3EB-6D76-DF81-6748-B5FE9CCC7E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3556">
            <a:off x="6603345" y="-728733"/>
            <a:ext cx="3443288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F84625-07A7-9F72-AF0F-4FC97B0334E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87"/>
          <a:stretch/>
        </p:blipFill>
        <p:spPr>
          <a:xfrm rot="3652850">
            <a:off x="3201760" y="3509084"/>
            <a:ext cx="2717430" cy="18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8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4872</TotalTime>
  <Words>5</Words>
  <Application>Microsoft Office PowerPoint</Application>
  <PresentationFormat>Widescreen</PresentationFormat>
  <Paragraphs>11</Paragraphs>
  <Slides>5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12</cp:revision>
  <dcterms:created xsi:type="dcterms:W3CDTF">2022-09-23T13:22:47Z</dcterms:created>
  <dcterms:modified xsi:type="dcterms:W3CDTF">2022-11-10T11:12:35Z</dcterms:modified>
</cp:coreProperties>
</file>