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73C93B5-D05E-8481-5033-4EF993CDA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EE59E06-01E6-72CD-A3CC-73567961E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11688-6B63-49C0-8B63-73164BBEB124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1B1D79-3549-029F-CA24-581DDBE9E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0F603F-AA7F-2806-D6C3-556E6F56E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1F67-D200-484D-92F7-99680C9AB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5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39E90-8126-4507-B38B-DD4C0C748FD6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46893-7272-4E87-B6B8-6B8023E37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564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50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12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62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15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931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53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20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6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18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72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11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tx1"/>
            </a:gs>
            <a:gs pos="100000">
              <a:srgbClr val="87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25CD-2047-4F5E-8792-D76BF06C8E86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58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34F10659-6ABE-53E6-E58C-0101E269A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1400" y="1950247"/>
            <a:ext cx="5029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2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Dau Massimo</dc:creator>
  <cp:lastModifiedBy>Casara Riccardo</cp:lastModifiedBy>
  <cp:revision>19</cp:revision>
  <dcterms:created xsi:type="dcterms:W3CDTF">2022-09-23T13:22:47Z</dcterms:created>
  <dcterms:modified xsi:type="dcterms:W3CDTF">2023-05-01T21:22:59Z</dcterms:modified>
</cp:coreProperties>
</file>