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36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05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8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0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17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0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3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1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0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6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0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;p13" descr="Resultado de imagem para iade logo">
            <a:extLst>
              <a:ext uri="{FF2B5EF4-FFF2-40B4-BE49-F238E27FC236}">
                <a16:creationId xmlns:a16="http://schemas.microsoft.com/office/drawing/2014/main" id="{DB1435B4-AC8B-4F41-8B60-AB4E554B21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1EADEA-9AFB-4F4E-BE70-A198B0497D83}"/>
              </a:ext>
            </a:extLst>
          </p:cNvPr>
          <p:cNvSpPr txBox="1"/>
          <p:nvPr/>
        </p:nvSpPr>
        <p:spPr>
          <a:xfrm>
            <a:off x="2076529" y="1702191"/>
            <a:ext cx="770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/>
              <a:t>Cartão de Diagnósticos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64E4DD-0B3C-41E1-ADEA-D06DBA635E28}"/>
              </a:ext>
            </a:extLst>
          </p:cNvPr>
          <p:cNvSpPr txBox="1"/>
          <p:nvPr/>
        </p:nvSpPr>
        <p:spPr>
          <a:xfrm>
            <a:off x="8928296" y="6390451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Factory</a:t>
            </a:r>
            <a:r>
              <a:rPr lang="pt-PT" dirty="0"/>
              <a:t> 2019/2020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551CF-E9BD-4B1B-9AB8-893D11F05E96}"/>
              </a:ext>
            </a:extLst>
          </p:cNvPr>
          <p:cNvSpPr txBox="1"/>
          <p:nvPr/>
        </p:nvSpPr>
        <p:spPr>
          <a:xfrm>
            <a:off x="363416" y="6409693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Paixão 50037141</a:t>
            </a:r>
          </a:p>
        </p:txBody>
      </p:sp>
    </p:spTree>
    <p:extLst>
      <p:ext uri="{BB962C8B-B14F-4D97-AF65-F5344CB8AC3E}">
        <p14:creationId xmlns:p14="http://schemas.microsoft.com/office/powerpoint/2010/main" val="84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88DE7-70B3-4A19-AA97-E1860DF5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Trabalho	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1F15C2-A485-48A0-A73E-D0BBB1A2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74886"/>
              </p:ext>
            </p:extLst>
          </p:nvPr>
        </p:nvGraphicFramePr>
        <p:xfrm>
          <a:off x="363540" y="2239833"/>
          <a:ext cx="11627519" cy="1280225"/>
        </p:xfrm>
        <a:graphic>
          <a:graphicData uri="http://schemas.openxmlformats.org/drawingml/2006/table">
            <a:tbl>
              <a:tblPr/>
              <a:tblGrid>
                <a:gridCol w="622729">
                  <a:extLst>
                    <a:ext uri="{9D8B030D-6E8A-4147-A177-3AD203B41FA5}">
                      <a16:colId xmlns:a16="http://schemas.microsoft.com/office/drawing/2014/main" val="73989304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856020687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275698222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356893201"/>
                    </a:ext>
                  </a:extLst>
                </a:gridCol>
                <a:gridCol w="807602">
                  <a:extLst>
                    <a:ext uri="{9D8B030D-6E8A-4147-A177-3AD203B41FA5}">
                      <a16:colId xmlns:a16="http://schemas.microsoft.com/office/drawing/2014/main" val="3058158367"/>
                    </a:ext>
                  </a:extLst>
                </a:gridCol>
                <a:gridCol w="856253">
                  <a:extLst>
                    <a:ext uri="{9D8B030D-6E8A-4147-A177-3AD203B41FA5}">
                      <a16:colId xmlns:a16="http://schemas.microsoft.com/office/drawing/2014/main" val="256476495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0115763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26060225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35735547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366182512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254147002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16780073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77022190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63730254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309833910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62829322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825417739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62371240"/>
                    </a:ext>
                  </a:extLst>
                </a:gridCol>
              </a:tblGrid>
              <a:tr h="19465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31535"/>
                  </a:ext>
                </a:extLst>
              </a:tr>
              <a:tr h="19465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78828"/>
                  </a:ext>
                </a:extLst>
              </a:tr>
              <a:tr h="5236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o cenário principal ( Calcular procedimento correspondente)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Criar a interface das novas pags ( Criar POP , Fornecedores, Configurar Sistema)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back-end da página de Criar POP e de Fornecedor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back-end da pagina de Configurar Sistema e Candidatura de Membro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Corrigir bugs e preparar todos os documentos para entrega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todos os documentos para entrega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2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7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5789-45AB-4658-971B-D6C58EDE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059" y="300037"/>
            <a:ext cx="8596668" cy="1320800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424F5F-1601-4859-BB9C-436E58F3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79" y="1123951"/>
            <a:ext cx="7939378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042D-FC04-4F46-AECE-12C14D4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34" y="504825"/>
            <a:ext cx="8596668" cy="1320800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15EF8-928B-4E9A-943E-611B4E79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6" y="1711879"/>
            <a:ext cx="8725209" cy="34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4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132</Words>
  <Application>Microsoft Office PowerPoint</Application>
  <PresentationFormat>Ecrã Panorâmico</PresentationFormat>
  <Paragraphs>36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Apresentação do PowerPoint</vt:lpstr>
      <vt:lpstr>Plano de Trabalho </vt:lpstr>
      <vt:lpstr>Mockups </vt:lpstr>
      <vt:lpstr>Mockups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Goncalves Paixao</dc:creator>
  <cp:lastModifiedBy>Andre Goncalves Paixao</cp:lastModifiedBy>
  <cp:revision>15</cp:revision>
  <dcterms:created xsi:type="dcterms:W3CDTF">2020-03-24T20:12:00Z</dcterms:created>
  <dcterms:modified xsi:type="dcterms:W3CDTF">2020-05-18T18:05:54Z</dcterms:modified>
</cp:coreProperties>
</file>