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30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36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05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68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06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17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40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8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401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36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11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0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69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3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0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0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5;p13" descr="Resultado de imagem para iade logo">
            <a:extLst>
              <a:ext uri="{FF2B5EF4-FFF2-40B4-BE49-F238E27FC236}">
                <a16:creationId xmlns:a16="http://schemas.microsoft.com/office/drawing/2014/main" id="{DB1435B4-AC8B-4F41-8B60-AB4E554B21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231375"/>
            <a:ext cx="2495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81EADEA-9AFB-4F4E-BE70-A198B0497D83}"/>
              </a:ext>
            </a:extLst>
          </p:cNvPr>
          <p:cNvSpPr txBox="1"/>
          <p:nvPr/>
        </p:nvSpPr>
        <p:spPr>
          <a:xfrm>
            <a:off x="2076529" y="1702191"/>
            <a:ext cx="770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/>
              <a:t>Cartão de Diagnósticos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64E4DD-0B3C-41E1-ADEA-D06DBA635E28}"/>
              </a:ext>
            </a:extLst>
          </p:cNvPr>
          <p:cNvSpPr txBox="1"/>
          <p:nvPr/>
        </p:nvSpPr>
        <p:spPr>
          <a:xfrm>
            <a:off x="8928296" y="6390451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Project </a:t>
            </a:r>
            <a:r>
              <a:rPr lang="pt-PT" dirty="0" err="1"/>
              <a:t>Factory</a:t>
            </a:r>
            <a:r>
              <a:rPr lang="pt-PT" dirty="0"/>
              <a:t> 2019/2020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9551CF-E9BD-4B1B-9AB8-893D11F05E96}"/>
              </a:ext>
            </a:extLst>
          </p:cNvPr>
          <p:cNvSpPr txBox="1"/>
          <p:nvPr/>
        </p:nvSpPr>
        <p:spPr>
          <a:xfrm>
            <a:off x="363416" y="6409693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André Paixão 50037141</a:t>
            </a:r>
          </a:p>
        </p:txBody>
      </p:sp>
    </p:spTree>
    <p:extLst>
      <p:ext uri="{BB962C8B-B14F-4D97-AF65-F5344CB8AC3E}">
        <p14:creationId xmlns:p14="http://schemas.microsoft.com/office/powerpoint/2010/main" val="84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0CEE-BCE1-41F7-80C2-0F204316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380" y="530461"/>
            <a:ext cx="8596668" cy="1320800"/>
          </a:xfrm>
        </p:spPr>
        <p:txBody>
          <a:bodyPr/>
          <a:lstStyle/>
          <a:p>
            <a:r>
              <a:rPr lang="pt-PT" dirty="0"/>
              <a:t>Objetivos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60B4A5-47B5-482A-ADB5-BD9A1701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620" y="1190861"/>
            <a:ext cx="8596668" cy="543533"/>
          </a:xfrm>
        </p:spPr>
        <p:txBody>
          <a:bodyPr/>
          <a:lstStyle/>
          <a:p>
            <a:r>
              <a:rPr lang="pt-PT" dirty="0"/>
              <a:t>Melhorar a produtividade no local de trabalho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E1BA70-77CC-45BE-9A74-6DC2BFF097B9}"/>
              </a:ext>
            </a:extLst>
          </p:cNvPr>
          <p:cNvSpPr txBox="1">
            <a:spLocks/>
          </p:cNvSpPr>
          <p:nvPr/>
        </p:nvSpPr>
        <p:spPr>
          <a:xfrm>
            <a:off x="131038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 da aplicação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42C8BC6A-A7C4-4150-A5F0-F63CE609FAE8}"/>
              </a:ext>
            </a:extLst>
          </p:cNvPr>
          <p:cNvSpPr txBox="1">
            <a:spLocks/>
          </p:cNvSpPr>
          <p:nvPr/>
        </p:nvSpPr>
        <p:spPr>
          <a:xfrm>
            <a:off x="944620" y="291512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Ser capaz de obter uma lista de procedimentos consoante as tarefas / sintomas introduzidos</a:t>
            </a:r>
          </a:p>
          <a:p>
            <a:r>
              <a:rPr lang="pt-PT" dirty="0"/>
              <a:t>Guardar ou imprimir os produtos / recomendações escolhidas pelo utilizador</a:t>
            </a:r>
          </a:p>
        </p:txBody>
      </p:sp>
    </p:spTree>
    <p:extLst>
      <p:ext uri="{BB962C8B-B14F-4D97-AF65-F5344CB8AC3E}">
        <p14:creationId xmlns:p14="http://schemas.microsoft.com/office/powerpoint/2010/main" val="25319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1AC02-E5C7-40E9-84F4-B22FC18F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trabalho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39ED3-C21B-4C67-8F36-AE707C2F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6" y="2789773"/>
            <a:ext cx="11724968" cy="159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0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91B96-CDFA-4B70-85B8-47980601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Interfaces Implementadas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18A3137-ABB4-4052-A573-8C175E6B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3" y="1676400"/>
            <a:ext cx="4695825" cy="457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2E9827-630A-4317-B493-246ED8883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96"/>
          <a:stretch/>
        </p:blipFill>
        <p:spPr>
          <a:xfrm>
            <a:off x="5120355" y="1270000"/>
            <a:ext cx="7071645" cy="324882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421C32-FDB8-4256-BB37-6EFD021C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145" y="4579449"/>
            <a:ext cx="6842064" cy="20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E2B13E8-7387-4E56-90E0-64A97BC4D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5" y="1200150"/>
            <a:ext cx="4914900" cy="4457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2BCADE-E8E9-4A81-8087-70BA0A5C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01" y="1200150"/>
            <a:ext cx="6405199" cy="29024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0FBF2F-7F06-438D-93C7-F0BA57CFF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754" y="4102580"/>
            <a:ext cx="6043246" cy="8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EC0C13-6226-48DC-9643-2CA1FB61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617" y="149046"/>
            <a:ext cx="5546853" cy="1320800"/>
          </a:xfrm>
        </p:spPr>
        <p:txBody>
          <a:bodyPr/>
          <a:lstStyle/>
          <a:p>
            <a:r>
              <a:rPr lang="pt-PT" dirty="0"/>
              <a:t>Diagrama de Blocos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7B4FCE-8CEA-4D61-9CD8-66AF8A21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65" y="1059989"/>
            <a:ext cx="9944869" cy="53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28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57</Words>
  <Application>Microsoft Office PowerPoint</Application>
  <PresentationFormat>Ecrã Panorâmico</PresentationFormat>
  <Paragraphs>11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Apresentação do PowerPoint</vt:lpstr>
      <vt:lpstr>Objetivos do projeto</vt:lpstr>
      <vt:lpstr>Plano de trabalho</vt:lpstr>
      <vt:lpstr>Mockups vs Interfaces Implementadas</vt:lpstr>
      <vt:lpstr>Apresentação do PowerPoint</vt:lpstr>
      <vt:lpstr>Diagrama de Blocos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Goncalves Paixao</dc:creator>
  <cp:lastModifiedBy>Andre Goncalves Paixao</cp:lastModifiedBy>
  <cp:revision>13</cp:revision>
  <dcterms:created xsi:type="dcterms:W3CDTF">2020-03-24T20:12:00Z</dcterms:created>
  <dcterms:modified xsi:type="dcterms:W3CDTF">2020-04-20T20:55:42Z</dcterms:modified>
</cp:coreProperties>
</file>