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10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930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36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7053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680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406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5175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740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188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401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336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411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403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469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935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70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0947-3F6E-44A7-9096-8FFDE873C204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471E7E-09A8-4C2C-8B9B-07848DC2FE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90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5;p13" descr="Resultado de imagem para iade logo">
            <a:extLst>
              <a:ext uri="{FF2B5EF4-FFF2-40B4-BE49-F238E27FC236}">
                <a16:creationId xmlns:a16="http://schemas.microsoft.com/office/drawing/2014/main" id="{DB1435B4-AC8B-4F41-8B60-AB4E554B21E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1375"/>
            <a:ext cx="24955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81EADEA-9AFB-4F4E-BE70-A198B0497D83}"/>
              </a:ext>
            </a:extLst>
          </p:cNvPr>
          <p:cNvSpPr txBox="1"/>
          <p:nvPr/>
        </p:nvSpPr>
        <p:spPr>
          <a:xfrm>
            <a:off x="2076529" y="1702191"/>
            <a:ext cx="77065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dirty="0"/>
              <a:t>Cartão de Diagnósticos Online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64E4DD-0B3C-41E1-ADEA-D06DBA635E28}"/>
              </a:ext>
            </a:extLst>
          </p:cNvPr>
          <p:cNvSpPr txBox="1"/>
          <p:nvPr/>
        </p:nvSpPr>
        <p:spPr>
          <a:xfrm>
            <a:off x="8928296" y="6390451"/>
            <a:ext cx="32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Project </a:t>
            </a:r>
            <a:r>
              <a:rPr lang="pt-PT" dirty="0" err="1"/>
              <a:t>Factory</a:t>
            </a:r>
            <a:r>
              <a:rPr lang="pt-PT" dirty="0"/>
              <a:t> 2019/2020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9551CF-E9BD-4B1B-9AB8-893D11F05E96}"/>
              </a:ext>
            </a:extLst>
          </p:cNvPr>
          <p:cNvSpPr txBox="1"/>
          <p:nvPr/>
        </p:nvSpPr>
        <p:spPr>
          <a:xfrm>
            <a:off x="363416" y="6409693"/>
            <a:ext cx="32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André Paixão 50037141</a:t>
            </a:r>
          </a:p>
        </p:txBody>
      </p:sp>
      <p:pic>
        <p:nvPicPr>
          <p:cNvPr id="2" name="Som Gravado">
            <a:hlinkClick r:id="" action="ppaction://media"/>
            <a:extLst>
              <a:ext uri="{FF2B5EF4-FFF2-40B4-BE49-F238E27FC236}">
                <a16:creationId xmlns:a16="http://schemas.microsoft.com/office/drawing/2014/main" id="{C3EA4995-169A-4431-B0AB-DD88E7A7B2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07262" y="558604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98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88DE7-70B3-4A19-AA97-E1860DF5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 de Trabalho	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71F15C2-A485-48A0-A73E-D0BBB1A22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83944"/>
              </p:ext>
            </p:extLst>
          </p:nvPr>
        </p:nvGraphicFramePr>
        <p:xfrm>
          <a:off x="363540" y="3985032"/>
          <a:ext cx="11627519" cy="1280225"/>
        </p:xfrm>
        <a:graphic>
          <a:graphicData uri="http://schemas.openxmlformats.org/drawingml/2006/table">
            <a:tbl>
              <a:tblPr/>
              <a:tblGrid>
                <a:gridCol w="622729">
                  <a:extLst>
                    <a:ext uri="{9D8B030D-6E8A-4147-A177-3AD203B41FA5}">
                      <a16:colId xmlns:a16="http://schemas.microsoft.com/office/drawing/2014/main" val="739893041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1856020687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4275698222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1356893201"/>
                    </a:ext>
                  </a:extLst>
                </a:gridCol>
                <a:gridCol w="807602">
                  <a:extLst>
                    <a:ext uri="{9D8B030D-6E8A-4147-A177-3AD203B41FA5}">
                      <a16:colId xmlns:a16="http://schemas.microsoft.com/office/drawing/2014/main" val="3058158367"/>
                    </a:ext>
                  </a:extLst>
                </a:gridCol>
                <a:gridCol w="856253">
                  <a:extLst>
                    <a:ext uri="{9D8B030D-6E8A-4147-A177-3AD203B41FA5}">
                      <a16:colId xmlns:a16="http://schemas.microsoft.com/office/drawing/2014/main" val="2564764955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401157636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2260602256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435735547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3661825121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2254147002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2167800735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2770221905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637302546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3098339101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2628293221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1825417739"/>
                    </a:ext>
                  </a:extLst>
                </a:gridCol>
                <a:gridCol w="622729">
                  <a:extLst>
                    <a:ext uri="{9D8B030D-6E8A-4147-A177-3AD203B41FA5}">
                      <a16:colId xmlns:a16="http://schemas.microsoft.com/office/drawing/2014/main" val="62371240"/>
                    </a:ext>
                  </a:extLst>
                </a:gridCol>
              </a:tblGrid>
              <a:tr h="19465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Semana</a:t>
                      </a:r>
                    </a:p>
                  </a:txBody>
                  <a:tcPr marL="123683" marR="123683" marT="61842" marB="618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Semana</a:t>
                      </a:r>
                    </a:p>
                  </a:txBody>
                  <a:tcPr marL="123683" marR="123683" marT="61842" marB="618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Semana</a:t>
                      </a:r>
                    </a:p>
                  </a:txBody>
                  <a:tcPr marL="123683" marR="123683" marT="61842" marB="618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Semana</a:t>
                      </a:r>
                    </a:p>
                  </a:txBody>
                  <a:tcPr marL="123683" marR="123683" marT="61842" marB="618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Semana</a:t>
                      </a:r>
                    </a:p>
                  </a:txBody>
                  <a:tcPr marL="123683" marR="123683" marT="61842" marB="618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Semana</a:t>
                      </a:r>
                    </a:p>
                  </a:txBody>
                  <a:tcPr marL="123683" marR="123683" marT="61842" marB="618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931535"/>
                  </a:ext>
                </a:extLst>
              </a:tr>
              <a:tr h="194657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18/mai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24/mai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25/mai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31/mai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01/jun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07/jun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08/jun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14/jun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15/jun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22/jun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23/jun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26/jun</a:t>
                      </a:r>
                    </a:p>
                  </a:txBody>
                  <a:tcPr marL="9733" marR="9733" marT="9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478828"/>
                  </a:ext>
                </a:extLst>
              </a:tr>
              <a:tr h="52362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Finalizar o cenário principal ( Calcular procedimento correspondente)</a:t>
                      </a:r>
                    </a:p>
                  </a:txBody>
                  <a:tcPr marL="123683" marR="123683" marT="61842" marB="618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Criar a interface das novas pags ( Criar POP , Fornecedores, Configurar Sistema)</a:t>
                      </a:r>
                    </a:p>
                  </a:txBody>
                  <a:tcPr marL="123683" marR="123683" marT="61842" marB="618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</a:t>
                      </a:r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back-end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 página de Criar POP e de Fornecedor</a:t>
                      </a:r>
                    </a:p>
                  </a:txBody>
                  <a:tcPr marL="123683" marR="123683" marT="61842" marB="618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back-end da pagina de Configurar Sistema e Candidatura de Membro</a:t>
                      </a:r>
                    </a:p>
                  </a:txBody>
                  <a:tcPr marL="123683" marR="123683" marT="61842" marB="618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Corrigir bugs e preparar todos os documentos para entrega</a:t>
                      </a:r>
                    </a:p>
                  </a:txBody>
                  <a:tcPr marL="123683" marR="123683" marT="61842" marB="618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Finalizar todos os documentos para entrega</a:t>
                      </a:r>
                    </a:p>
                  </a:txBody>
                  <a:tcPr marL="123683" marR="123683" marT="61842" marB="618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125394"/>
                  </a:ext>
                </a:extLst>
              </a:tr>
            </a:tbl>
          </a:graphicData>
        </a:graphic>
      </p:graphicFrame>
      <p:pic>
        <p:nvPicPr>
          <p:cNvPr id="4" name="Picture 2">
            <a:extLst>
              <a:ext uri="{FF2B5EF4-FFF2-40B4-BE49-F238E27FC236}">
                <a16:creationId xmlns:a16="http://schemas.microsoft.com/office/drawing/2014/main" id="{CB539ED3-C21B-4C67-8F36-AE707C2F8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91" y="1592743"/>
            <a:ext cx="11724968" cy="159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824D5A0-FB98-4C94-80A8-CF4501D5E7BD}"/>
              </a:ext>
            </a:extLst>
          </p:cNvPr>
          <p:cNvSpPr/>
          <p:nvPr/>
        </p:nvSpPr>
        <p:spPr>
          <a:xfrm>
            <a:off x="6766560" y="1592743"/>
            <a:ext cx="5159349" cy="15904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633330FB-ED02-4A64-A0D2-20C3F6E24273}"/>
              </a:ext>
            </a:extLst>
          </p:cNvPr>
          <p:cNvCxnSpPr/>
          <p:nvPr/>
        </p:nvCxnSpPr>
        <p:spPr>
          <a:xfrm flipH="1">
            <a:off x="5556738" y="3319975"/>
            <a:ext cx="956604" cy="309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Som Gravado">
            <a:hlinkClick r:id="" action="ppaction://media"/>
            <a:extLst>
              <a:ext uri="{FF2B5EF4-FFF2-40B4-BE49-F238E27FC236}">
                <a16:creationId xmlns:a16="http://schemas.microsoft.com/office/drawing/2014/main" id="{E887E1A1-B8B7-4D8D-8425-9BBB0DBD066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094720" y="588146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1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8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95789-45AB-4658-971B-D6C58EDE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059" y="300037"/>
            <a:ext cx="8596668" cy="1320800"/>
          </a:xfrm>
        </p:spPr>
        <p:txBody>
          <a:bodyPr/>
          <a:lstStyle/>
          <a:p>
            <a:r>
              <a:rPr lang="pt-PT" dirty="0" err="1"/>
              <a:t>Mockups</a:t>
            </a:r>
            <a:r>
              <a:rPr lang="pt-PT" dirty="0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424F5F-1601-4859-BB9C-436E58F3A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979" y="1123951"/>
            <a:ext cx="7939378" cy="5434012"/>
          </a:xfrm>
          <a:prstGeom prst="rect">
            <a:avLst/>
          </a:prstGeom>
        </p:spPr>
      </p:pic>
      <p:pic>
        <p:nvPicPr>
          <p:cNvPr id="3" name="Som Gravado">
            <a:hlinkClick r:id="" action="ppaction://media"/>
            <a:extLst>
              <a:ext uri="{FF2B5EF4-FFF2-40B4-BE49-F238E27FC236}">
                <a16:creationId xmlns:a16="http://schemas.microsoft.com/office/drawing/2014/main" id="{030076FD-3E18-4B56-8ADF-08930E042C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91668" y="59483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9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74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E042D-FC04-4F46-AECE-12C14D4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834" y="504825"/>
            <a:ext cx="8596668" cy="1320800"/>
          </a:xfrm>
        </p:spPr>
        <p:txBody>
          <a:bodyPr/>
          <a:lstStyle/>
          <a:p>
            <a:r>
              <a:rPr lang="pt-PT" dirty="0" err="1"/>
              <a:t>Mockups</a:t>
            </a:r>
            <a:r>
              <a:rPr lang="pt-PT" dirty="0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115EF8-928B-4E9A-943E-611B4E79F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66" y="1711879"/>
            <a:ext cx="8725209" cy="34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547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242</TotalTime>
  <Words>132</Words>
  <Application>Microsoft Office PowerPoint</Application>
  <PresentationFormat>Ecrã Panorâmico</PresentationFormat>
  <Paragraphs>36</Paragraphs>
  <Slides>4</Slides>
  <Notes>0</Notes>
  <HiddenSlides>0</HiddenSlides>
  <MMClips>3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Faceta</vt:lpstr>
      <vt:lpstr>Apresentação do PowerPoint</vt:lpstr>
      <vt:lpstr>Plano de Trabalho </vt:lpstr>
      <vt:lpstr>Mockups </vt:lpstr>
      <vt:lpstr>Mockups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Goncalves Paixao</dc:creator>
  <cp:lastModifiedBy>Andre Goncalves Paixao</cp:lastModifiedBy>
  <cp:revision>18</cp:revision>
  <dcterms:created xsi:type="dcterms:W3CDTF">2020-03-24T20:12:00Z</dcterms:created>
  <dcterms:modified xsi:type="dcterms:W3CDTF">2020-05-18T21:52:26Z</dcterms:modified>
</cp:coreProperties>
</file>