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1423935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1423935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1423935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1423935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1423935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1423935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e1423935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e1423935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e142393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e142393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e142393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e142393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1423935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1423935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e14239351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e14239351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14239351_2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e14239351_2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14239351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14239351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e14239351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e14239351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e1423935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e1423935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bDCJi_-mENLmQtydDkVT5dgH8KtDqijH/view" TargetMode="External"/><Relationship Id="rId4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alibri"/>
                <a:ea typeface="Calibri"/>
                <a:cs typeface="Calibri"/>
                <a:sym typeface="Calibri"/>
              </a:rPr>
              <a:t>SmartShop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55000" y="3076600"/>
            <a:ext cx="85206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Unidades Curriculares: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SIG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Programação Web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Análise de Sistemas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Interfaces e Usabilidade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GPI</a:t>
            </a:r>
            <a:endParaRPr sz="14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350" y="839418"/>
            <a:ext cx="2967899" cy="8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25" y="208102"/>
            <a:ext cx="4066965" cy="25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025" y="2231267"/>
            <a:ext cx="5055276" cy="2683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285050" y="305075"/>
            <a:ext cx="85767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Gestão de Projetos Informáticos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756050" y="1636050"/>
            <a:ext cx="53667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Project Plan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WBS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Planificação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Documentação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297450" y="275025"/>
            <a:ext cx="87873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Sistemas de Informação Geográficos</a:t>
            </a:r>
            <a:endParaRPr b="1"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3">
            <a:alphaModFix/>
          </a:blip>
          <a:srcRect b="7686" l="37537" r="21682" t="50941"/>
          <a:stretch/>
        </p:blipFill>
        <p:spPr>
          <a:xfrm>
            <a:off x="4858475" y="1028713"/>
            <a:ext cx="2590325" cy="14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855175" y="1312563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Raio de procura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4">
            <a:alphaModFix/>
          </a:blip>
          <a:srcRect b="0" l="11394" r="0" t="0"/>
          <a:stretch/>
        </p:blipFill>
        <p:spPr>
          <a:xfrm>
            <a:off x="4143913" y="2491162"/>
            <a:ext cx="4019450" cy="23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855175" y="3244153"/>
            <a:ext cx="30000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Rota para o supermercado escolhido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/>
        </p:nvSpPr>
        <p:spPr>
          <a:xfrm>
            <a:off x="297450" y="260275"/>
            <a:ext cx="16359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5" title="VideoTutori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475" y="998563"/>
            <a:ext cx="6810222" cy="38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583650" y="383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alibri"/>
                <a:ea typeface="Calibri"/>
                <a:cs typeface="Calibri"/>
                <a:sym typeface="Calibri"/>
              </a:rPr>
              <a:t>Enquadramento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311700" y="1338400"/>
            <a:ext cx="4311300" cy="3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André Paixão, 21 anos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Estudante de Engenharia Informática, 3º ano de Licenciatura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Experiência Profissional: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-Consultor na Greenleaf</a:t>
            </a:r>
            <a:endParaRPr sz="1800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4572000" y="1338400"/>
            <a:ext cx="4260300" cy="3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Hugo Varela, 21 anos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Estudante de Engenharia Informática, 3º ano de Licenciatura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Sem experiência profissional.</a:t>
            </a:r>
            <a:endParaRPr sz="1800"/>
          </a:p>
        </p:txBody>
      </p:sp>
      <p:cxnSp>
        <p:nvCxnSpPr>
          <p:cNvPr id="138" name="Google Shape;138;p14"/>
          <p:cNvCxnSpPr/>
          <p:nvPr/>
        </p:nvCxnSpPr>
        <p:spPr>
          <a:xfrm>
            <a:off x="4362675" y="1450125"/>
            <a:ext cx="12300" cy="29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930700" y="647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alibri"/>
                <a:ea typeface="Calibri"/>
                <a:cs typeface="Calibri"/>
                <a:sym typeface="Calibri"/>
              </a:rPr>
              <a:t>SmartShop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Organização de Compras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Comparar Preços Finais entre Supermercados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Criação de Listas de Produtos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Partilha de Listas de Produtos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38" y="1757363"/>
            <a:ext cx="64865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/>
        </p:nvSpPr>
        <p:spPr>
          <a:xfrm>
            <a:off x="285050" y="235475"/>
            <a:ext cx="66183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de Domínio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b="9920" l="1236" r="2135" t="5066"/>
          <a:stretch/>
        </p:blipFill>
        <p:spPr>
          <a:xfrm>
            <a:off x="1262850" y="758592"/>
            <a:ext cx="6618301" cy="3993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462000" y="69600"/>
            <a:ext cx="71541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Processos de Negócio</a:t>
            </a:r>
            <a:endParaRPr b="1"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250" y="710025"/>
            <a:ext cx="6317251" cy="41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5148475" y="305075"/>
            <a:ext cx="32823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Interfaces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50" y="220550"/>
            <a:ext cx="4066899" cy="253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750" y="2204975"/>
            <a:ext cx="5047525" cy="27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25" y="208100"/>
            <a:ext cx="4066900" cy="253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025" y="2204525"/>
            <a:ext cx="5055276" cy="27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25" y="208099"/>
            <a:ext cx="4066900" cy="253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030" y="2204525"/>
            <a:ext cx="5055276" cy="27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