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7581-6844-4001-A532-5DD545CD3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180CB-D26C-4C90-B450-B945EBF21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B446-60DC-4E59-8D3A-4DF5B47A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D8A3-6186-4D6F-BF98-CE835412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DC00-470D-4C90-9AA7-B5688F9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30DD-2FC5-4202-87E1-8911BF10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06AD0-E053-4514-A2D3-767F53C1D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F31B-CA0E-48BD-93B0-4C872E1E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42E4-ACEA-4921-B15E-861012C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02BB-AF2C-47F0-94F5-91524F2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7C39-0BA3-45DA-AC65-EF220820D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3A5DA-2063-4C83-BE24-D879126B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869E-8598-4991-9CEE-F00298B9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4EA6-2ACB-474C-B7C8-A4463B6A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5C89-344B-401A-B38A-DF51EAE8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C958-EA32-4BDD-BEE4-00B243CE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2CF5-F9E1-4C09-8CE5-04E8760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4B1B-3F49-46A9-A2A5-39F1C14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2729-B2CD-44F5-B5C0-BFC841C4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5F46-ECA7-4883-A514-9A4734C2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9C90-811D-4A90-A66A-9358A5CB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95D9-F698-43C8-9A83-B570B726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1959-C336-4453-BC61-03926153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E37-F3CB-4B41-9C24-11618A4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1CFA-EB9E-4FFF-9DA0-1F0D2DE6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5536-C40F-4AD8-82CB-AA70CC3D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921B-4AB3-4827-A2F9-B6C2EE00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C724-5BD2-4FE5-9E61-7A7883539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C14C-C61F-4BC2-B8DB-0CD0F4CD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F1A7-83CA-4B51-B473-86E28822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A3B8B-D89E-47B3-93DC-6977BE6A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A6AC-36DE-423F-8725-A37E81FC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9E7F-2EE3-4E88-8328-38E85F423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F1043-9095-4E80-B895-CAD84AB9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5ADC3-EE4B-4A54-B692-17DA846BC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02459-9B01-480A-BDE9-EF014C9E6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24C22-9376-4AFC-9D11-EF0B6480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D3ADA-1C10-492E-9FB8-E04932C1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D62AD-81B9-4D46-9793-551277FA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4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A334-3167-444A-8EC5-8F8C0BEF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F7CDE-0D20-462B-ACCD-D13A3865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ED0AF-6B37-44D7-9870-368766D9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DDA93-7EFD-4755-B757-C2FA77B1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715B3-328C-4CB4-B66B-C5851BA2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46904-937F-4B6F-97C5-8B7F9931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ED93-DC31-4BD3-B9FA-00E4036F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B7EA-2206-458C-B24F-32D44B11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6C25-C93B-466E-BB2D-95CEB56E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AA27B-C74F-4292-8669-A980AC7F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FF658-5DC2-4BAC-95DE-7C69FF52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45939-3D8A-47CE-8B61-DE150CCE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A8B17-422B-4DA7-876F-41B3F67C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AD00-FD6B-4281-9194-FAD1DD37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597CD-BA21-4CF5-9792-40E6FD8CD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F68F-56F4-48E7-911A-6B615F942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1DD37-2EAE-4F3D-9286-FCE5D812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BC62-5438-43DC-A820-8B87B36D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B721-FF81-4428-BF5D-5F7404E6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927D1-CDD5-4D17-B7DD-ADDCD0A0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A547-44DB-4CE6-BEEC-972C7052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BB75-F137-487D-8E24-25E5AF56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45C9-55C1-4268-9726-C9626F9A2F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CF3B-C582-40E8-87FF-71F4292D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816F-32C3-4110-82EA-FCA06E056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1097-0FAC-4F44-8657-3DB90A8E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8123-109A-489E-BC0D-EC1019D66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Klasifikasi</a:t>
            </a:r>
            <a:r>
              <a:rPr lang="en-US" b="1" dirty="0"/>
              <a:t> SMS</a:t>
            </a:r>
            <a:br>
              <a:rPr lang="en-US" dirty="0"/>
            </a:br>
            <a:r>
              <a:rPr lang="en-US" sz="2800" dirty="0"/>
              <a:t>(normal, </a:t>
            </a:r>
            <a:r>
              <a:rPr lang="en-US" sz="2800" dirty="0" err="1"/>
              <a:t>penipuan</a:t>
            </a:r>
            <a:r>
              <a:rPr lang="en-US" sz="2800" dirty="0"/>
              <a:t>, </a:t>
            </a:r>
            <a:r>
              <a:rPr lang="en-US" sz="2800" dirty="0" err="1"/>
              <a:t>penawaran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DC10-85E0-447E-B29F-EF2A07EE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2363"/>
            <a:ext cx="9144000" cy="9813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Andre Pamungkas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andrepamungka@gmail.com</a:t>
            </a:r>
          </a:p>
        </p:txBody>
      </p:sp>
    </p:spTree>
    <p:extLst>
      <p:ext uri="{BB962C8B-B14F-4D97-AF65-F5344CB8AC3E}">
        <p14:creationId xmlns:p14="http://schemas.microsoft.com/office/powerpoint/2010/main" val="67041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5E36-DBB4-4B34-ACE7-5D25CA3C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469B-158C-40C0-A43A-F4DFB245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/>
              <a:t>Anaconda</a:t>
            </a:r>
          </a:p>
          <a:p>
            <a:pPr lvl="1"/>
            <a:r>
              <a:rPr lang="en-US" dirty="0"/>
              <a:t>Download di </a:t>
            </a:r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r>
              <a:rPr lang="en-US" dirty="0"/>
              <a:t>Buka </a:t>
            </a:r>
            <a:r>
              <a:rPr lang="en-US" b="1" dirty="0"/>
              <a:t>Anaconda Prompt</a:t>
            </a:r>
          </a:p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dashboard</a:t>
            </a:r>
          </a:p>
          <a:p>
            <a:r>
              <a:rPr lang="en-US" dirty="0" err="1"/>
              <a:t>Salin</a:t>
            </a:r>
            <a:r>
              <a:rPr lang="en-US" dirty="0"/>
              <a:t> folder </a:t>
            </a:r>
            <a:r>
              <a:rPr lang="en-US" dirty="0" err="1"/>
              <a:t>klasifikasi_sms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/>
              <a:t>C:/Users/{folder_usermu}/</a:t>
            </a:r>
          </a:p>
          <a:p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dashboard, </a:t>
            </a:r>
            <a:r>
              <a:rPr lang="en-US" dirty="0" err="1"/>
              <a:t>buka</a:t>
            </a:r>
            <a:r>
              <a:rPr lang="en-US" dirty="0"/>
              <a:t> folder yang </a:t>
            </a:r>
            <a:r>
              <a:rPr lang="en-US" dirty="0" err="1"/>
              <a:t>disalin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/>
              <a:t>Buka file </a:t>
            </a:r>
            <a:r>
              <a:rPr lang="en-US" b="1" dirty="0" err="1"/>
              <a:t>Klasifikasi</a:t>
            </a:r>
            <a:r>
              <a:rPr lang="en-US" b="1" dirty="0"/>
              <a:t> </a:t>
            </a:r>
            <a:r>
              <a:rPr lang="en-US" b="1" dirty="0" err="1"/>
              <a:t>sms.ipynb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240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Klasifikasi SMS (normal, penipuan, penawaran)</vt:lpstr>
      <vt:lpstr>Persiapan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SMS (normal, penipuan, penawaran)</dc:title>
  <dc:creator>Andre Pamungkas</dc:creator>
  <cp:lastModifiedBy>Andre Pamungkas</cp:lastModifiedBy>
  <cp:revision>4</cp:revision>
  <dcterms:created xsi:type="dcterms:W3CDTF">2018-12-17T22:27:16Z</dcterms:created>
  <dcterms:modified xsi:type="dcterms:W3CDTF">2018-12-18T05:32:20Z</dcterms:modified>
</cp:coreProperties>
</file>