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9" r:id="rId2"/>
    <p:sldId id="257" r:id="rId3"/>
    <p:sldId id="258" r:id="rId4"/>
    <p:sldId id="256" r:id="rId5"/>
  </p:sldIdLst>
  <p:sldSz cx="6858000" cy="9906000" type="A4"/>
  <p:notesSz cx="6858000" cy="9144000"/>
  <p:defaultTextStyle>
    <a:defPPr>
      <a:defRPr lang="en-US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6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C2"/>
    <a:srgbClr val="E1D5A4"/>
    <a:srgbClr val="DED5C3"/>
    <a:srgbClr val="E4D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4"/>
    <p:restoredTop sz="94586"/>
  </p:normalViewPr>
  <p:slideViewPr>
    <p:cSldViewPr snapToGrid="0" snapToObjects="1">
      <p:cViewPr>
        <p:scale>
          <a:sx n="150" d="100"/>
          <a:sy n="150" d="100"/>
        </p:scale>
        <p:origin x="1446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71FC2-1C61-AE43-B3DE-90DBCB0D491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B96E2-B892-6C44-949D-7EDFE119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0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6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B96E2-B892-6C44-949D-7EDFE1191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AF3A-431F-3F4E-8E4A-51CCF0C5108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6EAE-4799-C94D-9707-B156A9BD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9340" y="4407033"/>
            <a:ext cx="413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Check your printer configuration before using this template. You may need to adjust the size of the following figures to match your CD case</a:t>
            </a:r>
          </a:p>
        </p:txBody>
      </p:sp>
    </p:spTree>
    <p:extLst>
      <p:ext uri="{BB962C8B-B14F-4D97-AF65-F5344CB8AC3E}">
        <p14:creationId xmlns:p14="http://schemas.microsoft.com/office/powerpoint/2010/main" val="13825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694" y="3302794"/>
            <a:ext cx="4320000" cy="4320003"/>
          </a:xfrm>
          <a:prstGeom prst="rect">
            <a:avLst/>
          </a:prstGeom>
          <a:solidFill>
            <a:srgbClr val="E1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28694" y="3302794"/>
            <a:ext cx="432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Box 6"/>
          <p:cNvSpPr txBox="1"/>
          <p:nvPr/>
        </p:nvSpPr>
        <p:spPr>
          <a:xfrm>
            <a:off x="1428697" y="2458557"/>
            <a:ext cx="79060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Front cover</a:t>
            </a:r>
          </a:p>
          <a:p>
            <a:r>
              <a:rPr lang="en-US" sz="1013" dirty="0"/>
              <a:t>12x12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693" y="3791131"/>
            <a:ext cx="4320000" cy="153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OBSERVING AND CONTROLLING PERFORMANCE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IN </a:t>
            </a:r>
            <a:r>
              <a:rPr lang="en-US" sz="1600" b="1" dirty="0" smtClean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MICROSERVICES</a:t>
            </a:r>
            <a:endParaRPr lang="pt-PT" sz="1600" b="1" dirty="0" smtClean="0">
              <a:solidFill>
                <a:schemeClr val="tx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  <a:p>
            <a:pPr algn="ctr"/>
            <a:r>
              <a:rPr lang="pt-PT" sz="1400" dirty="0" smtClean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André Pascoal Bento</a:t>
            </a:r>
            <a:endParaRPr lang="pt-PT" sz="1400" dirty="0">
              <a:solidFill>
                <a:schemeClr val="tx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  <a:p>
            <a:pPr algn="ctr"/>
            <a:endParaRPr lang="pt-PT" sz="1000" dirty="0">
              <a:solidFill>
                <a:schemeClr val="tx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Dissertation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Master in Informatics Engineering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advised by Professor </a:t>
            </a:r>
            <a:r>
              <a:rPr lang="en-US" sz="1000" dirty="0" err="1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Fillipe</a:t>
            </a:r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Araújo</a:t>
            </a:r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 and Professor Jorge Cardoso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and presented to the Department of Informatics Engineering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of the Faculty of Sciences and Technology of the University of </a:t>
            </a:r>
            <a:r>
              <a:rPr lang="en-US" sz="1000" dirty="0" smtClean="0">
                <a:solidFill>
                  <a:schemeClr val="tx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Coimbra</a:t>
            </a:r>
            <a:endParaRPr lang="en-US" sz="1000" dirty="0">
              <a:solidFill>
                <a:schemeClr val="tx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5462794"/>
            <a:ext cx="179568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7965" y="4351290"/>
            <a:ext cx="5400000" cy="4248000"/>
          </a:xfrm>
          <a:prstGeom prst="rect">
            <a:avLst/>
          </a:prstGeom>
          <a:solidFill>
            <a:srgbClr val="E1D6C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extBox 3"/>
          <p:cNvSpPr txBox="1"/>
          <p:nvPr/>
        </p:nvSpPr>
        <p:spPr>
          <a:xfrm>
            <a:off x="667968" y="3209489"/>
            <a:ext cx="76655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Back Cover</a:t>
            </a:r>
          </a:p>
          <a:p>
            <a:r>
              <a:rPr lang="en-US" sz="1013" dirty="0"/>
              <a:t>15x11.8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5784952" y="8316278"/>
            <a:ext cx="350025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UC</a:t>
            </a:r>
            <a:endParaRPr lang="en-US" sz="1100" dirty="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4495983" y="6677286"/>
            <a:ext cx="2927963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Observing and Controlling Performance in </a:t>
            </a:r>
            <a:r>
              <a:rPr lang="en-US" sz="1100" dirty="0" err="1" smtClean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Microservices</a:t>
            </a:r>
            <a:endParaRPr lang="en-US" sz="1100" dirty="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474962" y="4728297"/>
            <a:ext cx="970013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Andr</a:t>
            </a:r>
            <a:r>
              <a:rPr lang="en-US" sz="1100" dirty="0" smtClean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é </a:t>
            </a:r>
            <a:r>
              <a:rPr lang="en-US" sz="1100" dirty="0" err="1" smtClean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Pascoal</a:t>
            </a:r>
            <a:r>
              <a:rPr lang="en-US" sz="1100" dirty="0" smtClean="0">
                <a:solidFill>
                  <a:schemeClr val="tx1"/>
                </a:solidFill>
                <a:latin typeface="Gill Sans MT Condensed" charset="0"/>
                <a:ea typeface="Calibri" charset="0"/>
                <a:cs typeface="Times New Roman" charset="0"/>
              </a:rPr>
              <a:t> Bento</a:t>
            </a:r>
            <a:endParaRPr lang="en-US" sz="1100" dirty="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>
            <a:spLocks noChangeAspect="1"/>
          </p:cNvSpPr>
          <p:nvPr/>
        </p:nvSpPr>
        <p:spPr>
          <a:xfrm>
            <a:off x="1304490" y="1812490"/>
            <a:ext cx="4142581" cy="4142581"/>
          </a:xfrm>
          <a:prstGeom prst="donut">
            <a:avLst>
              <a:gd name="adj" fmla="val 31551"/>
            </a:avLst>
          </a:prstGeom>
          <a:solidFill>
            <a:srgbClr val="E1D6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/>
          </a:p>
        </p:txBody>
      </p:sp>
      <p:sp>
        <p:nvSpPr>
          <p:cNvPr id="5" name="Rectangle 4"/>
          <p:cNvSpPr/>
          <p:nvPr/>
        </p:nvSpPr>
        <p:spPr>
          <a:xfrm>
            <a:off x="1943100" y="4798527"/>
            <a:ext cx="2946400" cy="108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Title: Observing and Controlling Performance in </a:t>
            </a:r>
            <a:r>
              <a:rPr lang="en-US" sz="1200" dirty="0" err="1" smtClean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Microservices</a:t>
            </a:r>
            <a:endParaRPr lang="en-US" sz="1200" dirty="0">
              <a:solidFill>
                <a:srgbClr val="000000"/>
              </a:solidFill>
              <a:latin typeface="Gill Sans MT Condensed" charset="0"/>
              <a:ea typeface="Calibri" charset="0"/>
              <a:cs typeface="Times New Roman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Author: André </a:t>
            </a:r>
            <a:r>
              <a:rPr lang="en-US" sz="1200" dirty="0" err="1" smtClean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Pascoal</a:t>
            </a:r>
            <a:r>
              <a:rPr lang="en-US" sz="1200" dirty="0" smtClean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 Bento</a:t>
            </a:r>
            <a:endParaRPr lang="en-US" sz="1200" dirty="0">
              <a:ea typeface="Calibri" charset="0"/>
              <a:cs typeface="Times New Roman" charset="0"/>
            </a:endParaRPr>
          </a:p>
          <a:p>
            <a:endParaRPr lang="en-US" sz="1200" dirty="0">
              <a:ea typeface="Calibri" charset="0"/>
              <a:cs typeface="Times New Roman" charset="0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DEI – FCTUC</a:t>
            </a:r>
            <a:endParaRPr lang="en-US" sz="1200" dirty="0">
              <a:ea typeface="Calibri" charset="0"/>
              <a:cs typeface="Times New Roman" charset="0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 MT Condensed" charset="0"/>
                <a:ea typeface="Calibri" charset="0"/>
                <a:cs typeface="Times New Roman" charset="0"/>
              </a:rPr>
              <a:t>July 2019</a:t>
            </a:r>
            <a:endParaRPr lang="en-US" sz="1200" dirty="0">
              <a:ea typeface="Calibri" charset="0"/>
              <a:cs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A2BDD-439E-C14D-AD75-004B4A46CBDA}"/>
              </a:ext>
            </a:extLst>
          </p:cNvPr>
          <p:cNvSpPr txBox="1"/>
          <p:nvPr/>
        </p:nvSpPr>
        <p:spPr>
          <a:xfrm>
            <a:off x="2005052" y="6501008"/>
            <a:ext cx="27414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Your CD must be identified with the above items.</a:t>
            </a:r>
          </a:p>
        </p:txBody>
      </p:sp>
    </p:spTree>
    <p:extLst>
      <p:ext uri="{BB962C8B-B14F-4D97-AF65-F5344CB8AC3E}">
        <p14:creationId xmlns:p14="http://schemas.microsoft.com/office/powerpoint/2010/main" val="29542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113</Words>
  <Application>Microsoft Office PowerPoint</Application>
  <PresentationFormat>A4 Paper (210x297 mm)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 MT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</dc:creator>
  <cp:lastModifiedBy>Print17</cp:lastModifiedBy>
  <cp:revision>35</cp:revision>
  <cp:lastPrinted>2018-09-18T08:40:07Z</cp:lastPrinted>
  <dcterms:created xsi:type="dcterms:W3CDTF">2017-09-18T21:10:49Z</dcterms:created>
  <dcterms:modified xsi:type="dcterms:W3CDTF">2019-06-28T09:48:06Z</dcterms:modified>
</cp:coreProperties>
</file>