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599988"/>
  <p:notesSz cx="6858000" cy="9144000"/>
  <p:defaultTextStyle>
    <a:defPPr>
      <a:defRPr lang="pt-BR"/>
    </a:defPPr>
    <a:lvl1pPr marL="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1pPr>
    <a:lvl2pPr marL="65151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2pPr>
    <a:lvl3pPr marL="130302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3pPr>
    <a:lvl4pPr marL="195453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4pPr>
    <a:lvl5pPr marL="260604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5pPr>
    <a:lvl6pPr marL="325755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6pPr>
    <a:lvl7pPr marL="390906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7pPr>
    <a:lvl8pPr marL="456057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8pPr>
    <a:lvl9pPr marL="5212080" algn="l" defTabSz="1303020" rtl="0" eaLnBrk="1" latinLnBrk="0" hangingPunct="1">
      <a:defRPr sz="25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4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1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11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F2EF-F72E-4A88-A981-A43AE598C25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A202-D45A-41E8-BA47-148DC59FC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4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Agrupar 154"/>
          <p:cNvGrpSpPr/>
          <p:nvPr/>
        </p:nvGrpSpPr>
        <p:grpSpPr>
          <a:xfrm>
            <a:off x="1427955" y="905126"/>
            <a:ext cx="12516877" cy="10801332"/>
            <a:chOff x="1427955" y="905126"/>
            <a:chExt cx="12516877" cy="10801332"/>
          </a:xfrm>
        </p:grpSpPr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3367" y="905126"/>
              <a:ext cx="2981325" cy="4810125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9707" y="6705833"/>
              <a:ext cx="2905125" cy="4924425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0051" y="6705833"/>
              <a:ext cx="2790825" cy="5000625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3609" y="3680172"/>
              <a:ext cx="2867025" cy="4924425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7955" y="905127"/>
              <a:ext cx="2752725" cy="4810125"/>
            </a:xfrm>
            <a:prstGeom prst="rect">
              <a:avLst/>
            </a:prstGeom>
          </p:spPr>
        </p:pic>
        <p:cxnSp>
          <p:nvCxnSpPr>
            <p:cNvPr id="138" name="Conector de Seta Reta 137"/>
            <p:cNvCxnSpPr/>
            <p:nvPr/>
          </p:nvCxnSpPr>
          <p:spPr>
            <a:xfrm>
              <a:off x="3211551" y="4170556"/>
              <a:ext cx="3233854" cy="10705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/>
            <p:cNvCxnSpPr/>
            <p:nvPr/>
          </p:nvCxnSpPr>
          <p:spPr>
            <a:xfrm flipV="1">
              <a:off x="7716644" y="1895708"/>
              <a:ext cx="3323063" cy="26316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flipV="1">
              <a:off x="7895063" y="3680172"/>
              <a:ext cx="4168965" cy="30256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/>
            <p:cNvCxnSpPr/>
            <p:nvPr/>
          </p:nvCxnSpPr>
          <p:spPr>
            <a:xfrm flipH="1">
              <a:off x="3894536" y="5815652"/>
              <a:ext cx="3572585" cy="25031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de Seta Reta 151"/>
            <p:cNvCxnSpPr/>
            <p:nvPr/>
          </p:nvCxnSpPr>
          <p:spPr>
            <a:xfrm flipV="1">
              <a:off x="3211551" y="8893389"/>
              <a:ext cx="8073483" cy="13211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70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Peixoto</dc:creator>
  <cp:lastModifiedBy>André Peixoto</cp:lastModifiedBy>
  <cp:revision>4</cp:revision>
  <dcterms:created xsi:type="dcterms:W3CDTF">2022-06-06T01:21:14Z</dcterms:created>
  <dcterms:modified xsi:type="dcterms:W3CDTF">2022-06-15T01:23:48Z</dcterms:modified>
</cp:coreProperties>
</file>