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1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4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1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993B-F3D4-4881-83C2-A23851AA210C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DCD8-A89C-4884-826F-CF1F0CA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8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072"/>
            <a:ext cx="9144000" cy="27809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058"/>
            <a:ext cx="9143999" cy="168682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99592" y="40466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5400" b="1" dirty="0" smtClean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Feira da Economia</a:t>
            </a:r>
            <a:endParaRPr lang="pt-BR" sz="5400" b="1" dirty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7" y="4092961"/>
            <a:ext cx="23225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13994"/>
            <a:ext cx="61245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 ao cliente antes do projeto</a:t>
            </a:r>
            <a:endParaRPr lang="pt-BR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9167" y="908721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1 - Qual é o tipo de negócio da sua empresa?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Venda de hortifrutigranjeiros com </a:t>
            </a:r>
            <a:r>
              <a:rPr lang="pt-BR" b="1" dirty="0" err="1" smtClean="0">
                <a:solidFill>
                  <a:srgbClr val="FF0000"/>
                </a:solidFill>
              </a:rPr>
              <a:t>tele-entrega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1175" y="16357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2 - Público alvo?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Moradores do condomínio e arredores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1175" y="23471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3 - Como a empresa interage com sua clientela?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Pelo </a:t>
            </a:r>
            <a:r>
              <a:rPr lang="pt-BR" b="1" dirty="0" err="1" smtClean="0">
                <a:solidFill>
                  <a:srgbClr val="FF0000"/>
                </a:solidFill>
              </a:rPr>
              <a:t>Whats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Pelo interfone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41175" y="3639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4 - Você tem concorrentes? Como se diferencia deles?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Não tenho concorrentes.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1175" y="456896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5 - Com que frequência você gostaria de atualizações do Projeto?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2 vez  por </a:t>
            </a:r>
            <a:r>
              <a:rPr lang="pt-BR" b="1" dirty="0" err="1" smtClean="0">
                <a:solidFill>
                  <a:srgbClr val="FF0000"/>
                </a:solidFill>
              </a:rPr>
              <a:t>mes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79163" y="9030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6 - Quais formas de pagamento você usa?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Só em dinheiro e </a:t>
            </a:r>
            <a:r>
              <a:rPr lang="pt-BR" b="1" dirty="0" err="1" smtClean="0">
                <a:solidFill>
                  <a:srgbClr val="FF0000"/>
                </a:solidFill>
              </a:rPr>
              <a:t>cardeninho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89102" y="15603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7 - Quem usará o Sistema 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Somente o Gestor do negócio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89102" y="225768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8 - O que esta aplicação fará 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Cadastrar clientes, gestão de </a:t>
            </a:r>
            <a:r>
              <a:rPr lang="pt-BR" b="1" dirty="0" err="1" smtClean="0">
                <a:solidFill>
                  <a:srgbClr val="FF0000"/>
                </a:solidFill>
              </a:rPr>
              <a:t>tele-entrega</a:t>
            </a:r>
            <a:r>
              <a:rPr lang="pt-BR" b="1" dirty="0" smtClean="0">
                <a:solidFill>
                  <a:srgbClr val="FF0000"/>
                </a:solidFill>
              </a:rPr>
              <a:t>, consultas, exclusões e alterações.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98365" y="31992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9 - Em um futuro próximo?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Interação mobile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5" y="4221088"/>
            <a:ext cx="3671136" cy="223320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-42407"/>
            <a:ext cx="2322513" cy="94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1844824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 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b="1" u="sng" dirty="0">
                <a:solidFill>
                  <a:srgbClr val="FF0000"/>
                </a:solidFill>
              </a:rPr>
              <a:t>Fluxo Principal:</a:t>
            </a:r>
            <a:endParaRPr lang="pt-BR" u="sng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 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A- O </a:t>
            </a:r>
            <a:r>
              <a:rPr lang="pt-BR" b="1" dirty="0">
                <a:solidFill>
                  <a:srgbClr val="FF0000"/>
                </a:solidFill>
              </a:rPr>
              <a:t>cliente nos contata através de </a:t>
            </a:r>
            <a:r>
              <a:rPr lang="pt-BR" b="1" dirty="0" err="1">
                <a:solidFill>
                  <a:srgbClr val="FF0000"/>
                </a:solidFill>
              </a:rPr>
              <a:t>whats</a:t>
            </a:r>
            <a:r>
              <a:rPr lang="pt-BR" b="1" dirty="0">
                <a:solidFill>
                  <a:srgbClr val="FF0000"/>
                </a:solidFill>
              </a:rPr>
              <a:t> ou interfone solicitando o produto.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B - O </a:t>
            </a:r>
            <a:r>
              <a:rPr lang="pt-BR" b="1" dirty="0">
                <a:solidFill>
                  <a:srgbClr val="FF0000"/>
                </a:solidFill>
              </a:rPr>
              <a:t>Empresário pergunta o nome do cliente e a casa para entrega do produto.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C - O </a:t>
            </a:r>
            <a:r>
              <a:rPr lang="pt-BR" b="1" dirty="0">
                <a:solidFill>
                  <a:srgbClr val="FF0000"/>
                </a:solidFill>
              </a:rPr>
              <a:t>Empresário registra as informações para entrega do produto.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D - O </a:t>
            </a:r>
            <a:r>
              <a:rPr lang="pt-BR" b="1" dirty="0">
                <a:solidFill>
                  <a:srgbClr val="FF0000"/>
                </a:solidFill>
              </a:rPr>
              <a:t>Empresário questiona se precisa de troco.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E - O </a:t>
            </a:r>
            <a:r>
              <a:rPr lang="pt-BR" b="1" dirty="0">
                <a:solidFill>
                  <a:srgbClr val="FF0000"/>
                </a:solidFill>
              </a:rPr>
              <a:t>Empresário informa o tempo de entrega.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F - O </a:t>
            </a:r>
            <a:r>
              <a:rPr lang="pt-BR" b="1" dirty="0">
                <a:solidFill>
                  <a:srgbClr val="FF0000"/>
                </a:solidFill>
              </a:rPr>
              <a:t>Empresário separa os produtos e o troco.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G - O </a:t>
            </a:r>
            <a:r>
              <a:rPr lang="pt-BR" b="1" dirty="0">
                <a:solidFill>
                  <a:srgbClr val="FF0000"/>
                </a:solidFill>
              </a:rPr>
              <a:t>Empresário executa a </a:t>
            </a:r>
            <a:r>
              <a:rPr lang="pt-BR" b="1" dirty="0" err="1">
                <a:solidFill>
                  <a:srgbClr val="FF0000"/>
                </a:solidFill>
              </a:rPr>
              <a:t>tele-entrega</a:t>
            </a:r>
            <a:r>
              <a:rPr lang="pt-BR" b="1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H - O </a:t>
            </a:r>
            <a:r>
              <a:rPr lang="pt-BR" b="1" dirty="0">
                <a:solidFill>
                  <a:srgbClr val="FF0000"/>
                </a:solidFill>
              </a:rPr>
              <a:t>cliente efetua o pagamento, recebe o troco e seus produtos.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I - O </a:t>
            </a:r>
            <a:r>
              <a:rPr lang="pt-BR" b="1" dirty="0">
                <a:solidFill>
                  <a:srgbClr val="FF0000"/>
                </a:solidFill>
              </a:rPr>
              <a:t>Empresário se encaminha para a próxima entrega.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540091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de uso: Vendas de Hortifrutigranjeiros</a:t>
            </a:r>
            <a:endParaRPr lang="pt-B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39" y="5973536"/>
            <a:ext cx="2790825" cy="81915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05" y="188640"/>
            <a:ext cx="23225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277937"/>
            <a:ext cx="7200800" cy="50313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23728" y="307271"/>
            <a:ext cx="49537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DO CASO DE  USO</a:t>
            </a:r>
            <a:endParaRPr lang="pt-B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1988"/>
            <a:ext cx="23225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799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76670"/>
            <a:ext cx="1656184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5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48" y="404664"/>
            <a:ext cx="1944216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8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04664"/>
            <a:ext cx="187220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1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151</Words>
  <Application>Microsoft Office PowerPoint</Application>
  <PresentationFormat>Apresentação na tela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BARBOSA PENHA</dc:creator>
  <cp:lastModifiedBy>ANDRE LUIZ BARBOSA PENHA</cp:lastModifiedBy>
  <cp:revision>8</cp:revision>
  <dcterms:created xsi:type="dcterms:W3CDTF">2016-10-07T12:29:43Z</dcterms:created>
  <dcterms:modified xsi:type="dcterms:W3CDTF">2016-10-07T20:00:09Z</dcterms:modified>
</cp:coreProperties>
</file>