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07:04.3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5:03.6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6:04.9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45,'51'3,"0"2,98 23,-92-15,103 9,-113-17,-1 2,58 16,-53-10,72 7,-58-10,121 33,-113-24,-68-18,77 21,1-3,0-4,122 6,-17-4,0 0,503-18,-646-2,1-2,-1-1,66-19,89-41,-107 32,24-8,107-33,-186 65,1 1,0 2,77-3,-83 8,-1-1,0-2,-1-2,44-14,-35 10,10 1,0 3,0 2,0 2,99 7,-37-1,803-3,-860 3,77 13,39 3,130-21,94 4,-223 15,62 2,-122-22,89 5,-180 1,1 2,-1 0,-1 1,24 10,48 13,-66-24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36:32.9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37,'43'3,"-1"1,82 19,-76-12,85 8,-94-15,-1 1,49 15,-45-10,61 8,-49-11,101 29,-94-20,-57-15,64 18,1-4,0-2,102 4,-14-3,-1 0,420-15,-538-1,-1-2,1-1,55-16,73-34,-88 27,19-7,89-27,-154 53,1 2,-1 1,65-2,-70 6,0-1,-1-1,1-1,35-13,-28 9,7 1,1 2,-1 1,1 3,82 5,-31 0,670-3,-718 2,65 12,32 1,109-16,79 2,-187 13,51 2,-100-18,73 4,-149 0,0 2,-1 0,1 1,18 9,40 10,-54-20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64DA-3749-4031-80FF-3D4ED6A8C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9DA1-12FE-4684-8666-2488CF6B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EA04-0E81-4F9B-92D0-27909E3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5910-026C-4B5B-9701-E00B346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E4D2-1BA0-4448-BEFF-E55BF40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5E1F-76F1-4084-9339-2E20F70B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CC83-50BC-413A-A28D-1E844CF3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6B9E-E01A-43C7-8501-2FAF52A3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9409-4FE6-4A38-BF19-03D31692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BFD5-7B11-4ADA-80B2-1157D63C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EA9D8-09A5-4458-9C36-86FC4EA3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C688-701A-4410-89E8-E7BF5706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06D5-22E4-410D-891D-96CBFF77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F41B-CA08-432B-BFDD-EB42DA0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7209-2836-4C7E-AED2-8552B9B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E3D-78E9-47D6-AF3A-555B184B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ACB7-03BD-493E-8940-AC50DC1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CADC-1202-4283-897D-5BB596D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661C-F9CB-475B-A8C1-FE32C6E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143F-BA0A-4354-A0AB-675B8E39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B309-8A92-41B6-8E46-C344FF3D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BA94-0118-4C94-8047-7D432C7C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5BB-6DD3-4A3D-A27D-881C3E55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0523-C343-440E-94CA-A570772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5109-FB6A-44BB-8FCC-4521BAD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1177-9CBF-4CE0-BE1A-BC81F38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AAF4-6513-4822-9FFB-E0FDE7ED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B7B30-40D1-4DDB-91BC-2A826AC37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E321-DFC5-4AB3-B5E1-5367DB2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1C0A-C153-4818-837A-DA31DAF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CF2F-D9CF-4A2A-8223-1CCDC76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106D-9D3E-4178-8D75-8ABD901D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2BB0-99EF-4850-A5A6-4FB53638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4BD38-60B5-490E-9F7C-59C5DFF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5C28B-98C1-402B-A20F-B169E2BF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7F02-779B-4549-83C3-24BAE90C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231C-567E-461C-BF18-C8DDBE9D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206A1-F536-4EC7-B5F0-C6C62DCC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A6BC-AE74-4AE0-BE42-ECBD4E1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94C-4C02-4168-84FB-417DA14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40C07-3393-4B15-A1DA-EDAA2C09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AA61-6BBB-425B-8C5D-52BF061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88D1-FFBD-411F-9060-E90108E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2C370-63FB-417A-BDA6-9584691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8D3-3DF3-480A-864F-92CEA7D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6E70-3E7F-418E-B847-3BA7D00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570F-F2EB-45D5-B1ED-04C3A54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F66-6DAB-4F9F-BF02-58A3F96C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D80A-F0D8-4ACA-B789-9000CD95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F13C-2B20-4A28-AFAD-3B0A3E3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56C1-0335-4783-A47B-B27C159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490C-735A-459B-BAB8-2C0B4F70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093A-9EDE-47EA-8D05-665F537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FEAD6-BECA-402F-9BD9-F6A2C2110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6696-ACF6-4E3C-907C-3D0B4D14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3106-8E66-46E0-9034-F05B9896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2364-8809-4827-8814-DB49052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2D4A-9FC6-4279-AF51-AC0B1893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6000F-5447-4B86-B920-7BF58C3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8F03-B426-4732-AC94-B0421A89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7A35-9359-4885-A6A7-F7125CF3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BAD5-45AE-4147-83ED-55AC10C9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DA41-0BC7-4BDA-8859-68D493A0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Computer architectures, data structures, and opportunities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1 – computing the average of a very large sample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2 – computing a sparse document/term matrix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3 – computing a dense distance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4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scope of the technique that will be presented: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937FE-CC15-479E-9F88-E6F1369A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67" t="25097" r="30070" b="44991"/>
          <a:stretch/>
        </p:blipFill>
        <p:spPr>
          <a:xfrm>
            <a:off x="6619752" y="1071264"/>
            <a:ext cx="5213476" cy="36023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14:cNvPr>
              <p14:cNvContentPartPr/>
              <p14:nvPr/>
            </p14:nvContentPartPr>
            <p14:xfrm>
              <a:off x="9471134" y="2872432"/>
              <a:ext cx="2083680" cy="143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494" y="2764432"/>
                <a:ext cx="2191320" cy="1647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D9EC661-603A-417B-9EB7-7FF1927491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04" t="23897" r="55211" b="30532"/>
          <a:stretch/>
        </p:blipFill>
        <p:spPr>
          <a:xfrm rot="60000">
            <a:off x="628611" y="1113202"/>
            <a:ext cx="4855073" cy="56281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14:cNvPr>
              <p14:cNvContentPartPr/>
              <p14:nvPr/>
            </p14:nvContentPartPr>
            <p14:xfrm>
              <a:off x="450761" y="1587918"/>
              <a:ext cx="2083680" cy="1431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121" y="1479918"/>
                <a:ext cx="219132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14:cNvPr>
              <p14:cNvContentPartPr/>
              <p14:nvPr/>
            </p14:nvContentPartPr>
            <p14:xfrm>
              <a:off x="1841572" y="4555810"/>
              <a:ext cx="2678400" cy="132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7572" y="4448170"/>
                <a:ext cx="2786040" cy="3481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1096B17-A83D-4A95-8F11-C2F089DA63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74" t="31138" r="26598" b="55631"/>
          <a:stretch/>
        </p:blipFill>
        <p:spPr>
          <a:xfrm>
            <a:off x="5771213" y="5531961"/>
            <a:ext cx="6062014" cy="9428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14:cNvPr>
              <p14:cNvContentPartPr/>
              <p14:nvPr/>
            </p14:nvContentPartPr>
            <p14:xfrm>
              <a:off x="6685612" y="5661399"/>
              <a:ext cx="2230885" cy="11034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1613" y="5553578"/>
                <a:ext cx="2338523" cy="32634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3839430-232D-4BF0-AD5D-856F8741DAFC}"/>
              </a:ext>
            </a:extLst>
          </p:cNvPr>
          <p:cNvSpPr/>
          <p:nvPr/>
        </p:nvSpPr>
        <p:spPr>
          <a:xfrm>
            <a:off x="9218951" y="6237234"/>
            <a:ext cx="2540833" cy="2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1 – computing the average of a very large sample</a:t>
            </a:r>
          </a:p>
        </p:txBody>
      </p:sp>
    </p:spTree>
    <p:extLst>
      <p:ext uri="{BB962C8B-B14F-4D97-AF65-F5344CB8AC3E}">
        <p14:creationId xmlns:p14="http://schemas.microsoft.com/office/powerpoint/2010/main" val="39173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Case 2 – computing a sparse document/term matrix</a:t>
            </a:r>
          </a:p>
        </p:txBody>
      </p:sp>
    </p:spTree>
    <p:extLst>
      <p:ext uri="{BB962C8B-B14F-4D97-AF65-F5344CB8AC3E}">
        <p14:creationId xmlns:p14="http://schemas.microsoft.com/office/powerpoint/2010/main" val="401899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</a:rPr>
              <a:t>Case 3 – computing a dense distance matrix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489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E2CE5-7368-4209-A922-1C60AF0B0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8" t="47949" r="52972" b="25301"/>
          <a:stretch/>
        </p:blipFill>
        <p:spPr>
          <a:xfrm>
            <a:off x="450761" y="1001310"/>
            <a:ext cx="6097095" cy="30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4A620-0436-4C86-BF66-520A0C830749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Bag of Tasks</a:t>
            </a:r>
          </a:p>
        </p:txBody>
      </p:sp>
    </p:spTree>
    <p:extLst>
      <p:ext uri="{BB962C8B-B14F-4D97-AF65-F5344CB8AC3E}">
        <p14:creationId xmlns:p14="http://schemas.microsoft.com/office/powerpoint/2010/main" val="311521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65585-E400-4452-A878-57612844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t="73975" r="20563" b="10751"/>
          <a:stretch/>
        </p:blipFill>
        <p:spPr>
          <a:xfrm>
            <a:off x="231818" y="283335"/>
            <a:ext cx="5882273" cy="142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F62C4-D3EB-4C47-A819-9BEA19B3E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2" t="42874" r="53452" b="43863"/>
          <a:stretch/>
        </p:blipFill>
        <p:spPr>
          <a:xfrm>
            <a:off x="231817" y="1872343"/>
            <a:ext cx="6183999" cy="1291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D9C0F-0023-47DD-8E36-4049C996F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74" t="31138" r="26598" b="55631"/>
          <a:stretch/>
        </p:blipFill>
        <p:spPr>
          <a:xfrm>
            <a:off x="337278" y="3323567"/>
            <a:ext cx="5831174" cy="90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09947-2B09-4154-BDFC-2CA1393E7E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28" t="47949" r="52972" b="25301"/>
          <a:stretch/>
        </p:blipFill>
        <p:spPr>
          <a:xfrm>
            <a:off x="337278" y="4500295"/>
            <a:ext cx="4297360" cy="21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91</Words>
  <Application>Microsoft Office PowerPoint</Application>
  <PresentationFormat>Widescreen</PresentationFormat>
  <Paragraphs>15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7</cp:revision>
  <dcterms:created xsi:type="dcterms:W3CDTF">2020-06-22T12:40:52Z</dcterms:created>
  <dcterms:modified xsi:type="dcterms:W3CDTF">2020-06-22T14:46:14Z</dcterms:modified>
</cp:coreProperties>
</file>