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62" r:id="rId7"/>
    <p:sldId id="263" r:id="rId8"/>
    <p:sldId id="271" r:id="rId9"/>
    <p:sldId id="272" r:id="rId10"/>
    <p:sldId id="261" r:id="rId11"/>
    <p:sldId id="266" r:id="rId12"/>
    <p:sldId id="267" r:id="rId13"/>
    <p:sldId id="273" r:id="rId14"/>
    <p:sldId id="25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a distance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the average of a large sample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TBD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resumed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463639" y="1324650"/>
            <a:ext cx="807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43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a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sequential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2" y="3840373"/>
            <a:ext cx="5077429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8722938" y="332183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79296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Down 238">
            <a:extLst>
              <a:ext uri="{FF2B5EF4-FFF2-40B4-BE49-F238E27FC236}">
                <a16:creationId xmlns:a16="http://schemas.microsoft.com/office/drawing/2014/main" id="{42EE2116-92C2-4C32-BD8D-69D4D3124BC6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695E6F-B94D-44AA-A243-C0560B5D4BBA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29996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parallel scheme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3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9992296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98183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980317-3C1E-4B2B-9C8C-6DA1648F6AD6}"/>
              </a:ext>
            </a:extLst>
          </p:cNvPr>
          <p:cNvCxnSpPr>
            <a:cxnSpLocks/>
          </p:cNvCxnSpPr>
          <p:nvPr/>
        </p:nvCxnSpPr>
        <p:spPr>
          <a:xfrm>
            <a:off x="8954894" y="1934218"/>
            <a:ext cx="0" cy="1561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466F5154-B160-4ADE-B3AC-E6D72C341A05}"/>
              </a:ext>
            </a:extLst>
          </p:cNvPr>
          <p:cNvSpPr/>
          <p:nvPr/>
        </p:nvSpPr>
        <p:spPr>
          <a:xfrm>
            <a:off x="7440157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45188C-1E15-4F23-B708-05061677FEDD}"/>
              </a:ext>
            </a:extLst>
          </p:cNvPr>
          <p:cNvSpPr/>
          <p:nvPr/>
        </p:nvSpPr>
        <p:spPr>
          <a:xfrm>
            <a:off x="8978152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AEB02-0145-4F51-ABD3-E20AB6CC3B6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A95156-0361-4B7F-82E0-6174CDFCE67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816BCD-D7B0-4ED5-B31A-C047529CFBC4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877047-CC70-4377-9D0E-C409AFA2B982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B8B8EA-DC19-464F-AACB-B510CC10CF6F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280099-B158-4FA6-8F8D-FDE2BC82F916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AE415D-94EA-48B0-82B8-FADA55D5873D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B3FD15-5EB9-4197-A4BF-81B46DFB47F0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B4C523-6AC9-46C7-8DE7-170FF2D26EFC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B6C464-8200-4BA8-BAF6-91500864F686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741F43-CBA3-4A98-BA95-1DA1F2B6DA54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895650-6B97-412B-8839-951EE20BBA99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8FCF64-D66A-4AB6-8060-BA6BB7080D85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CC7A2E-774D-4681-8F76-A744BC7F1755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8DFD04-A96A-44C8-BD95-163E0170B9E8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46E1DD-9DB1-446F-A7D8-124133361735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E9D6CE-CC37-46F2-85D0-908B8A96A839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447CE2-654C-4245-ABD2-3C7FAE2B9F32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764430-9960-4CEF-91B7-0659BA1A5BA7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BFC41-6F95-41F1-9411-7213AC1EF5EB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27CE88-1E0F-4DCD-ADA5-E811A10E66B8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F4A3CE-7B2D-4B3B-9642-9528048F9D76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67C3F4-0ECB-4D4E-AA91-DC1764BDCE10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B77207-069E-4F2A-89A3-408E6E0753DB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4652C0-96E5-45D6-B217-9A809ACBDDB3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C59FD8-0AA2-451D-BEFF-10730BD4CD37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8EA17A-FE61-4461-8E3B-735D06273C68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880CA-3836-456D-BD88-CE27A6160C7C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A2FE08-9CC5-42E8-AD64-2EB3412E2532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D12961-BE93-4F8C-9D2C-C21AC5511192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C7B161-757A-477E-82DB-C2D649F49AED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3CD1B-AFE6-4BFE-99ED-83C683429015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AFB317-E77B-4A37-B947-5F223041B71F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CB1167-4F15-4782-AAB9-6C0D20F284EA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3719F5-E0F6-4574-A568-A803F054979F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971DC0-CC9B-4046-B75C-908C73521CB3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AF23EC-3E23-4BB6-96B7-63477B43427A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8EFC80-6B39-4564-A522-9C8D93A9D169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92A80D-D5BE-4667-BDCC-EDF5BFF0E53C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9E413F9-7DDC-473F-AF2B-84018A09D151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C7E25D-BA95-45BE-BEBC-CD00A548D03E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F28DB453-60FA-46B0-BF49-6D344DF2FFEF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97CF3C-320D-4376-B774-87C969246E31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d-dimensional  vectors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59FD05-7615-4C77-BBBA-86F955E3DE88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3D6F76-E536-4C0E-AC5E-6DB7991D186C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475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the average of a large sample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sequential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parallel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53E0551-3763-4732-B481-1D7C079B01AB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247B74B-B06F-456D-BC37-41BCEB663D29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156F160-0302-4389-A4A0-D252F68BD19D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CF003A-C944-406C-802E-8263E564E1BF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7DBC9A-4EFE-4144-80B1-9D28701CD385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P3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E6335D-AC3A-49D0-A493-51FE2A343385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P4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B56F29D-8EAB-4085-9EC5-C5E4EED74684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8BC4D7EA-3997-459E-A400-1E996B6DBCE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FB15EA50-7BDD-4403-A457-648DFAD84D37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A593305-726C-499E-A94F-B958C23C88D8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A1201AE-436D-4191-AA01-7CF8BE6E670A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66BDF1CD-3AD6-4E31-901C-0D9C028F5423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3F3820F1-8DCD-44B0-9B01-0C5FBF29BC70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FB3119-B8C9-40A6-BDEA-04D169C3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88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9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sample, statistical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BD292-8536-4070-AB94-2B9DED320732}"/>
              </a:ext>
            </a:extLst>
          </p:cNvPr>
          <p:cNvSpPr/>
          <p:nvPr/>
        </p:nvSpPr>
        <p:spPr>
          <a:xfrm>
            <a:off x="143659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A0A35-D1EB-4DCA-9851-40713E903695}"/>
              </a:ext>
            </a:extLst>
          </p:cNvPr>
          <p:cNvSpPr/>
          <p:nvPr/>
        </p:nvSpPr>
        <p:spPr>
          <a:xfrm>
            <a:off x="143659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BD113-E516-4929-83AC-0E42CD8E10C9}"/>
              </a:ext>
            </a:extLst>
          </p:cNvPr>
          <p:cNvSpPr/>
          <p:nvPr/>
        </p:nvSpPr>
        <p:spPr>
          <a:xfrm>
            <a:off x="194702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DD757-4A84-4C36-B9D7-676D9B0758A4}"/>
              </a:ext>
            </a:extLst>
          </p:cNvPr>
          <p:cNvSpPr/>
          <p:nvPr/>
        </p:nvSpPr>
        <p:spPr>
          <a:xfrm>
            <a:off x="194702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44B01D-3DED-4831-BE9D-C10B7AF22F25}"/>
              </a:ext>
            </a:extLst>
          </p:cNvPr>
          <p:cNvSpPr/>
          <p:nvPr/>
        </p:nvSpPr>
        <p:spPr>
          <a:xfrm>
            <a:off x="245745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E26926-270D-4119-BD5B-6934C5E2B651}"/>
              </a:ext>
            </a:extLst>
          </p:cNvPr>
          <p:cNvSpPr/>
          <p:nvPr/>
        </p:nvSpPr>
        <p:spPr>
          <a:xfrm>
            <a:off x="245745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9B2BC2-EE0C-49CF-8DB9-03B73F9D81CC}"/>
              </a:ext>
            </a:extLst>
          </p:cNvPr>
          <p:cNvSpPr/>
          <p:nvPr/>
        </p:nvSpPr>
        <p:spPr>
          <a:xfrm>
            <a:off x="296788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0434CC-A8F6-4FFA-8830-B7EDF30F0471}"/>
              </a:ext>
            </a:extLst>
          </p:cNvPr>
          <p:cNvSpPr/>
          <p:nvPr/>
        </p:nvSpPr>
        <p:spPr>
          <a:xfrm>
            <a:off x="296788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84664-57E8-46EE-ABFD-CB5A05B7EE9F}"/>
              </a:ext>
            </a:extLst>
          </p:cNvPr>
          <p:cNvSpPr/>
          <p:nvPr/>
        </p:nvSpPr>
        <p:spPr>
          <a:xfrm>
            <a:off x="347830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1627-7D0F-401F-92D5-1A9C9CDC16D8}"/>
              </a:ext>
            </a:extLst>
          </p:cNvPr>
          <p:cNvSpPr/>
          <p:nvPr/>
        </p:nvSpPr>
        <p:spPr>
          <a:xfrm>
            <a:off x="347830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6AE563-7AAB-4ECD-BA68-4B403611842D}"/>
              </a:ext>
            </a:extLst>
          </p:cNvPr>
          <p:cNvSpPr/>
          <p:nvPr/>
        </p:nvSpPr>
        <p:spPr>
          <a:xfrm>
            <a:off x="398873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1561-0012-4797-8BF0-4C307FF713E0}"/>
              </a:ext>
            </a:extLst>
          </p:cNvPr>
          <p:cNvSpPr/>
          <p:nvPr/>
        </p:nvSpPr>
        <p:spPr>
          <a:xfrm>
            <a:off x="398873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8A794-3CE3-4BBC-BEEB-8D0D6C1EF54C}"/>
              </a:ext>
            </a:extLst>
          </p:cNvPr>
          <p:cNvSpPr/>
          <p:nvPr/>
        </p:nvSpPr>
        <p:spPr>
          <a:xfrm>
            <a:off x="449916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9C15A5-ABD8-4B96-B58D-081F1BE951A6}"/>
              </a:ext>
            </a:extLst>
          </p:cNvPr>
          <p:cNvSpPr/>
          <p:nvPr/>
        </p:nvSpPr>
        <p:spPr>
          <a:xfrm>
            <a:off x="449916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24BD3C-0199-49A5-B11E-77DEC51423CD}"/>
              </a:ext>
            </a:extLst>
          </p:cNvPr>
          <p:cNvSpPr/>
          <p:nvPr/>
        </p:nvSpPr>
        <p:spPr>
          <a:xfrm>
            <a:off x="500959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A67E25-54FB-44B6-8D10-92B3EB04B109}"/>
              </a:ext>
            </a:extLst>
          </p:cNvPr>
          <p:cNvSpPr/>
          <p:nvPr/>
        </p:nvSpPr>
        <p:spPr>
          <a:xfrm>
            <a:off x="500959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FE3B9A-ACBD-48DB-92AF-72D04A623709}"/>
              </a:ext>
            </a:extLst>
          </p:cNvPr>
          <p:cNvSpPr/>
          <p:nvPr/>
        </p:nvSpPr>
        <p:spPr>
          <a:xfrm>
            <a:off x="552002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DD0895-4F5D-43F3-AAB4-21D16DC850EE}"/>
              </a:ext>
            </a:extLst>
          </p:cNvPr>
          <p:cNvSpPr/>
          <p:nvPr/>
        </p:nvSpPr>
        <p:spPr>
          <a:xfrm>
            <a:off x="552002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BE7218-DADF-4C43-A0F2-A5C10087F9D4}"/>
              </a:ext>
            </a:extLst>
          </p:cNvPr>
          <p:cNvSpPr/>
          <p:nvPr/>
        </p:nvSpPr>
        <p:spPr>
          <a:xfrm>
            <a:off x="603044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DEF27C-D1E8-4599-A887-80CB537D4C27}"/>
              </a:ext>
            </a:extLst>
          </p:cNvPr>
          <p:cNvSpPr/>
          <p:nvPr/>
        </p:nvSpPr>
        <p:spPr>
          <a:xfrm>
            <a:off x="603044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0895A-B6A5-498A-A0F5-35727C2C6514}"/>
              </a:ext>
            </a:extLst>
          </p:cNvPr>
          <p:cNvSpPr/>
          <p:nvPr/>
        </p:nvSpPr>
        <p:spPr>
          <a:xfrm>
            <a:off x="654087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B03234-A890-4E93-8A6D-A6733CE954D7}"/>
              </a:ext>
            </a:extLst>
          </p:cNvPr>
          <p:cNvSpPr/>
          <p:nvPr/>
        </p:nvSpPr>
        <p:spPr>
          <a:xfrm>
            <a:off x="654087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100DA1-E118-4937-B909-4F118BB4AF08}"/>
              </a:ext>
            </a:extLst>
          </p:cNvPr>
          <p:cNvSpPr/>
          <p:nvPr/>
        </p:nvSpPr>
        <p:spPr>
          <a:xfrm>
            <a:off x="705130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E58DF-EFB3-42EA-9F73-994E58E99182}"/>
              </a:ext>
            </a:extLst>
          </p:cNvPr>
          <p:cNvSpPr/>
          <p:nvPr/>
        </p:nvSpPr>
        <p:spPr>
          <a:xfrm>
            <a:off x="705130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D4FFBA-AF67-405D-9E48-C91DFD75D10B}"/>
              </a:ext>
            </a:extLst>
          </p:cNvPr>
          <p:cNvSpPr/>
          <p:nvPr/>
        </p:nvSpPr>
        <p:spPr>
          <a:xfrm>
            <a:off x="756173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F5589-8088-48C7-8E53-CC6448ACE929}"/>
              </a:ext>
            </a:extLst>
          </p:cNvPr>
          <p:cNvSpPr/>
          <p:nvPr/>
        </p:nvSpPr>
        <p:spPr>
          <a:xfrm>
            <a:off x="756173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EBD5DD-06CA-43A2-8973-4C7699E7EE12}"/>
              </a:ext>
            </a:extLst>
          </p:cNvPr>
          <p:cNvSpPr/>
          <p:nvPr/>
        </p:nvSpPr>
        <p:spPr>
          <a:xfrm>
            <a:off x="8072160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3935F-C07A-4BDB-AE11-492009F7FBB8}"/>
              </a:ext>
            </a:extLst>
          </p:cNvPr>
          <p:cNvSpPr/>
          <p:nvPr/>
        </p:nvSpPr>
        <p:spPr>
          <a:xfrm>
            <a:off x="8072160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CB2E4D-444F-49CE-AC5B-BE2B162F49A8}"/>
              </a:ext>
            </a:extLst>
          </p:cNvPr>
          <p:cNvSpPr/>
          <p:nvPr/>
        </p:nvSpPr>
        <p:spPr>
          <a:xfrm>
            <a:off x="8582588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17953F-03B0-4346-A774-BCEA65AE2A45}"/>
              </a:ext>
            </a:extLst>
          </p:cNvPr>
          <p:cNvSpPr/>
          <p:nvPr/>
        </p:nvSpPr>
        <p:spPr>
          <a:xfrm>
            <a:off x="8582588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462202-987D-4F83-9638-C76E62A60418}"/>
              </a:ext>
            </a:extLst>
          </p:cNvPr>
          <p:cNvSpPr/>
          <p:nvPr/>
        </p:nvSpPr>
        <p:spPr>
          <a:xfrm>
            <a:off x="9093016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0A0148-13EA-4B56-8431-8A64277B0746}"/>
              </a:ext>
            </a:extLst>
          </p:cNvPr>
          <p:cNvSpPr/>
          <p:nvPr/>
        </p:nvSpPr>
        <p:spPr>
          <a:xfrm>
            <a:off x="9093016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67851E-D0D7-4958-BC23-00D1F5119A36}"/>
              </a:ext>
            </a:extLst>
          </p:cNvPr>
          <p:cNvSpPr/>
          <p:nvPr/>
        </p:nvSpPr>
        <p:spPr>
          <a:xfrm>
            <a:off x="9603444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F37C2-12E7-4071-95C6-AC233E28552C}"/>
              </a:ext>
            </a:extLst>
          </p:cNvPr>
          <p:cNvSpPr/>
          <p:nvPr/>
        </p:nvSpPr>
        <p:spPr>
          <a:xfrm>
            <a:off x="9603444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EAD7F2-2AB1-49D2-9A9B-49D09930636A}"/>
              </a:ext>
            </a:extLst>
          </p:cNvPr>
          <p:cNvSpPr/>
          <p:nvPr/>
        </p:nvSpPr>
        <p:spPr>
          <a:xfrm>
            <a:off x="10113872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21B4-4C1D-4216-8242-DC175C29E1A9}"/>
              </a:ext>
            </a:extLst>
          </p:cNvPr>
          <p:cNvSpPr/>
          <p:nvPr/>
        </p:nvSpPr>
        <p:spPr>
          <a:xfrm>
            <a:off x="10113872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BCB2F3-2AE3-4F5E-899B-2E6069B370A1}"/>
              </a:ext>
            </a:extLst>
          </p:cNvPr>
          <p:cNvSpPr/>
          <p:nvPr/>
        </p:nvSpPr>
        <p:spPr>
          <a:xfrm>
            <a:off x="10624301" y="227720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1C1F6-1D56-405F-86E8-D098CF26B96C}"/>
              </a:ext>
            </a:extLst>
          </p:cNvPr>
          <p:cNvSpPr/>
          <p:nvPr/>
        </p:nvSpPr>
        <p:spPr>
          <a:xfrm>
            <a:off x="10624301" y="2738874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C6EA2-FA52-43D5-A72B-9D0026D66AF6}"/>
              </a:ext>
            </a:extLst>
          </p:cNvPr>
          <p:cNvSpPr/>
          <p:nvPr/>
        </p:nvSpPr>
        <p:spPr>
          <a:xfrm>
            <a:off x="11137763" y="227720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F4F09-02E2-4D55-9540-976E4A2D6022}"/>
              </a:ext>
            </a:extLst>
          </p:cNvPr>
          <p:cNvSpPr/>
          <p:nvPr/>
        </p:nvSpPr>
        <p:spPr>
          <a:xfrm>
            <a:off x="11137763" y="2738873"/>
            <a:ext cx="48357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CD9635F-8D2B-4E39-B68C-0807C0FFD1B5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492710-6D7C-4191-A4C2-23C23F19F9A3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88A702-A4F6-460F-BCA7-33FC95A3E2BA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856303-E0A6-4E7C-8770-9D7DC4663EBA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C4F12C8-20AA-417E-BB95-C9BDB6056DE2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331</Words>
  <Application>Microsoft Office PowerPoint</Application>
  <PresentationFormat>Widescreen</PresentationFormat>
  <Paragraphs>134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22</cp:revision>
  <dcterms:created xsi:type="dcterms:W3CDTF">2020-06-22T12:40:52Z</dcterms:created>
  <dcterms:modified xsi:type="dcterms:W3CDTF">2020-06-24T14:55:13Z</dcterms:modified>
</cp:coreProperties>
</file>