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74" r:id="rId7"/>
    <p:sldId id="262" r:id="rId8"/>
    <p:sldId id="263" r:id="rId9"/>
    <p:sldId id="271" r:id="rId10"/>
    <p:sldId id="272" r:id="rId11"/>
    <p:sldId id="275" r:id="rId12"/>
    <p:sldId id="261" r:id="rId13"/>
    <p:sldId id="266" r:id="rId14"/>
    <p:sldId id="267" r:id="rId15"/>
    <p:sldId id="273" r:id="rId16"/>
    <p:sldId id="25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a distance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the average of a large sample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statistical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CD9635F-8D2B-4E39-B68C-0807C0FFD1B5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492710-6D7C-4191-A4C2-23C23F19F9A3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88A702-A4F6-460F-BCA7-33FC95A3E2BA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856303-E0A6-4E7C-8770-9D7DC4663EBA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C4F12C8-20AA-417E-BB95-C9BDB6056DE2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B35BBE-59A2-40DF-A315-42343A10341C}"/>
              </a:ext>
            </a:extLst>
          </p:cNvPr>
          <p:cNvSpPr txBox="1"/>
          <p:nvPr/>
        </p:nvSpPr>
        <p:spPr>
          <a:xfrm>
            <a:off x="1066006" y="2765857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Photo + link to commented video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54137-F3F4-44B6-BAFD-BEE2A08537A2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statistical scheme</a:t>
            </a:r>
          </a:p>
        </p:txBody>
      </p:sp>
    </p:spTree>
    <p:extLst>
      <p:ext uri="{BB962C8B-B14F-4D97-AF65-F5344CB8AC3E}">
        <p14:creationId xmlns:p14="http://schemas.microsoft.com/office/powerpoint/2010/main" val="81120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3 – TBD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resumed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68725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463639" y="1324650"/>
            <a:ext cx="807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43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 rot="-60000"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a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sequential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d-dimensional  vectors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7C70F8-01FA-4EF2-A726-4F2EDADAD21E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767B4-1638-4275-979F-4FA441E79200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47C36-E4F3-4B23-9349-143D08A5E988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E9578F-66A8-41EF-90C0-956AA228AD0D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657AD9-D42C-4FBD-B80F-10FE25961644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34F71-03C7-42ED-8B7B-BD4F2F0042F7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D69B6C-EF1B-409D-9129-10067CAF65EB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A2368-7574-45CA-8B58-1C101382B590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31AFC-D88B-4C93-81EA-EECC1826AF03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7970C0-BFC9-4BAC-9159-47ED47FC6150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47CC4D-8516-45E2-B67D-EBC3E5D1F5CE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DF05F4-0DDC-4D46-B207-202D26990485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ECF4B4-9B07-4B8C-86C2-4E6A6AD3C50C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E4BE78-629E-472B-B68C-D0A948C8D52F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5739EC-1D69-4564-AF47-95C3D7C4A0FD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21C1-CAA5-4AF9-B39B-0A080C9E9F9D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6809B7-C0EA-4A9C-AAB2-9F3B05CFA700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6732B2-3B87-4D2C-BD40-7B14AD97ED63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2C9829-3E90-40BE-A73E-68844AA11E3C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3DEF28-3CF4-4432-A7CE-43ABF3123F05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7D1001-6A71-4641-A69F-A46EB9E8BEC5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3D0BFF-4AD1-45D9-90B1-C7CDB6B606E9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EBB8D7-3087-48FC-8CA1-834DDE1F44A6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6BA91A9-AFFE-4A8D-934C-A7FBE28A2A80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AC048D-67F6-48F9-8376-605C9E48DFC7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EA23D0-C8A9-4817-8D73-8D8D5D713265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7C967F-9A52-4F10-8974-A99D3BD51943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03AF5E-F048-4DDC-B4CF-F8246F332685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7D2FB0-C57E-42B9-971B-681D81AD8169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25D031-6AEA-47DA-AF2F-8E43F3DE4118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6B8B6E-E061-4292-827B-A5875B0FB652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5B8D62-03A8-4E54-84E4-94C9D8E140BD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33B9D4-5807-4C40-9543-F7C3443E2707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FD936E7-DAA8-452C-ACB2-ECE71AE7E7D5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0B07F5-8C03-4C88-817A-0CE7F6497F02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0783D1-032E-40CD-996E-293959A3A438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29981-26EA-48E3-9317-5812CECF8CB5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2" y="3840373"/>
            <a:ext cx="5077429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8722938" y="332183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79296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Down 238">
            <a:extLst>
              <a:ext uri="{FF2B5EF4-FFF2-40B4-BE49-F238E27FC236}">
                <a16:creationId xmlns:a16="http://schemas.microsoft.com/office/drawing/2014/main" id="{42EE2116-92C2-4C32-BD8D-69D4D3124BC6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695E6F-B94D-44AA-A243-C0560B5D4BBA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29996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parallel scheme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3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9992296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98183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980317-3C1E-4B2B-9C8C-6DA1648F6AD6}"/>
              </a:ext>
            </a:extLst>
          </p:cNvPr>
          <p:cNvCxnSpPr>
            <a:cxnSpLocks/>
          </p:cNvCxnSpPr>
          <p:nvPr/>
        </p:nvCxnSpPr>
        <p:spPr>
          <a:xfrm>
            <a:off x="8954894" y="1934218"/>
            <a:ext cx="0" cy="1561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466F5154-B160-4ADE-B3AC-E6D72C341A05}"/>
              </a:ext>
            </a:extLst>
          </p:cNvPr>
          <p:cNvSpPr/>
          <p:nvPr/>
        </p:nvSpPr>
        <p:spPr>
          <a:xfrm>
            <a:off x="7440157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45188C-1E15-4F23-B708-05061677FEDD}"/>
              </a:ext>
            </a:extLst>
          </p:cNvPr>
          <p:cNvSpPr/>
          <p:nvPr/>
        </p:nvSpPr>
        <p:spPr>
          <a:xfrm>
            <a:off x="8978152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AEB02-0145-4F51-ABD3-E20AB6CC3B6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A95156-0361-4B7F-82E0-6174CDFCE67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816BCD-D7B0-4ED5-B31A-C047529CFBC4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877047-CC70-4377-9D0E-C409AFA2B982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B8B8EA-DC19-464F-AACB-B510CC10CF6F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280099-B158-4FA6-8F8D-FDE2BC82F916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AE415D-94EA-48B0-82B8-FADA55D5873D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B3FD15-5EB9-4197-A4BF-81B46DFB47F0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B4C523-6AC9-46C7-8DE7-170FF2D26EFC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B6C464-8200-4BA8-BAF6-91500864F686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741F43-CBA3-4A98-BA95-1DA1F2B6DA54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895650-6B97-412B-8839-951EE20BBA99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8FCF64-D66A-4AB6-8060-BA6BB7080D85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CC7A2E-774D-4681-8F76-A744BC7F1755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8DFD04-A96A-44C8-BD95-163E0170B9E8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46E1DD-9DB1-446F-A7D8-124133361735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E9D6CE-CC37-46F2-85D0-908B8A96A839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447CE2-654C-4245-ABD2-3C7FAE2B9F32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764430-9960-4CEF-91B7-0659BA1A5BA7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DBFC41-6F95-41F1-9411-7213AC1EF5EB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27CE88-1E0F-4DCD-ADA5-E811A10E66B8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F4A3CE-7B2D-4B3B-9642-9528048F9D76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267C3F4-0ECB-4D4E-AA91-DC1764BDCE10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B77207-069E-4F2A-89A3-408E6E0753DB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4652C0-96E5-45D6-B217-9A809ACBDDB3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C59FD8-0AA2-451D-BEFF-10730BD4CD37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8EA17A-FE61-4461-8E3B-735D06273C68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0880CA-3836-456D-BD88-CE27A6160C7C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A2FE08-9CC5-42E8-AD64-2EB3412E2532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D12961-BE93-4F8C-9D2C-C21AC5511192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C7B161-757A-477E-82DB-C2D649F49AED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83CD1B-AFE6-4BFE-99ED-83C683429015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AFB317-E77B-4A37-B947-5F223041B71F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CB1167-4F15-4782-AAB9-6C0D20F284EA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3719F5-E0F6-4574-A568-A803F054979F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971DC0-CC9B-4046-B75C-908C73521CB3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AF23EC-3E23-4BB6-96B7-63477B43427A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8EFC80-6B39-4564-A522-9C8D93A9D169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92A80D-D5BE-4667-BDCC-EDF5BFF0E53C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9E413F9-7DDC-473F-AF2B-84018A09D151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C7E25D-BA95-45BE-BEBC-CD00A548D03E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F28DB453-60FA-46B0-BF49-6D344DF2FFEF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97CF3C-320D-4376-B774-87C969246E31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d-dimensional  vectors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59FD05-7615-4C77-BBBA-86F955E3DE88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3D6F76-E536-4C0E-AC5E-6DB7991D186C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475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50D-EF9F-44E0-BF90-776A93C07AD0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sequential scheme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35BBE-59A2-40DF-A315-42343A10341C}"/>
              </a:ext>
            </a:extLst>
          </p:cNvPr>
          <p:cNvSpPr txBox="1"/>
          <p:nvPr/>
        </p:nvSpPr>
        <p:spPr>
          <a:xfrm>
            <a:off x="1066006" y="2765857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Photo + link to commented video</a:t>
            </a:r>
          </a:p>
        </p:txBody>
      </p:sp>
    </p:spTree>
    <p:extLst>
      <p:ext uri="{BB962C8B-B14F-4D97-AF65-F5344CB8AC3E}">
        <p14:creationId xmlns:p14="http://schemas.microsoft.com/office/powerpoint/2010/main" val="15786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2 – computing the average of a large sample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sequential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parallel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53E0551-3763-4732-B481-1D7C079B01AB}"/>
              </a:ext>
            </a:extLst>
          </p:cNvPr>
          <p:cNvSpPr/>
          <p:nvPr/>
        </p:nvSpPr>
        <p:spPr>
          <a:xfrm>
            <a:off x="1436597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9247B74B-B06F-456D-BC37-41BCEB663D29}"/>
              </a:ext>
            </a:extLst>
          </p:cNvPr>
          <p:cNvSpPr/>
          <p:nvPr/>
        </p:nvSpPr>
        <p:spPr>
          <a:xfrm>
            <a:off x="2457449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156F160-0302-4389-A4A0-D252F68BD19D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CF003A-C944-406C-802E-8263E564E1BF}"/>
              </a:ext>
            </a:extLst>
          </p:cNvPr>
          <p:cNvSpPr/>
          <p:nvPr/>
        </p:nvSpPr>
        <p:spPr>
          <a:xfrm>
            <a:off x="3989749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B7DBC9A-4EFE-4144-80B1-9D28701CD385}"/>
              </a:ext>
            </a:extLst>
          </p:cNvPr>
          <p:cNvSpPr/>
          <p:nvPr/>
        </p:nvSpPr>
        <p:spPr>
          <a:xfrm>
            <a:off x="6542901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P3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EE6335D-AC3A-49D0-A493-51FE2A343385}"/>
              </a:ext>
            </a:extLst>
          </p:cNvPr>
          <p:cNvSpPr/>
          <p:nvPr/>
        </p:nvSpPr>
        <p:spPr>
          <a:xfrm>
            <a:off x="9096052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P4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BB56F29D-8EAB-4085-9EC5-C5E4EED74684}"/>
              </a:ext>
            </a:extLst>
          </p:cNvPr>
          <p:cNvSpPr/>
          <p:nvPr/>
        </p:nvSpPr>
        <p:spPr>
          <a:xfrm rot="16200000">
            <a:off x="2639289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8BC4D7EA-3997-459E-A400-1E996B6DBCEE}"/>
              </a:ext>
            </a:extLst>
          </p:cNvPr>
          <p:cNvSpPr/>
          <p:nvPr/>
        </p:nvSpPr>
        <p:spPr>
          <a:xfrm rot="16200000">
            <a:off x="5190028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FB15EA50-7BDD-4403-A457-648DFAD84D37}"/>
              </a:ext>
            </a:extLst>
          </p:cNvPr>
          <p:cNvSpPr/>
          <p:nvPr/>
        </p:nvSpPr>
        <p:spPr>
          <a:xfrm rot="16200000">
            <a:off x="774076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EA593305-726C-499E-A94F-B958C23C88D8}"/>
              </a:ext>
            </a:extLst>
          </p:cNvPr>
          <p:cNvSpPr/>
          <p:nvPr/>
        </p:nvSpPr>
        <p:spPr>
          <a:xfrm rot="16200000">
            <a:off x="1029150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A1201AE-436D-4191-AA01-7CF8BE6E670A}"/>
              </a:ext>
            </a:extLst>
          </p:cNvPr>
          <p:cNvSpPr/>
          <p:nvPr/>
        </p:nvSpPr>
        <p:spPr>
          <a:xfrm>
            <a:off x="7563755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66BDF1CD-3AD6-4E31-901C-0D9C028F5423}"/>
              </a:ext>
            </a:extLst>
          </p:cNvPr>
          <p:cNvSpPr/>
          <p:nvPr/>
        </p:nvSpPr>
        <p:spPr>
          <a:xfrm>
            <a:off x="5010602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3F3820F1-8DCD-44B0-9B01-0C5FBF29BC70}"/>
              </a:ext>
            </a:extLst>
          </p:cNvPr>
          <p:cNvSpPr/>
          <p:nvPr/>
        </p:nvSpPr>
        <p:spPr>
          <a:xfrm>
            <a:off x="1011690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FB3119-B8C9-40A6-BDEA-04D169C3C3EA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FB3119-B8C9-40A6-BDEA-04D169C3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88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366</Words>
  <Application>Microsoft Office PowerPoint</Application>
  <PresentationFormat>Widescreen</PresentationFormat>
  <Paragraphs>138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23</cp:revision>
  <dcterms:created xsi:type="dcterms:W3CDTF">2020-06-22T12:40:52Z</dcterms:created>
  <dcterms:modified xsi:type="dcterms:W3CDTF">2020-06-25T16:17:19Z</dcterms:modified>
</cp:coreProperties>
</file>