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8" r:id="rId5"/>
    <p:sldId id="269" r:id="rId6"/>
    <p:sldId id="274" r:id="rId7"/>
    <p:sldId id="262" r:id="rId8"/>
    <p:sldId id="263" r:id="rId9"/>
    <p:sldId id="271" r:id="rId10"/>
    <p:sldId id="272" r:id="rId11"/>
    <p:sldId id="275" r:id="rId12"/>
    <p:sldId id="261" r:id="rId13"/>
    <p:sldId id="266" r:id="rId14"/>
    <p:sldId id="267" r:id="rId15"/>
    <p:sldId id="273" r:id="rId16"/>
    <p:sldId id="276" r:id="rId17"/>
    <p:sldId id="257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07:04.39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2518 162,'-7'-1,"0"-1,0 1,0-1,1-1,-1 1,0-1,1 0,-1 0,1-1,-6-4,-34-17,-16 2,-2 3,0 3,-2 3,-126-11,97 20,0 4,-172 21,204-9,-1 2,1 3,1 3,1 2,-93 47,63-19,1 5,-139 110,170-116,2 2,2 3,3 3,2 1,-56 85,76-94,1 1,3 2,2 0,2 2,3 0,2 1,-20 108,24-60,4 1,4 0,5 0,4 1,5-1,26 117,-16-135,3-2,5-1,2-1,5-1,3-2,3-2,90 129,-85-148,3-2,2-2,2-3,3-2,1-2,100 61,-35-36,4-6,192 72,-131-72,2-9,2-7,249 29,596-10,-301-89,-587 7,-2-7,282-79,-362 79,-1-3,-1-2,-2-4,0-2,-3-2,85-67,-111 75,-1-1,-2-1,-1-2,-1-1,-1-2,-2 0,-2-1,-1-2,-1 0,-3-1,0 0,12-46,-15 25,-2-1,-3 0,-2-1,-3 0,-3 0,-2 0,-3 0,-2 0,-3 1,-3 0,-2 1,-2 0,-4 1,-1 1,-3 1,-54-89,-14 4,-7 4,-6 4,-195-191,198 228,-5 4,-3 6,-4 4,-150-80,16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25:03.60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2518 162,'-7'-1,"0"-1,0 1,0-1,1-1,-1 1,0-1,1 0,-1 0,1-1,-6-4,-34-17,-16 2,-2 3,0 3,-2 3,-126-11,97 20,0 4,-172 21,204-9,-1 2,1 3,1 3,1 2,-93 47,63-19,1 5,-139 110,170-116,2 2,2 3,3 3,2 1,-56 85,76-94,1 1,3 2,2 0,2 2,3 0,2 1,-20 108,24-60,4 1,4 0,5 0,4 1,5-1,26 117,-16-135,3-2,5-1,2-1,5-1,3-2,3-2,90 129,-85-148,3-2,2-2,2-3,3-2,1-2,100 61,-35-36,4-6,192 72,-131-72,2-9,2-7,249 29,596-10,-301-89,-587 7,-2-7,282-79,-362 79,-1-3,-1-2,-2-4,0-2,-3-2,85-67,-111 75,-1-1,-2-1,-1-2,-1-1,-1-2,-2 0,-2-1,-1-2,-1 0,-3-1,0 0,12-46,-15 25,-2-1,-3 0,-2-1,-3 0,-3 0,-2 0,-3 0,-2 0,-3 1,-3 0,-2 1,-2 0,-4 1,-1 1,-3 1,-54-89,-14 4,-7 4,-6 4,-195-191,198 228,-5 4,-3 6,-4 4,-150-80,16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26:04.9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45,'51'3,"0"2,98 23,-92-15,103 9,-113-17,-1 2,58 16,-53-10,72 7,-58-10,121 33,-113-24,-68-18,77 21,1-3,0-4,122 6,-17-4,0 0,503-18,-646-2,1-2,-1-1,66-19,89-41,-107 32,24-8,107-33,-186 65,1 1,0 2,77-3,-83 8,-1-1,0-2,-1-2,44-14,-35 10,10 1,0 3,0 2,0 2,99 7,-37-1,803-3,-860 3,77 13,39 3,130-21,94 4,-223 15,62 2,-122-22,89 5,-180 1,1 2,-1 0,-1 1,24 10,48 13,-66-24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36:32.9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37,'43'3,"-1"1,82 19,-76-12,85 8,-94-15,-1 1,49 15,-45-10,61 8,-49-11,101 29,-94-20,-57-15,64 18,1-4,0-2,102 4,-14-3,-1 0,420-15,-538-1,-1-2,1-1,55-16,73-34,-88 27,19-7,89-27,-154 53,1 2,-1 1,65-2,-70 6,0-1,-1-1,1-1,35-13,-28 9,7 1,1 2,-1 1,1 3,82 5,-31 0,670-3,-718 2,65 12,32 1,109-16,79 2,-187 13,51 2,-100-18,73 4,-149 0,0 2,-1 0,1 1,18 9,40 10,-54-20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64DA-3749-4031-80FF-3D4ED6A8C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9DA1-12FE-4684-8666-2488CF6B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EA04-0E81-4F9B-92D0-27909E3E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5910-026C-4B5B-9701-E00B346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E4D2-1BA0-4448-BEFF-E55BF40E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5E1F-76F1-4084-9339-2E20F70B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CC83-50BC-413A-A28D-1E844CF3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6B9E-E01A-43C7-8501-2FAF52A3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9409-4FE6-4A38-BF19-03D31692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BFD5-7B11-4ADA-80B2-1157D63C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6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EA9D8-09A5-4458-9C36-86FC4EA35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8C688-701A-4410-89E8-E7BF5706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06D5-22E4-410D-891D-96CBFF77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F41B-CA08-432B-BFDD-EB42DA01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7209-2836-4C7E-AED2-8552B9B3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EE3D-78E9-47D6-AF3A-555B184B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ACB7-03BD-493E-8940-AC50DC1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CADC-1202-4283-897D-5BB596D7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661C-F9CB-475B-A8C1-FE32C6EA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143F-BA0A-4354-A0AB-675B8E39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B309-8A92-41B6-8E46-C344FF3D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DBA94-0118-4C94-8047-7D432C7C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95BB-6DD3-4A3D-A27D-881C3E55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0523-C343-440E-94CA-A5707727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5109-FB6A-44BB-8FCC-4521BAD4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1177-9CBF-4CE0-BE1A-BC81F385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AAF4-6513-4822-9FFB-E0FDE7ED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B7B30-40D1-4DDB-91BC-2A826AC37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E321-DFC5-4AB3-B5E1-5367DB2F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41C0A-C153-4818-837A-DA31DAF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2CF2F-D9CF-4A2A-8223-1CCDC768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106D-9D3E-4178-8D75-8ABD901D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D2BB0-99EF-4850-A5A6-4FB53638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4BD38-60B5-490E-9F7C-59C5DFF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5C28B-98C1-402B-A20F-B169E2BFB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77F02-779B-4549-83C3-24BAE90CA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3231C-567E-461C-BF18-C8DDBE9D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206A1-F536-4EC7-B5F0-C6C62DCC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A6BC-AE74-4AE0-BE42-ECBD4E1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1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94C-4C02-4168-84FB-417DA142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40C07-3393-4B15-A1DA-EDAA2C09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7AA61-6BBB-425B-8C5D-52BF0618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D88D1-FFBD-411F-9060-E90108E9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2C370-63FB-417A-BDA6-95846914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48D3-3DF3-480A-864F-92CEA7D6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86E70-3E7F-418E-B847-3BA7D00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570F-F2EB-45D5-B1ED-04C3A54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FF66-6DAB-4F9F-BF02-58A3F96C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D80A-F0D8-4ACA-B789-9000CD958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F13C-2B20-4A28-AFAD-3B0A3E3C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D56C1-0335-4783-A47B-B27C1594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C490C-735A-459B-BAB8-2C0B4F70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093A-9EDE-47EA-8D05-665F5371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FEAD6-BECA-402F-9BD9-F6A2C2110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6696-ACF6-4E3C-907C-3D0B4D14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83106-8E66-46E0-9034-F05B9896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52364-8809-4827-8814-DB490524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2D4A-9FC6-4279-AF51-AC0B1893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6000F-5447-4B86-B920-7BF58C37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98F03-B426-4732-AC94-B0421A89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7A35-9359-4885-A6A7-F7125CF3D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6091-3C97-4184-8E43-BCF8D1872C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BAD5-45AE-4147-83ED-55AC10C99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DA41-0BC7-4BDA-8859-68D493A0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875763" y="1790163"/>
            <a:ext cx="8075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Agenda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Computer architectures, data structures, and opportunities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1 – computing a distance matrix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2 – computing the average of a large sample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A5A796-EBA6-4D99-A3B7-FE0AD51D8F34}"/>
              </a:ext>
            </a:extLst>
          </p:cNvPr>
          <p:cNvCxnSpPr/>
          <p:nvPr/>
        </p:nvCxnSpPr>
        <p:spPr>
          <a:xfrm>
            <a:off x="875763" y="2377686"/>
            <a:ext cx="7740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4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93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2 - computing the average of a large sample, statistical scheme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BD292-8536-4070-AB94-2B9DED320732}"/>
              </a:ext>
            </a:extLst>
          </p:cNvPr>
          <p:cNvSpPr/>
          <p:nvPr/>
        </p:nvSpPr>
        <p:spPr>
          <a:xfrm>
            <a:off x="143659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A0A35-D1EB-4DCA-9851-40713E903695}"/>
              </a:ext>
            </a:extLst>
          </p:cNvPr>
          <p:cNvSpPr/>
          <p:nvPr/>
        </p:nvSpPr>
        <p:spPr>
          <a:xfrm>
            <a:off x="143659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FBD113-E516-4929-83AC-0E42CD8E10C9}"/>
              </a:ext>
            </a:extLst>
          </p:cNvPr>
          <p:cNvSpPr/>
          <p:nvPr/>
        </p:nvSpPr>
        <p:spPr>
          <a:xfrm>
            <a:off x="194702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DD757-4A84-4C36-B9D7-676D9B0758A4}"/>
              </a:ext>
            </a:extLst>
          </p:cNvPr>
          <p:cNvSpPr/>
          <p:nvPr/>
        </p:nvSpPr>
        <p:spPr>
          <a:xfrm>
            <a:off x="194702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44B01D-3DED-4831-BE9D-C10B7AF22F25}"/>
              </a:ext>
            </a:extLst>
          </p:cNvPr>
          <p:cNvSpPr/>
          <p:nvPr/>
        </p:nvSpPr>
        <p:spPr>
          <a:xfrm>
            <a:off x="245745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E26926-270D-4119-BD5B-6934C5E2B651}"/>
              </a:ext>
            </a:extLst>
          </p:cNvPr>
          <p:cNvSpPr/>
          <p:nvPr/>
        </p:nvSpPr>
        <p:spPr>
          <a:xfrm>
            <a:off x="245745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9B2BC2-EE0C-49CF-8DB9-03B73F9D81CC}"/>
              </a:ext>
            </a:extLst>
          </p:cNvPr>
          <p:cNvSpPr/>
          <p:nvPr/>
        </p:nvSpPr>
        <p:spPr>
          <a:xfrm>
            <a:off x="296788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0434CC-A8F6-4FFA-8830-B7EDF30F0471}"/>
              </a:ext>
            </a:extLst>
          </p:cNvPr>
          <p:cNvSpPr/>
          <p:nvPr/>
        </p:nvSpPr>
        <p:spPr>
          <a:xfrm>
            <a:off x="296788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E84664-57E8-46EE-ABFD-CB5A05B7EE9F}"/>
              </a:ext>
            </a:extLst>
          </p:cNvPr>
          <p:cNvSpPr/>
          <p:nvPr/>
        </p:nvSpPr>
        <p:spPr>
          <a:xfrm>
            <a:off x="347830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761627-7D0F-401F-92D5-1A9C9CDC16D8}"/>
              </a:ext>
            </a:extLst>
          </p:cNvPr>
          <p:cNvSpPr/>
          <p:nvPr/>
        </p:nvSpPr>
        <p:spPr>
          <a:xfrm>
            <a:off x="347830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6AE563-7AAB-4ECD-BA68-4B403611842D}"/>
              </a:ext>
            </a:extLst>
          </p:cNvPr>
          <p:cNvSpPr/>
          <p:nvPr/>
        </p:nvSpPr>
        <p:spPr>
          <a:xfrm>
            <a:off x="398873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DC1561-0012-4797-8BF0-4C307FF713E0}"/>
              </a:ext>
            </a:extLst>
          </p:cNvPr>
          <p:cNvSpPr/>
          <p:nvPr/>
        </p:nvSpPr>
        <p:spPr>
          <a:xfrm>
            <a:off x="398873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98A794-3CE3-4BBC-BEEB-8D0D6C1EF54C}"/>
              </a:ext>
            </a:extLst>
          </p:cNvPr>
          <p:cNvSpPr/>
          <p:nvPr/>
        </p:nvSpPr>
        <p:spPr>
          <a:xfrm>
            <a:off x="449916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9C15A5-ABD8-4B96-B58D-081F1BE951A6}"/>
              </a:ext>
            </a:extLst>
          </p:cNvPr>
          <p:cNvSpPr/>
          <p:nvPr/>
        </p:nvSpPr>
        <p:spPr>
          <a:xfrm>
            <a:off x="449916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24BD3C-0199-49A5-B11E-77DEC51423CD}"/>
              </a:ext>
            </a:extLst>
          </p:cNvPr>
          <p:cNvSpPr/>
          <p:nvPr/>
        </p:nvSpPr>
        <p:spPr>
          <a:xfrm>
            <a:off x="500959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A67E25-54FB-44B6-8D10-92B3EB04B109}"/>
              </a:ext>
            </a:extLst>
          </p:cNvPr>
          <p:cNvSpPr/>
          <p:nvPr/>
        </p:nvSpPr>
        <p:spPr>
          <a:xfrm>
            <a:off x="500959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FE3B9A-ACBD-48DB-92AF-72D04A623709}"/>
              </a:ext>
            </a:extLst>
          </p:cNvPr>
          <p:cNvSpPr/>
          <p:nvPr/>
        </p:nvSpPr>
        <p:spPr>
          <a:xfrm>
            <a:off x="552002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0DD0895-4F5D-43F3-AAB4-21D16DC850EE}"/>
              </a:ext>
            </a:extLst>
          </p:cNvPr>
          <p:cNvSpPr/>
          <p:nvPr/>
        </p:nvSpPr>
        <p:spPr>
          <a:xfrm>
            <a:off x="552002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BE7218-DADF-4C43-A0F2-A5C10087F9D4}"/>
              </a:ext>
            </a:extLst>
          </p:cNvPr>
          <p:cNvSpPr/>
          <p:nvPr/>
        </p:nvSpPr>
        <p:spPr>
          <a:xfrm>
            <a:off x="603044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DEF27C-D1E8-4599-A887-80CB537D4C27}"/>
              </a:ext>
            </a:extLst>
          </p:cNvPr>
          <p:cNvSpPr/>
          <p:nvPr/>
        </p:nvSpPr>
        <p:spPr>
          <a:xfrm>
            <a:off x="603044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80895A-B6A5-498A-A0F5-35727C2C6514}"/>
              </a:ext>
            </a:extLst>
          </p:cNvPr>
          <p:cNvSpPr/>
          <p:nvPr/>
        </p:nvSpPr>
        <p:spPr>
          <a:xfrm>
            <a:off x="654087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B03234-A890-4E93-8A6D-A6733CE954D7}"/>
              </a:ext>
            </a:extLst>
          </p:cNvPr>
          <p:cNvSpPr/>
          <p:nvPr/>
        </p:nvSpPr>
        <p:spPr>
          <a:xfrm>
            <a:off x="654087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100DA1-E118-4937-B909-4F118BB4AF08}"/>
              </a:ext>
            </a:extLst>
          </p:cNvPr>
          <p:cNvSpPr/>
          <p:nvPr/>
        </p:nvSpPr>
        <p:spPr>
          <a:xfrm>
            <a:off x="705130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6E58DF-EFB3-42EA-9F73-994E58E99182}"/>
              </a:ext>
            </a:extLst>
          </p:cNvPr>
          <p:cNvSpPr/>
          <p:nvPr/>
        </p:nvSpPr>
        <p:spPr>
          <a:xfrm>
            <a:off x="705130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D4FFBA-AF67-405D-9E48-C91DFD75D10B}"/>
              </a:ext>
            </a:extLst>
          </p:cNvPr>
          <p:cNvSpPr/>
          <p:nvPr/>
        </p:nvSpPr>
        <p:spPr>
          <a:xfrm>
            <a:off x="756173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FFF5589-8088-48C7-8E53-CC6448ACE929}"/>
              </a:ext>
            </a:extLst>
          </p:cNvPr>
          <p:cNvSpPr/>
          <p:nvPr/>
        </p:nvSpPr>
        <p:spPr>
          <a:xfrm>
            <a:off x="756173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EBD5DD-06CA-43A2-8973-4C7699E7EE12}"/>
              </a:ext>
            </a:extLst>
          </p:cNvPr>
          <p:cNvSpPr/>
          <p:nvPr/>
        </p:nvSpPr>
        <p:spPr>
          <a:xfrm>
            <a:off x="807216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83935F-C07A-4BDB-AE11-492009F7FBB8}"/>
              </a:ext>
            </a:extLst>
          </p:cNvPr>
          <p:cNvSpPr/>
          <p:nvPr/>
        </p:nvSpPr>
        <p:spPr>
          <a:xfrm>
            <a:off x="807216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CB2E4D-444F-49CE-AC5B-BE2B162F49A8}"/>
              </a:ext>
            </a:extLst>
          </p:cNvPr>
          <p:cNvSpPr/>
          <p:nvPr/>
        </p:nvSpPr>
        <p:spPr>
          <a:xfrm>
            <a:off x="858258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17953F-03B0-4346-A774-BCEA65AE2A45}"/>
              </a:ext>
            </a:extLst>
          </p:cNvPr>
          <p:cNvSpPr/>
          <p:nvPr/>
        </p:nvSpPr>
        <p:spPr>
          <a:xfrm>
            <a:off x="858258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A462202-987D-4F83-9638-C76E62A60418}"/>
              </a:ext>
            </a:extLst>
          </p:cNvPr>
          <p:cNvSpPr/>
          <p:nvPr/>
        </p:nvSpPr>
        <p:spPr>
          <a:xfrm>
            <a:off x="909301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60A0148-13EA-4B56-8431-8A64277B0746}"/>
              </a:ext>
            </a:extLst>
          </p:cNvPr>
          <p:cNvSpPr/>
          <p:nvPr/>
        </p:nvSpPr>
        <p:spPr>
          <a:xfrm>
            <a:off x="909301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67851E-D0D7-4958-BC23-00D1F5119A36}"/>
              </a:ext>
            </a:extLst>
          </p:cNvPr>
          <p:cNvSpPr/>
          <p:nvPr/>
        </p:nvSpPr>
        <p:spPr>
          <a:xfrm>
            <a:off x="960344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F37C2-12E7-4071-95C6-AC233E28552C}"/>
              </a:ext>
            </a:extLst>
          </p:cNvPr>
          <p:cNvSpPr/>
          <p:nvPr/>
        </p:nvSpPr>
        <p:spPr>
          <a:xfrm>
            <a:off x="960344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8EAD7F2-2AB1-49D2-9A9B-49D09930636A}"/>
              </a:ext>
            </a:extLst>
          </p:cNvPr>
          <p:cNvSpPr/>
          <p:nvPr/>
        </p:nvSpPr>
        <p:spPr>
          <a:xfrm>
            <a:off x="1011387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E321B4-4C1D-4216-8242-DC175C29E1A9}"/>
              </a:ext>
            </a:extLst>
          </p:cNvPr>
          <p:cNvSpPr/>
          <p:nvPr/>
        </p:nvSpPr>
        <p:spPr>
          <a:xfrm>
            <a:off x="1011387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EBCB2F3-2AE3-4F5E-899B-2E6069B370A1}"/>
              </a:ext>
            </a:extLst>
          </p:cNvPr>
          <p:cNvSpPr/>
          <p:nvPr/>
        </p:nvSpPr>
        <p:spPr>
          <a:xfrm>
            <a:off x="10624301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21C1F6-1D56-405F-86E8-D098CF26B96C}"/>
              </a:ext>
            </a:extLst>
          </p:cNvPr>
          <p:cNvSpPr/>
          <p:nvPr/>
        </p:nvSpPr>
        <p:spPr>
          <a:xfrm>
            <a:off x="10624301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7808D2-62D9-4A00-9BFA-560D894D15C2}"/>
              </a:ext>
            </a:extLst>
          </p:cNvPr>
          <p:cNvSpPr/>
          <p:nvPr/>
        </p:nvSpPr>
        <p:spPr>
          <a:xfrm>
            <a:off x="1436596" y="4060877"/>
            <a:ext cx="10184743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execution, process P1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6EC6EA2-FA52-43D5-A72B-9D0026D66AF6}"/>
              </a:ext>
            </a:extLst>
          </p:cNvPr>
          <p:cNvSpPr/>
          <p:nvPr/>
        </p:nvSpPr>
        <p:spPr>
          <a:xfrm>
            <a:off x="11137763" y="227720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1F4F09-02E2-4D55-9540-976E4A2D6022}"/>
              </a:ext>
            </a:extLst>
          </p:cNvPr>
          <p:cNvSpPr/>
          <p:nvPr/>
        </p:nvSpPr>
        <p:spPr>
          <a:xfrm>
            <a:off x="11137763" y="2738873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33207007-E41E-412D-91CA-9797B658FEFE}"/>
              </a:ext>
            </a:extLst>
          </p:cNvPr>
          <p:cNvSpPr/>
          <p:nvPr/>
        </p:nvSpPr>
        <p:spPr>
          <a:xfrm>
            <a:off x="628717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4A823B09-065A-48E7-B0EB-DD8DFE7AC1A9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Left Brace 215">
            <a:extLst>
              <a:ext uri="{FF2B5EF4-FFF2-40B4-BE49-F238E27FC236}">
                <a16:creationId xmlns:a16="http://schemas.microsoft.com/office/drawing/2014/main" id="{B11D6DD8-06F3-4566-BE51-7748D18FB60A}"/>
              </a:ext>
            </a:extLst>
          </p:cNvPr>
          <p:cNvSpPr/>
          <p:nvPr/>
        </p:nvSpPr>
        <p:spPr>
          <a:xfrm rot="16200000">
            <a:off x="6469017" y="-1790103"/>
            <a:ext cx="119900" cy="10184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/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6CD9635F-8D2B-4E39-B68C-0807C0FFD1B5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492710-6D7C-4191-A4C2-23C23F19F9A3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88A702-A4F6-460F-BCA7-33FC95A3E2BA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856303-E0A6-4E7C-8770-9D7DC4663EBA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C4F12C8-20AA-417E-BB95-C9BDB6056DE2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F27DAC-754F-4F29-9116-230F8B9B0AA3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(sampled from the Brazilian male population, 1977 [3])</a:t>
            </a:r>
          </a:p>
        </p:txBody>
      </p:sp>
    </p:spTree>
    <p:extLst>
      <p:ext uri="{BB962C8B-B14F-4D97-AF65-F5344CB8AC3E}">
        <p14:creationId xmlns:p14="http://schemas.microsoft.com/office/powerpoint/2010/main" val="359004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D54137-F3F4-44B6-BAFD-BEE2A08537A2}"/>
              </a:ext>
            </a:extLst>
          </p:cNvPr>
          <p:cNvSpPr txBox="1"/>
          <p:nvPr/>
        </p:nvSpPr>
        <p:spPr>
          <a:xfrm>
            <a:off x="450761" y="412123"/>
            <a:ext cx="893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2 - computing the average of a large sample, statistical scheme</a:t>
            </a:r>
          </a:p>
        </p:txBody>
      </p:sp>
    </p:spTree>
    <p:extLst>
      <p:ext uri="{BB962C8B-B14F-4D97-AF65-F5344CB8AC3E}">
        <p14:creationId xmlns:p14="http://schemas.microsoft.com/office/powerpoint/2010/main" val="81120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7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Case 3 – TBD</a:t>
            </a:r>
          </a:p>
        </p:txBody>
      </p:sp>
    </p:spTree>
    <p:extLst>
      <p:ext uri="{BB962C8B-B14F-4D97-AF65-F5344CB8AC3E}">
        <p14:creationId xmlns:p14="http://schemas.microsoft.com/office/powerpoint/2010/main" val="401899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C43F7-575A-46D3-9AD8-A453F60D418F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be resumed in a future meeting ;)</a:t>
            </a:r>
          </a:p>
        </p:txBody>
      </p:sp>
    </p:spTree>
    <p:extLst>
      <p:ext uri="{BB962C8B-B14F-4D97-AF65-F5344CB8AC3E}">
        <p14:creationId xmlns:p14="http://schemas.microsoft.com/office/powerpoint/2010/main" val="68725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875763" y="179016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A5A796-EBA6-4D99-A3B7-FE0AD51D8F34}"/>
              </a:ext>
            </a:extLst>
          </p:cNvPr>
          <p:cNvCxnSpPr/>
          <p:nvPr/>
        </p:nvCxnSpPr>
        <p:spPr>
          <a:xfrm>
            <a:off x="875763" y="2377686"/>
            <a:ext cx="7740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463639" y="1324650"/>
            <a:ext cx="112477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References:</a:t>
            </a:r>
          </a:p>
          <a:p>
            <a:endParaRPr lang="en-US" sz="2000" dirty="0"/>
          </a:p>
          <a:p>
            <a:r>
              <a:rPr lang="en-US" sz="2000" dirty="0"/>
              <a:t>[1] Quinn, Michael. </a:t>
            </a:r>
            <a:r>
              <a:rPr lang="pt-BR" sz="2000" dirty="0"/>
              <a:t>"</a:t>
            </a:r>
            <a:r>
              <a:rPr lang="en-US" sz="2000" dirty="0"/>
              <a:t>Parallel Programming in C with MPI and OpenMP</a:t>
            </a:r>
            <a:r>
              <a:rPr lang="pt-BR" sz="2000" dirty="0"/>
              <a:t>", McGraw-Hill Science, ISBN 9780072822564, 2003.</a:t>
            </a:r>
            <a:endParaRPr lang="en-US" sz="2000" dirty="0"/>
          </a:p>
          <a:p>
            <a:endParaRPr lang="en-US" sz="2000" dirty="0"/>
          </a:p>
          <a:p>
            <a:r>
              <a:rPr lang="pt-BR" sz="2000" dirty="0"/>
              <a:t>[2] de Souza, Jaime Freire, Hermes </a:t>
            </a:r>
            <a:r>
              <a:rPr lang="pt-BR" sz="2000" dirty="0" err="1"/>
              <a:t>Senger</a:t>
            </a:r>
            <a:r>
              <a:rPr lang="pt-BR" sz="2000" dirty="0"/>
              <a:t>, </a:t>
            </a:r>
            <a:r>
              <a:rPr lang="pt-BR" sz="2000" dirty="0" err="1"/>
              <a:t>and</a:t>
            </a:r>
            <a:r>
              <a:rPr lang="pt-BR" sz="2000" dirty="0"/>
              <a:t> Fabricio AB Silva. "Escalabilidade de Aplicações Bag-</a:t>
            </a:r>
            <a:r>
              <a:rPr lang="pt-BR" sz="2000" dirty="0" err="1"/>
              <a:t>of</a:t>
            </a:r>
            <a:r>
              <a:rPr lang="pt-BR" sz="2000" dirty="0"/>
              <a:t>-</a:t>
            </a:r>
            <a:r>
              <a:rPr lang="pt-BR" sz="2000" dirty="0" err="1"/>
              <a:t>Tasks</a:t>
            </a:r>
            <a:r>
              <a:rPr lang="pt-BR" sz="2000" dirty="0"/>
              <a:t> em Plataformas Heterogêneas." In Anais Principais do XXXVII Simpósio Brasileiro de Redes de Computadores e Sistemas Distribuídos, pp. 664-677. SBC, 2019.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[3] 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-apple-system"/>
              </a:rPr>
              <a:t>Guimaraes, M. I. C. C., &amp;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-apple-system"/>
              </a:rPr>
              <a:t>Sordi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-apple-system"/>
              </a:rPr>
              <a:t>, G. M. A. A. (1995). </a:t>
            </a:r>
            <a:r>
              <a:rPr lang="pt-BR" sz="2000" b="0" i="1" dirty="0">
                <a:solidFill>
                  <a:srgbClr val="000000"/>
                </a:solidFill>
                <a:effectLst/>
                <a:latin typeface="-apple-system"/>
              </a:rPr>
              <a:t>Desenvolvimento do manequim matemático do homem brasileiro para cálculos de dosimetria interna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-apple-system"/>
              </a:rPr>
              <a:t>. Tese de Doutorado. </a:t>
            </a:r>
            <a:r>
              <a:rPr lang="pt-BR" sz="2000" dirty="0"/>
              <a:t>Instituto de Pesquisas Energéticas e Nucleares (IPEN) - 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-apple-system"/>
              </a:rPr>
              <a:t>Universidade de São Paulo, São Paulo.</a:t>
            </a:r>
            <a:endParaRPr lang="pt-BR" sz="2000" dirty="0"/>
          </a:p>
          <a:p>
            <a:r>
              <a:rPr lang="pt-BR" sz="2000" dirty="0"/>
              <a:t># (</a:t>
            </a:r>
            <a:r>
              <a:rPr lang="pt-BR" sz="2000" dirty="0" err="1"/>
              <a:t>see</a:t>
            </a:r>
            <a:r>
              <a:rPr lang="pt-BR" sz="2000" dirty="0"/>
              <a:t> </a:t>
            </a:r>
            <a:r>
              <a:rPr lang="pt-BR" sz="2000" dirty="0" err="1"/>
              <a:t>page</a:t>
            </a:r>
            <a:r>
              <a:rPr lang="pt-BR" sz="2000" dirty="0"/>
              <a:t> 29; uses data </a:t>
            </a:r>
            <a:r>
              <a:rPr lang="pt-BR" sz="2000" dirty="0" err="1"/>
              <a:t>that</a:t>
            </a:r>
            <a:r>
              <a:rPr lang="pt-BR" sz="2000" dirty="0"/>
              <a:t> </a:t>
            </a:r>
            <a:r>
              <a:rPr lang="pt-BR" sz="2000" dirty="0" err="1"/>
              <a:t>were</a:t>
            </a:r>
            <a:r>
              <a:rPr lang="pt-BR" sz="2000" dirty="0"/>
              <a:t> </a:t>
            </a:r>
            <a:r>
              <a:rPr lang="pt-BR" sz="2000" dirty="0" err="1"/>
              <a:t>collected</a:t>
            </a:r>
            <a:r>
              <a:rPr lang="pt-BR" sz="2000" dirty="0"/>
              <a:t> </a:t>
            </a:r>
            <a:r>
              <a:rPr lang="pt-BR" sz="2000" dirty="0" err="1"/>
              <a:t>by</a:t>
            </a:r>
            <a:r>
              <a:rPr lang="pt-BR" sz="2000" dirty="0"/>
              <a:t> IBGE </a:t>
            </a:r>
            <a:r>
              <a:rPr lang="pt-BR" sz="2000" dirty="0" err="1"/>
              <a:t>back</a:t>
            </a:r>
            <a:r>
              <a:rPr lang="pt-BR" sz="2000" dirty="0"/>
              <a:t> in 1976/1977)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143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665585-E400-4452-A878-57612844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3" t="73975" r="20563" b="10751"/>
          <a:stretch/>
        </p:blipFill>
        <p:spPr>
          <a:xfrm rot="-60000">
            <a:off x="231818" y="283335"/>
            <a:ext cx="5882273" cy="142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F62C4-D3EB-4C47-A819-9BEA19B3E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2" t="42874" r="53452" b="43863"/>
          <a:stretch/>
        </p:blipFill>
        <p:spPr>
          <a:xfrm>
            <a:off x="231817" y="1872343"/>
            <a:ext cx="6183999" cy="1291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8D9C0F-0023-47DD-8E36-4049C996F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74" t="31138" r="26598" b="55631"/>
          <a:stretch/>
        </p:blipFill>
        <p:spPr>
          <a:xfrm>
            <a:off x="337278" y="3323567"/>
            <a:ext cx="5831174" cy="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0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8D9C0F-0023-47DD-8E36-4049C996F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8" t="2788" r="26599" b="55632"/>
          <a:stretch/>
        </p:blipFill>
        <p:spPr>
          <a:xfrm>
            <a:off x="-1327638" y="1380393"/>
            <a:ext cx="7496090" cy="28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9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3E2CE5-7368-4209-A922-1C60AF0B0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28" t="47949" r="52972" b="25301"/>
          <a:stretch/>
        </p:blipFill>
        <p:spPr>
          <a:xfrm>
            <a:off x="450761" y="1001310"/>
            <a:ext cx="6097095" cy="3057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74A620-0436-4C86-BF66-520A0C830749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Bag of Tasks</a:t>
            </a:r>
          </a:p>
        </p:txBody>
      </p:sp>
    </p:spTree>
    <p:extLst>
      <p:ext uri="{BB962C8B-B14F-4D97-AF65-F5344CB8AC3E}">
        <p14:creationId xmlns:p14="http://schemas.microsoft.com/office/powerpoint/2010/main" val="311521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scope of the technique that will be presented [1]: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6937FE-CC15-479E-9F88-E6F1369A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67" t="25097" r="30070" b="44991"/>
          <a:stretch/>
        </p:blipFill>
        <p:spPr>
          <a:xfrm>
            <a:off x="6619752" y="1071264"/>
            <a:ext cx="5213476" cy="36023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E8ED85-3FA7-405E-809E-FFB3EEAEB258}"/>
                  </a:ext>
                </a:extLst>
              </p14:cNvPr>
              <p14:cNvContentPartPr/>
              <p14:nvPr/>
            </p14:nvContentPartPr>
            <p14:xfrm>
              <a:off x="9471134" y="2872432"/>
              <a:ext cx="2083680" cy="1431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E8ED85-3FA7-405E-809E-FFB3EEAEB2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7494" y="2764432"/>
                <a:ext cx="2191320" cy="1647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D9EC661-603A-417B-9EB7-7FF1927491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04" t="23897" r="55211" b="30532"/>
          <a:stretch/>
        </p:blipFill>
        <p:spPr>
          <a:xfrm rot="60000">
            <a:off x="628611" y="1113202"/>
            <a:ext cx="4855073" cy="56281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7F4281-FF46-4FF7-8159-2DD78B02E403}"/>
                  </a:ext>
                </a:extLst>
              </p14:cNvPr>
              <p14:cNvContentPartPr/>
              <p14:nvPr/>
            </p14:nvContentPartPr>
            <p14:xfrm>
              <a:off x="450761" y="1587918"/>
              <a:ext cx="2083680" cy="1431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7F4281-FF46-4FF7-8159-2DD78B02E4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121" y="1479918"/>
                <a:ext cx="219132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2B63D2-F3F2-432F-9551-F4B51E2ED173}"/>
                  </a:ext>
                </a:extLst>
              </p14:cNvPr>
              <p14:cNvContentPartPr/>
              <p14:nvPr/>
            </p14:nvContentPartPr>
            <p14:xfrm>
              <a:off x="1841572" y="4555810"/>
              <a:ext cx="2678400" cy="132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2B63D2-F3F2-432F-9551-F4B51E2ED1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7572" y="4448170"/>
                <a:ext cx="2786040" cy="34812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1096B17-A83D-4A95-8F11-C2F089DA63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574" t="31138" r="26598" b="55631"/>
          <a:stretch/>
        </p:blipFill>
        <p:spPr>
          <a:xfrm>
            <a:off x="5771213" y="5531961"/>
            <a:ext cx="6062014" cy="942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4B5185-5981-4926-9D47-DC349EED6BBE}"/>
                  </a:ext>
                </a:extLst>
              </p14:cNvPr>
              <p14:cNvContentPartPr/>
              <p14:nvPr/>
            </p14:nvContentPartPr>
            <p14:xfrm>
              <a:off x="6685612" y="5661399"/>
              <a:ext cx="2230885" cy="11034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4B5185-5981-4926-9D47-DC349EED6B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1613" y="5553578"/>
                <a:ext cx="2338523" cy="32634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3839430-232D-4BF0-AD5D-856F8741DAFC}"/>
              </a:ext>
            </a:extLst>
          </p:cNvPr>
          <p:cNvSpPr/>
          <p:nvPr/>
        </p:nvSpPr>
        <p:spPr>
          <a:xfrm>
            <a:off x="9012115" y="6219650"/>
            <a:ext cx="2694917" cy="286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66182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1 – computing a 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391734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1 - computing a distance matrix, sequential scheme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262889" y="1332106"/>
            <a:ext cx="199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d-dimensional  vectors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228945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2799878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3301514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3811942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432237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7C70F8-01FA-4EF2-A726-4F2EDADAD21E}"/>
              </a:ext>
            </a:extLst>
          </p:cNvPr>
          <p:cNvSpPr txBox="1"/>
          <p:nvPr/>
        </p:nvSpPr>
        <p:spPr>
          <a:xfrm>
            <a:off x="172857" y="4401734"/>
            <a:ext cx="140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distance matrix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767B4-1638-4275-979F-4FA441E79200}"/>
              </a:ext>
            </a:extLst>
          </p:cNvPr>
          <p:cNvSpPr/>
          <p:nvPr/>
        </p:nvSpPr>
        <p:spPr>
          <a:xfrm>
            <a:off x="228945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F47C36-E4F3-4B23-9349-143D08A5E988}"/>
              </a:ext>
            </a:extLst>
          </p:cNvPr>
          <p:cNvSpPr/>
          <p:nvPr/>
        </p:nvSpPr>
        <p:spPr>
          <a:xfrm>
            <a:off x="2799878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E9578F-66A8-41EF-90C0-956AA228AD0D}"/>
              </a:ext>
            </a:extLst>
          </p:cNvPr>
          <p:cNvSpPr/>
          <p:nvPr/>
        </p:nvSpPr>
        <p:spPr>
          <a:xfrm>
            <a:off x="3301514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657AD9-D42C-4FBD-B80F-10FE25961644}"/>
              </a:ext>
            </a:extLst>
          </p:cNvPr>
          <p:cNvSpPr/>
          <p:nvPr/>
        </p:nvSpPr>
        <p:spPr>
          <a:xfrm>
            <a:off x="3811942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134F71-03C7-42ED-8B7B-BD4F2F0042F7}"/>
              </a:ext>
            </a:extLst>
          </p:cNvPr>
          <p:cNvSpPr/>
          <p:nvPr/>
        </p:nvSpPr>
        <p:spPr>
          <a:xfrm>
            <a:off x="432237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3D69B6C-EF1B-409D-9129-10067CAF65EB}"/>
              </a:ext>
            </a:extLst>
          </p:cNvPr>
          <p:cNvSpPr/>
          <p:nvPr/>
        </p:nvSpPr>
        <p:spPr>
          <a:xfrm>
            <a:off x="1779497" y="3614891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E0A2368-7574-45CA-8B58-1C101382B590}"/>
              </a:ext>
            </a:extLst>
          </p:cNvPr>
          <p:cNvSpPr/>
          <p:nvPr/>
        </p:nvSpPr>
        <p:spPr>
          <a:xfrm>
            <a:off x="1779497" y="410306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EE31AFC-D88B-4C93-81EA-EECC1826AF03}"/>
              </a:ext>
            </a:extLst>
          </p:cNvPr>
          <p:cNvSpPr/>
          <p:nvPr/>
        </p:nvSpPr>
        <p:spPr>
          <a:xfrm>
            <a:off x="1779497" y="4591235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7970C0-BFC9-4BAC-9159-47ED47FC6150}"/>
              </a:ext>
            </a:extLst>
          </p:cNvPr>
          <p:cNvSpPr/>
          <p:nvPr/>
        </p:nvSpPr>
        <p:spPr>
          <a:xfrm>
            <a:off x="1779497" y="50794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A47CC4D-8516-45E2-B67D-EBC3E5D1F5CE}"/>
              </a:ext>
            </a:extLst>
          </p:cNvPr>
          <p:cNvSpPr/>
          <p:nvPr/>
        </p:nvSpPr>
        <p:spPr>
          <a:xfrm>
            <a:off x="1779497" y="556757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EDF05F4-0DDC-4D46-B207-202D26990485}"/>
              </a:ext>
            </a:extLst>
          </p:cNvPr>
          <p:cNvSpPr/>
          <p:nvPr/>
        </p:nvSpPr>
        <p:spPr>
          <a:xfrm>
            <a:off x="2289450" y="3614891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9ECF4B4-9B07-4B8C-86C2-4E6A6AD3C50C}"/>
              </a:ext>
            </a:extLst>
          </p:cNvPr>
          <p:cNvSpPr/>
          <p:nvPr/>
        </p:nvSpPr>
        <p:spPr>
          <a:xfrm>
            <a:off x="2289450" y="4103063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CE4BE78-629E-472B-B68C-D0A948C8D52F}"/>
              </a:ext>
            </a:extLst>
          </p:cNvPr>
          <p:cNvSpPr/>
          <p:nvPr/>
        </p:nvSpPr>
        <p:spPr>
          <a:xfrm>
            <a:off x="2289450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35739EC-1D69-4564-AF47-95C3D7C4A0FD}"/>
              </a:ext>
            </a:extLst>
          </p:cNvPr>
          <p:cNvSpPr/>
          <p:nvPr/>
        </p:nvSpPr>
        <p:spPr>
          <a:xfrm>
            <a:off x="2289450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2CC21C1-CAA5-4AF9-B39B-0A080C9E9F9D}"/>
              </a:ext>
            </a:extLst>
          </p:cNvPr>
          <p:cNvSpPr/>
          <p:nvPr/>
        </p:nvSpPr>
        <p:spPr>
          <a:xfrm>
            <a:off x="2289450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D6809B7-C0EA-4A9C-AAB2-9F3B05CFA700}"/>
              </a:ext>
            </a:extLst>
          </p:cNvPr>
          <p:cNvSpPr/>
          <p:nvPr/>
        </p:nvSpPr>
        <p:spPr>
          <a:xfrm>
            <a:off x="2799878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B6732B2-3B87-4D2C-BD40-7B14AD97ED63}"/>
              </a:ext>
            </a:extLst>
          </p:cNvPr>
          <p:cNvSpPr/>
          <p:nvPr/>
        </p:nvSpPr>
        <p:spPr>
          <a:xfrm>
            <a:off x="2799878" y="4103063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42C9829-3E90-40BE-A73E-68844AA11E3C}"/>
              </a:ext>
            </a:extLst>
          </p:cNvPr>
          <p:cNvSpPr/>
          <p:nvPr/>
        </p:nvSpPr>
        <p:spPr>
          <a:xfrm>
            <a:off x="2799878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A3DEF28-3CF4-4432-A7CE-43ABF3123F05}"/>
              </a:ext>
            </a:extLst>
          </p:cNvPr>
          <p:cNvSpPr/>
          <p:nvPr/>
        </p:nvSpPr>
        <p:spPr>
          <a:xfrm>
            <a:off x="2799878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B7D1001-6A71-4641-A69F-A46EB9E8BEC5}"/>
              </a:ext>
            </a:extLst>
          </p:cNvPr>
          <p:cNvSpPr/>
          <p:nvPr/>
        </p:nvSpPr>
        <p:spPr>
          <a:xfrm>
            <a:off x="2799878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13D0BFF-4AD1-45D9-90B1-C7CDB6B606E9}"/>
              </a:ext>
            </a:extLst>
          </p:cNvPr>
          <p:cNvSpPr/>
          <p:nvPr/>
        </p:nvSpPr>
        <p:spPr>
          <a:xfrm>
            <a:off x="3301514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EBB8D7-3087-48FC-8CA1-834DDE1F44A6}"/>
              </a:ext>
            </a:extLst>
          </p:cNvPr>
          <p:cNvSpPr/>
          <p:nvPr/>
        </p:nvSpPr>
        <p:spPr>
          <a:xfrm>
            <a:off x="3301514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6BA91A9-AFFE-4A8D-934C-A7FBE28A2A80}"/>
              </a:ext>
            </a:extLst>
          </p:cNvPr>
          <p:cNvSpPr/>
          <p:nvPr/>
        </p:nvSpPr>
        <p:spPr>
          <a:xfrm>
            <a:off x="3301514" y="4591235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3AC048D-67F6-48F9-8376-605C9E48DFC7}"/>
              </a:ext>
            </a:extLst>
          </p:cNvPr>
          <p:cNvSpPr/>
          <p:nvPr/>
        </p:nvSpPr>
        <p:spPr>
          <a:xfrm>
            <a:off x="3301514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FEA23D0-C8A9-4817-8D73-8D8D5D713265}"/>
              </a:ext>
            </a:extLst>
          </p:cNvPr>
          <p:cNvSpPr/>
          <p:nvPr/>
        </p:nvSpPr>
        <p:spPr>
          <a:xfrm>
            <a:off x="3301514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A7C967F-9A52-4F10-8974-A99D3BD51943}"/>
              </a:ext>
            </a:extLst>
          </p:cNvPr>
          <p:cNvSpPr/>
          <p:nvPr/>
        </p:nvSpPr>
        <p:spPr>
          <a:xfrm>
            <a:off x="3811942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03AF5E-F048-4DDC-B4CF-F8246F332685}"/>
              </a:ext>
            </a:extLst>
          </p:cNvPr>
          <p:cNvSpPr/>
          <p:nvPr/>
        </p:nvSpPr>
        <p:spPr>
          <a:xfrm>
            <a:off x="3811942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17D2FB0-C57E-42B9-971B-681D81AD8169}"/>
              </a:ext>
            </a:extLst>
          </p:cNvPr>
          <p:cNvSpPr/>
          <p:nvPr/>
        </p:nvSpPr>
        <p:spPr>
          <a:xfrm>
            <a:off x="3811942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25D031-6AEA-47DA-AF2F-8E43F3DE4118}"/>
              </a:ext>
            </a:extLst>
          </p:cNvPr>
          <p:cNvSpPr/>
          <p:nvPr/>
        </p:nvSpPr>
        <p:spPr>
          <a:xfrm>
            <a:off x="3811942" y="5079407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06B8B6E-E061-4292-827B-A5875B0FB652}"/>
              </a:ext>
            </a:extLst>
          </p:cNvPr>
          <p:cNvSpPr/>
          <p:nvPr/>
        </p:nvSpPr>
        <p:spPr>
          <a:xfrm>
            <a:off x="3811942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15B8D62-03A8-4E54-84E4-94C9D8E140BD}"/>
              </a:ext>
            </a:extLst>
          </p:cNvPr>
          <p:cNvSpPr/>
          <p:nvPr/>
        </p:nvSpPr>
        <p:spPr>
          <a:xfrm>
            <a:off x="4322370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033B9D4-5807-4C40-9543-F7C3443E2707}"/>
              </a:ext>
            </a:extLst>
          </p:cNvPr>
          <p:cNvSpPr/>
          <p:nvPr/>
        </p:nvSpPr>
        <p:spPr>
          <a:xfrm>
            <a:off x="4322370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FD936E7-DAA8-452C-ACB2-ECE71AE7E7D5}"/>
              </a:ext>
            </a:extLst>
          </p:cNvPr>
          <p:cNvSpPr/>
          <p:nvPr/>
        </p:nvSpPr>
        <p:spPr>
          <a:xfrm>
            <a:off x="4322370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90B07F5-8C03-4C88-817A-0CE7F6497F02}"/>
              </a:ext>
            </a:extLst>
          </p:cNvPr>
          <p:cNvSpPr/>
          <p:nvPr/>
        </p:nvSpPr>
        <p:spPr>
          <a:xfrm>
            <a:off x="4322370" y="507940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40783D1-032E-40CD-996E-293959A3A438}"/>
              </a:ext>
            </a:extLst>
          </p:cNvPr>
          <p:cNvSpPr/>
          <p:nvPr/>
        </p:nvSpPr>
        <p:spPr>
          <a:xfrm>
            <a:off x="4322370" y="5567579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046F60-20C8-4617-9B8D-F5D1912A7793}"/>
              </a:ext>
            </a:extLst>
          </p:cNvPr>
          <p:cNvSpPr/>
          <p:nvPr/>
        </p:nvSpPr>
        <p:spPr>
          <a:xfrm>
            <a:off x="641258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1D9B311-16E7-4992-B777-95C295857BB7}"/>
              </a:ext>
            </a:extLst>
          </p:cNvPr>
          <p:cNvSpPr/>
          <p:nvPr/>
        </p:nvSpPr>
        <p:spPr>
          <a:xfrm>
            <a:off x="692301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94110CB-7815-4F8B-9876-E41354DA6C0C}"/>
              </a:ext>
            </a:extLst>
          </p:cNvPr>
          <p:cNvSpPr/>
          <p:nvPr/>
        </p:nvSpPr>
        <p:spPr>
          <a:xfrm>
            <a:off x="743344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0CF98F-7D41-4BA7-83EF-9EC84C13AD87}"/>
              </a:ext>
            </a:extLst>
          </p:cNvPr>
          <p:cNvSpPr/>
          <p:nvPr/>
        </p:nvSpPr>
        <p:spPr>
          <a:xfrm>
            <a:off x="794387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3CA942D-CAD2-410D-B1E2-D4F7E92F01E9}"/>
              </a:ext>
            </a:extLst>
          </p:cNvPr>
          <p:cNvSpPr/>
          <p:nvPr/>
        </p:nvSpPr>
        <p:spPr>
          <a:xfrm>
            <a:off x="845429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6704AC9-E9F5-4038-BC1E-27BBC4714755}"/>
              </a:ext>
            </a:extLst>
          </p:cNvPr>
          <p:cNvSpPr/>
          <p:nvPr/>
        </p:nvSpPr>
        <p:spPr>
          <a:xfrm>
            <a:off x="896472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D1DE105-73DA-4383-AFF2-C5C8D8FEE473}"/>
              </a:ext>
            </a:extLst>
          </p:cNvPr>
          <p:cNvSpPr/>
          <p:nvPr/>
        </p:nvSpPr>
        <p:spPr>
          <a:xfrm>
            <a:off x="947515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B31926D-FFD5-4110-B3E8-B3E082EA4E9A}"/>
              </a:ext>
            </a:extLst>
          </p:cNvPr>
          <p:cNvSpPr/>
          <p:nvPr/>
        </p:nvSpPr>
        <p:spPr>
          <a:xfrm>
            <a:off x="998558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F3D714-ED5C-4596-95EA-B48072236E85}"/>
              </a:ext>
            </a:extLst>
          </p:cNvPr>
          <p:cNvSpPr/>
          <p:nvPr/>
        </p:nvSpPr>
        <p:spPr>
          <a:xfrm>
            <a:off x="1049601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328F279-379E-4ABC-8254-5A37835035B1}"/>
              </a:ext>
            </a:extLst>
          </p:cNvPr>
          <p:cNvSpPr/>
          <p:nvPr/>
        </p:nvSpPr>
        <p:spPr>
          <a:xfrm>
            <a:off x="1100643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4F29981-26EA-48E3-9317-5812CECF8CB5}"/>
              </a:ext>
            </a:extLst>
          </p:cNvPr>
          <p:cNvSpPr txBox="1"/>
          <p:nvPr/>
        </p:nvSpPr>
        <p:spPr>
          <a:xfrm>
            <a:off x="5217882" y="2411769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tasks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B9062D3D-0C9B-431A-BBFF-89BC58AD53AC}"/>
              </a:ext>
            </a:extLst>
          </p:cNvPr>
          <p:cNvSpPr/>
          <p:nvPr/>
        </p:nvSpPr>
        <p:spPr>
          <a:xfrm>
            <a:off x="6426012" y="3840373"/>
            <a:ext cx="5077429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execution, process P1</a:t>
            </a: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F4BBC499-701D-446C-BE18-75B0F1011082}"/>
              </a:ext>
            </a:extLst>
          </p:cNvPr>
          <p:cNvSpPr/>
          <p:nvPr/>
        </p:nvSpPr>
        <p:spPr>
          <a:xfrm>
            <a:off x="8722938" y="3321830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Arrow: Down 216">
            <a:extLst>
              <a:ext uri="{FF2B5EF4-FFF2-40B4-BE49-F238E27FC236}">
                <a16:creationId xmlns:a16="http://schemas.microsoft.com/office/drawing/2014/main" id="{9FA3A00A-A094-40D1-8311-002C9CA15CFC}"/>
              </a:ext>
            </a:extLst>
          </p:cNvPr>
          <p:cNvSpPr/>
          <p:nvPr/>
        </p:nvSpPr>
        <p:spPr>
          <a:xfrm>
            <a:off x="8722938" y="4479296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B067D37-C0E0-4660-A903-C8D29A45DD73}"/>
              </a:ext>
            </a:extLst>
          </p:cNvPr>
          <p:cNvSpPr/>
          <p:nvPr/>
        </p:nvSpPr>
        <p:spPr>
          <a:xfrm>
            <a:off x="641258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BBF887C-750F-4909-8E33-B7DD7E7C3CE2}"/>
              </a:ext>
            </a:extLst>
          </p:cNvPr>
          <p:cNvSpPr/>
          <p:nvPr/>
        </p:nvSpPr>
        <p:spPr>
          <a:xfrm>
            <a:off x="692301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BB957-E0EE-4CD2-A728-B581EBF9BCA0}"/>
              </a:ext>
            </a:extLst>
          </p:cNvPr>
          <p:cNvSpPr/>
          <p:nvPr/>
        </p:nvSpPr>
        <p:spPr>
          <a:xfrm>
            <a:off x="743344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4C8D948-E121-4C87-89DA-50646D4137E5}"/>
              </a:ext>
            </a:extLst>
          </p:cNvPr>
          <p:cNvSpPr/>
          <p:nvPr/>
        </p:nvSpPr>
        <p:spPr>
          <a:xfrm>
            <a:off x="794387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0D57FF5-B1BB-469B-9809-585B8D97BEC8}"/>
              </a:ext>
            </a:extLst>
          </p:cNvPr>
          <p:cNvSpPr/>
          <p:nvPr/>
        </p:nvSpPr>
        <p:spPr>
          <a:xfrm>
            <a:off x="845429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604A4B7-EE28-41D8-8115-3F39F279AE39}"/>
              </a:ext>
            </a:extLst>
          </p:cNvPr>
          <p:cNvSpPr/>
          <p:nvPr/>
        </p:nvSpPr>
        <p:spPr>
          <a:xfrm>
            <a:off x="896472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7BB2C4F-DC28-4A50-94BE-F228089356A7}"/>
              </a:ext>
            </a:extLst>
          </p:cNvPr>
          <p:cNvSpPr/>
          <p:nvPr/>
        </p:nvSpPr>
        <p:spPr>
          <a:xfrm>
            <a:off x="947515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7B2E77A-4E12-4EEA-9207-102D7C0F26B0}"/>
              </a:ext>
            </a:extLst>
          </p:cNvPr>
          <p:cNvSpPr/>
          <p:nvPr/>
        </p:nvSpPr>
        <p:spPr>
          <a:xfrm>
            <a:off x="998558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F0DE4D7-E72B-440D-85B7-E4FEE6E8C308}"/>
              </a:ext>
            </a:extLst>
          </p:cNvPr>
          <p:cNvSpPr/>
          <p:nvPr/>
        </p:nvSpPr>
        <p:spPr>
          <a:xfrm>
            <a:off x="1049601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26F6894-7726-4755-B407-4A0DD049F39B}"/>
              </a:ext>
            </a:extLst>
          </p:cNvPr>
          <p:cNvSpPr/>
          <p:nvPr/>
        </p:nvSpPr>
        <p:spPr>
          <a:xfrm>
            <a:off x="1100643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6476AE3-B54B-46AB-BB40-3BA878F3E03B}"/>
              </a:ext>
            </a:extLst>
          </p:cNvPr>
          <p:cNvSpPr/>
          <p:nvPr/>
        </p:nvSpPr>
        <p:spPr>
          <a:xfrm>
            <a:off x="642601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171F00E-39F2-46E8-8521-F2D625937EFE}"/>
              </a:ext>
            </a:extLst>
          </p:cNvPr>
          <p:cNvSpPr/>
          <p:nvPr/>
        </p:nvSpPr>
        <p:spPr>
          <a:xfrm>
            <a:off x="693644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BD7EC86-31A8-42B7-B36D-0E694AFC432E}"/>
              </a:ext>
            </a:extLst>
          </p:cNvPr>
          <p:cNvSpPr/>
          <p:nvPr/>
        </p:nvSpPr>
        <p:spPr>
          <a:xfrm>
            <a:off x="744686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E57E50B-1770-4694-9361-F9A009BED5F6}"/>
              </a:ext>
            </a:extLst>
          </p:cNvPr>
          <p:cNvSpPr/>
          <p:nvPr/>
        </p:nvSpPr>
        <p:spPr>
          <a:xfrm>
            <a:off x="795729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7218AAF-0C3F-4BF0-8175-8F20F013AC5E}"/>
              </a:ext>
            </a:extLst>
          </p:cNvPr>
          <p:cNvSpPr/>
          <p:nvPr/>
        </p:nvSpPr>
        <p:spPr>
          <a:xfrm>
            <a:off x="846772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EB5D15-DE7F-4D7A-B506-974ABDA668C5}"/>
              </a:ext>
            </a:extLst>
          </p:cNvPr>
          <p:cNvSpPr/>
          <p:nvPr/>
        </p:nvSpPr>
        <p:spPr>
          <a:xfrm>
            <a:off x="897815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225D82F-6412-465E-9787-FB6DD676967D}"/>
              </a:ext>
            </a:extLst>
          </p:cNvPr>
          <p:cNvSpPr/>
          <p:nvPr/>
        </p:nvSpPr>
        <p:spPr>
          <a:xfrm>
            <a:off x="948858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A587031-738E-4914-92FF-EECBC882F700}"/>
              </a:ext>
            </a:extLst>
          </p:cNvPr>
          <p:cNvSpPr/>
          <p:nvPr/>
        </p:nvSpPr>
        <p:spPr>
          <a:xfrm>
            <a:off x="999900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CE5C69A-6FF8-44AA-A846-874C0EE610C0}"/>
              </a:ext>
            </a:extLst>
          </p:cNvPr>
          <p:cNvSpPr/>
          <p:nvPr/>
        </p:nvSpPr>
        <p:spPr>
          <a:xfrm>
            <a:off x="1050943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E55B2E4-6E57-4189-8A2B-D65C67A74FD8}"/>
              </a:ext>
            </a:extLst>
          </p:cNvPr>
          <p:cNvSpPr/>
          <p:nvPr/>
        </p:nvSpPr>
        <p:spPr>
          <a:xfrm>
            <a:off x="1101986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Arrow: Down 238">
            <a:extLst>
              <a:ext uri="{FF2B5EF4-FFF2-40B4-BE49-F238E27FC236}">
                <a16:creationId xmlns:a16="http://schemas.microsoft.com/office/drawing/2014/main" id="{42EE2116-92C2-4C32-BD8D-69D4D3124BC6}"/>
              </a:ext>
            </a:extLst>
          </p:cNvPr>
          <p:cNvSpPr/>
          <p:nvPr/>
        </p:nvSpPr>
        <p:spPr>
          <a:xfrm>
            <a:off x="3301514" y="2406052"/>
            <a:ext cx="483577" cy="46166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695E6F-B94D-44AA-A243-C0560B5D4BBA}"/>
              </a:ext>
            </a:extLst>
          </p:cNvPr>
          <p:cNvSpPr txBox="1"/>
          <p:nvPr/>
        </p:nvSpPr>
        <p:spPr>
          <a:xfrm>
            <a:off x="6426012" y="5621053"/>
            <a:ext cx="506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299962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1 - computing a distance matrix, parallel scheme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046F60-20C8-4617-9B8D-F5D1912A7793}"/>
              </a:ext>
            </a:extLst>
          </p:cNvPr>
          <p:cNvSpPr/>
          <p:nvPr/>
        </p:nvSpPr>
        <p:spPr>
          <a:xfrm>
            <a:off x="641258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1D9B311-16E7-4992-B777-95C295857BB7}"/>
              </a:ext>
            </a:extLst>
          </p:cNvPr>
          <p:cNvSpPr/>
          <p:nvPr/>
        </p:nvSpPr>
        <p:spPr>
          <a:xfrm>
            <a:off x="692301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94110CB-7815-4F8B-9876-E41354DA6C0C}"/>
              </a:ext>
            </a:extLst>
          </p:cNvPr>
          <p:cNvSpPr/>
          <p:nvPr/>
        </p:nvSpPr>
        <p:spPr>
          <a:xfrm>
            <a:off x="743344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0CF98F-7D41-4BA7-83EF-9EC84C13AD87}"/>
              </a:ext>
            </a:extLst>
          </p:cNvPr>
          <p:cNvSpPr/>
          <p:nvPr/>
        </p:nvSpPr>
        <p:spPr>
          <a:xfrm>
            <a:off x="794387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3CA942D-CAD2-410D-B1E2-D4F7E92F01E9}"/>
              </a:ext>
            </a:extLst>
          </p:cNvPr>
          <p:cNvSpPr/>
          <p:nvPr/>
        </p:nvSpPr>
        <p:spPr>
          <a:xfrm>
            <a:off x="845429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6704AC9-E9F5-4038-BC1E-27BBC4714755}"/>
              </a:ext>
            </a:extLst>
          </p:cNvPr>
          <p:cNvSpPr/>
          <p:nvPr/>
        </p:nvSpPr>
        <p:spPr>
          <a:xfrm>
            <a:off x="896472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D1DE105-73DA-4383-AFF2-C5C8D8FEE473}"/>
              </a:ext>
            </a:extLst>
          </p:cNvPr>
          <p:cNvSpPr/>
          <p:nvPr/>
        </p:nvSpPr>
        <p:spPr>
          <a:xfrm>
            <a:off x="947515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B31926D-FFD5-4110-B3E8-B3E082EA4E9A}"/>
              </a:ext>
            </a:extLst>
          </p:cNvPr>
          <p:cNvSpPr/>
          <p:nvPr/>
        </p:nvSpPr>
        <p:spPr>
          <a:xfrm>
            <a:off x="998558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F3D714-ED5C-4596-95EA-B48072236E85}"/>
              </a:ext>
            </a:extLst>
          </p:cNvPr>
          <p:cNvSpPr/>
          <p:nvPr/>
        </p:nvSpPr>
        <p:spPr>
          <a:xfrm>
            <a:off x="1049601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328F279-379E-4ABC-8254-5A37835035B1}"/>
              </a:ext>
            </a:extLst>
          </p:cNvPr>
          <p:cNvSpPr/>
          <p:nvPr/>
        </p:nvSpPr>
        <p:spPr>
          <a:xfrm>
            <a:off x="1100643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B9062D3D-0C9B-431A-BBFF-89BC58AD53AC}"/>
              </a:ext>
            </a:extLst>
          </p:cNvPr>
          <p:cNvSpPr/>
          <p:nvPr/>
        </p:nvSpPr>
        <p:spPr>
          <a:xfrm>
            <a:off x="6426013" y="3840373"/>
            <a:ext cx="2511864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P1</a:t>
            </a: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F4BBC499-701D-446C-BE18-75B0F1011082}"/>
              </a:ext>
            </a:extLst>
          </p:cNvPr>
          <p:cNvSpPr/>
          <p:nvPr/>
        </p:nvSpPr>
        <p:spPr>
          <a:xfrm>
            <a:off x="9992296" y="3261640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Arrow: Down 216">
            <a:extLst>
              <a:ext uri="{FF2B5EF4-FFF2-40B4-BE49-F238E27FC236}">
                <a16:creationId xmlns:a16="http://schemas.microsoft.com/office/drawing/2014/main" id="{9FA3A00A-A094-40D1-8311-002C9CA15CFC}"/>
              </a:ext>
            </a:extLst>
          </p:cNvPr>
          <p:cNvSpPr/>
          <p:nvPr/>
        </p:nvSpPr>
        <p:spPr>
          <a:xfrm>
            <a:off x="8722938" y="4498183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B067D37-C0E0-4660-A903-C8D29A45DD73}"/>
              </a:ext>
            </a:extLst>
          </p:cNvPr>
          <p:cNvSpPr/>
          <p:nvPr/>
        </p:nvSpPr>
        <p:spPr>
          <a:xfrm>
            <a:off x="641258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BBF887C-750F-4909-8E33-B7DD7E7C3CE2}"/>
              </a:ext>
            </a:extLst>
          </p:cNvPr>
          <p:cNvSpPr/>
          <p:nvPr/>
        </p:nvSpPr>
        <p:spPr>
          <a:xfrm>
            <a:off x="692301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BB957-E0EE-4CD2-A728-B581EBF9BCA0}"/>
              </a:ext>
            </a:extLst>
          </p:cNvPr>
          <p:cNvSpPr/>
          <p:nvPr/>
        </p:nvSpPr>
        <p:spPr>
          <a:xfrm>
            <a:off x="743344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4C8D948-E121-4C87-89DA-50646D4137E5}"/>
              </a:ext>
            </a:extLst>
          </p:cNvPr>
          <p:cNvSpPr/>
          <p:nvPr/>
        </p:nvSpPr>
        <p:spPr>
          <a:xfrm>
            <a:off x="794387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0D57FF5-B1BB-469B-9809-585B8D97BEC8}"/>
              </a:ext>
            </a:extLst>
          </p:cNvPr>
          <p:cNvSpPr/>
          <p:nvPr/>
        </p:nvSpPr>
        <p:spPr>
          <a:xfrm>
            <a:off x="845429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604A4B7-EE28-41D8-8115-3F39F279AE39}"/>
              </a:ext>
            </a:extLst>
          </p:cNvPr>
          <p:cNvSpPr/>
          <p:nvPr/>
        </p:nvSpPr>
        <p:spPr>
          <a:xfrm>
            <a:off x="896472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7BB2C4F-DC28-4A50-94BE-F228089356A7}"/>
              </a:ext>
            </a:extLst>
          </p:cNvPr>
          <p:cNvSpPr/>
          <p:nvPr/>
        </p:nvSpPr>
        <p:spPr>
          <a:xfrm>
            <a:off x="947515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7B2E77A-4E12-4EEA-9207-102D7C0F26B0}"/>
              </a:ext>
            </a:extLst>
          </p:cNvPr>
          <p:cNvSpPr/>
          <p:nvPr/>
        </p:nvSpPr>
        <p:spPr>
          <a:xfrm>
            <a:off x="998558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F0DE4D7-E72B-440D-85B7-E4FEE6E8C308}"/>
              </a:ext>
            </a:extLst>
          </p:cNvPr>
          <p:cNvSpPr/>
          <p:nvPr/>
        </p:nvSpPr>
        <p:spPr>
          <a:xfrm>
            <a:off x="1049601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26F6894-7726-4755-B407-4A0DD049F39B}"/>
              </a:ext>
            </a:extLst>
          </p:cNvPr>
          <p:cNvSpPr/>
          <p:nvPr/>
        </p:nvSpPr>
        <p:spPr>
          <a:xfrm>
            <a:off x="1100643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6476AE3-B54B-46AB-BB40-3BA878F3E03B}"/>
              </a:ext>
            </a:extLst>
          </p:cNvPr>
          <p:cNvSpPr/>
          <p:nvPr/>
        </p:nvSpPr>
        <p:spPr>
          <a:xfrm>
            <a:off x="642601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171F00E-39F2-46E8-8521-F2D625937EFE}"/>
              </a:ext>
            </a:extLst>
          </p:cNvPr>
          <p:cNvSpPr/>
          <p:nvPr/>
        </p:nvSpPr>
        <p:spPr>
          <a:xfrm>
            <a:off x="693644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BD7EC86-31A8-42B7-B36D-0E694AFC432E}"/>
              </a:ext>
            </a:extLst>
          </p:cNvPr>
          <p:cNvSpPr/>
          <p:nvPr/>
        </p:nvSpPr>
        <p:spPr>
          <a:xfrm>
            <a:off x="744686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E57E50B-1770-4694-9361-F9A009BED5F6}"/>
              </a:ext>
            </a:extLst>
          </p:cNvPr>
          <p:cNvSpPr/>
          <p:nvPr/>
        </p:nvSpPr>
        <p:spPr>
          <a:xfrm>
            <a:off x="795729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7218AAF-0C3F-4BF0-8175-8F20F013AC5E}"/>
              </a:ext>
            </a:extLst>
          </p:cNvPr>
          <p:cNvSpPr/>
          <p:nvPr/>
        </p:nvSpPr>
        <p:spPr>
          <a:xfrm>
            <a:off x="846772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EB5D15-DE7F-4D7A-B506-974ABDA668C5}"/>
              </a:ext>
            </a:extLst>
          </p:cNvPr>
          <p:cNvSpPr/>
          <p:nvPr/>
        </p:nvSpPr>
        <p:spPr>
          <a:xfrm>
            <a:off x="897815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225D82F-6412-465E-9787-FB6DD676967D}"/>
              </a:ext>
            </a:extLst>
          </p:cNvPr>
          <p:cNvSpPr/>
          <p:nvPr/>
        </p:nvSpPr>
        <p:spPr>
          <a:xfrm>
            <a:off x="948858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A587031-738E-4914-92FF-EECBC882F700}"/>
              </a:ext>
            </a:extLst>
          </p:cNvPr>
          <p:cNvSpPr/>
          <p:nvPr/>
        </p:nvSpPr>
        <p:spPr>
          <a:xfrm>
            <a:off x="999900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CE5C69A-6FF8-44AA-A846-874C0EE610C0}"/>
              </a:ext>
            </a:extLst>
          </p:cNvPr>
          <p:cNvSpPr/>
          <p:nvPr/>
        </p:nvSpPr>
        <p:spPr>
          <a:xfrm>
            <a:off x="1050943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E55B2E4-6E57-4189-8A2B-D65C67A74FD8}"/>
              </a:ext>
            </a:extLst>
          </p:cNvPr>
          <p:cNvSpPr/>
          <p:nvPr/>
        </p:nvSpPr>
        <p:spPr>
          <a:xfrm>
            <a:off x="1101986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980317-3C1E-4B2B-9C8C-6DA1648F6AD6}"/>
              </a:ext>
            </a:extLst>
          </p:cNvPr>
          <p:cNvCxnSpPr>
            <a:cxnSpLocks/>
          </p:cNvCxnSpPr>
          <p:nvPr/>
        </p:nvCxnSpPr>
        <p:spPr>
          <a:xfrm>
            <a:off x="8954894" y="1934218"/>
            <a:ext cx="0" cy="15613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row: Down 80">
            <a:extLst>
              <a:ext uri="{FF2B5EF4-FFF2-40B4-BE49-F238E27FC236}">
                <a16:creationId xmlns:a16="http://schemas.microsoft.com/office/drawing/2014/main" id="{466F5154-B160-4ADE-B3AC-E6D72C341A05}"/>
              </a:ext>
            </a:extLst>
          </p:cNvPr>
          <p:cNvSpPr/>
          <p:nvPr/>
        </p:nvSpPr>
        <p:spPr>
          <a:xfrm>
            <a:off x="7440157" y="3261640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645188C-1E15-4F23-B708-05061677FEDD}"/>
              </a:ext>
            </a:extLst>
          </p:cNvPr>
          <p:cNvSpPr/>
          <p:nvPr/>
        </p:nvSpPr>
        <p:spPr>
          <a:xfrm>
            <a:off x="8978152" y="3840373"/>
            <a:ext cx="2511864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09AEB02-0145-4F51-ABD3-E20AB6CC3B68}"/>
              </a:ext>
            </a:extLst>
          </p:cNvPr>
          <p:cNvSpPr/>
          <p:nvPr/>
        </p:nvSpPr>
        <p:spPr>
          <a:xfrm>
            <a:off x="228945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A95156-0361-4B7F-82E0-6174CDFCE679}"/>
              </a:ext>
            </a:extLst>
          </p:cNvPr>
          <p:cNvSpPr/>
          <p:nvPr/>
        </p:nvSpPr>
        <p:spPr>
          <a:xfrm>
            <a:off x="2799878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816BCD-D7B0-4ED5-B31A-C047529CFBC4}"/>
              </a:ext>
            </a:extLst>
          </p:cNvPr>
          <p:cNvSpPr/>
          <p:nvPr/>
        </p:nvSpPr>
        <p:spPr>
          <a:xfrm>
            <a:off x="3301514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B877047-CC70-4377-9D0E-C409AFA2B982}"/>
              </a:ext>
            </a:extLst>
          </p:cNvPr>
          <p:cNvSpPr/>
          <p:nvPr/>
        </p:nvSpPr>
        <p:spPr>
          <a:xfrm>
            <a:off x="3811942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2B8B8EA-DC19-464F-AACB-B510CC10CF6F}"/>
              </a:ext>
            </a:extLst>
          </p:cNvPr>
          <p:cNvSpPr/>
          <p:nvPr/>
        </p:nvSpPr>
        <p:spPr>
          <a:xfrm>
            <a:off x="432237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280099-B158-4FA6-8F8D-FDE2BC82F916}"/>
              </a:ext>
            </a:extLst>
          </p:cNvPr>
          <p:cNvSpPr txBox="1"/>
          <p:nvPr/>
        </p:nvSpPr>
        <p:spPr>
          <a:xfrm>
            <a:off x="172857" y="4401734"/>
            <a:ext cx="140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distance matrix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EAE415D-94EA-48B0-82B8-FADA55D5873D}"/>
              </a:ext>
            </a:extLst>
          </p:cNvPr>
          <p:cNvSpPr/>
          <p:nvPr/>
        </p:nvSpPr>
        <p:spPr>
          <a:xfrm>
            <a:off x="228945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B3FD15-5EB9-4197-A4BF-81B46DFB47F0}"/>
              </a:ext>
            </a:extLst>
          </p:cNvPr>
          <p:cNvSpPr/>
          <p:nvPr/>
        </p:nvSpPr>
        <p:spPr>
          <a:xfrm>
            <a:off x="2799878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CB4C523-6AC9-46C7-8DE7-170FF2D26EFC}"/>
              </a:ext>
            </a:extLst>
          </p:cNvPr>
          <p:cNvSpPr/>
          <p:nvPr/>
        </p:nvSpPr>
        <p:spPr>
          <a:xfrm>
            <a:off x="3301514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B6C464-8200-4BA8-BAF6-91500864F686}"/>
              </a:ext>
            </a:extLst>
          </p:cNvPr>
          <p:cNvSpPr/>
          <p:nvPr/>
        </p:nvSpPr>
        <p:spPr>
          <a:xfrm>
            <a:off x="3811942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741F43-CBA3-4A98-BA95-1DA1F2B6DA54}"/>
              </a:ext>
            </a:extLst>
          </p:cNvPr>
          <p:cNvSpPr/>
          <p:nvPr/>
        </p:nvSpPr>
        <p:spPr>
          <a:xfrm>
            <a:off x="432237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5895650-6B97-412B-8839-951EE20BBA99}"/>
              </a:ext>
            </a:extLst>
          </p:cNvPr>
          <p:cNvSpPr/>
          <p:nvPr/>
        </p:nvSpPr>
        <p:spPr>
          <a:xfrm>
            <a:off x="1779497" y="3614891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8FCF64-D66A-4AB6-8060-BA6BB7080D85}"/>
              </a:ext>
            </a:extLst>
          </p:cNvPr>
          <p:cNvSpPr/>
          <p:nvPr/>
        </p:nvSpPr>
        <p:spPr>
          <a:xfrm>
            <a:off x="1779497" y="410306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CC7A2E-774D-4681-8F76-A744BC7F1755}"/>
              </a:ext>
            </a:extLst>
          </p:cNvPr>
          <p:cNvSpPr/>
          <p:nvPr/>
        </p:nvSpPr>
        <p:spPr>
          <a:xfrm>
            <a:off x="1779497" y="4591235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B8DFD04-A96A-44C8-BD95-163E0170B9E8}"/>
              </a:ext>
            </a:extLst>
          </p:cNvPr>
          <p:cNvSpPr/>
          <p:nvPr/>
        </p:nvSpPr>
        <p:spPr>
          <a:xfrm>
            <a:off x="1779497" y="50794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46E1DD-9DB1-446F-A7D8-124133361735}"/>
              </a:ext>
            </a:extLst>
          </p:cNvPr>
          <p:cNvSpPr/>
          <p:nvPr/>
        </p:nvSpPr>
        <p:spPr>
          <a:xfrm>
            <a:off x="1779497" y="556757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FE9D6CE-CC37-46F2-85D0-908B8A96A839}"/>
              </a:ext>
            </a:extLst>
          </p:cNvPr>
          <p:cNvSpPr/>
          <p:nvPr/>
        </p:nvSpPr>
        <p:spPr>
          <a:xfrm>
            <a:off x="2289450" y="3614891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447CE2-654C-4245-ABD2-3C7FAE2B9F32}"/>
              </a:ext>
            </a:extLst>
          </p:cNvPr>
          <p:cNvSpPr/>
          <p:nvPr/>
        </p:nvSpPr>
        <p:spPr>
          <a:xfrm>
            <a:off x="2289450" y="4103063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764430-9960-4CEF-91B7-0659BA1A5BA7}"/>
              </a:ext>
            </a:extLst>
          </p:cNvPr>
          <p:cNvSpPr/>
          <p:nvPr/>
        </p:nvSpPr>
        <p:spPr>
          <a:xfrm>
            <a:off x="2289450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2DBFC41-6F95-41F1-9411-7213AC1EF5EB}"/>
              </a:ext>
            </a:extLst>
          </p:cNvPr>
          <p:cNvSpPr/>
          <p:nvPr/>
        </p:nvSpPr>
        <p:spPr>
          <a:xfrm>
            <a:off x="2289450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27CE88-1E0F-4DCD-ADA5-E811A10E66B8}"/>
              </a:ext>
            </a:extLst>
          </p:cNvPr>
          <p:cNvSpPr/>
          <p:nvPr/>
        </p:nvSpPr>
        <p:spPr>
          <a:xfrm>
            <a:off x="2289450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5F4A3CE-7B2D-4B3B-9642-9528048F9D76}"/>
              </a:ext>
            </a:extLst>
          </p:cNvPr>
          <p:cNvSpPr/>
          <p:nvPr/>
        </p:nvSpPr>
        <p:spPr>
          <a:xfrm>
            <a:off x="2799878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267C3F4-0ECB-4D4E-AA91-DC1764BDCE10}"/>
              </a:ext>
            </a:extLst>
          </p:cNvPr>
          <p:cNvSpPr/>
          <p:nvPr/>
        </p:nvSpPr>
        <p:spPr>
          <a:xfrm>
            <a:off x="2799878" y="4103063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B77207-069E-4F2A-89A3-408E6E0753DB}"/>
              </a:ext>
            </a:extLst>
          </p:cNvPr>
          <p:cNvSpPr/>
          <p:nvPr/>
        </p:nvSpPr>
        <p:spPr>
          <a:xfrm>
            <a:off x="2799878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14652C0-96E5-45D6-B217-9A809ACBDDB3}"/>
              </a:ext>
            </a:extLst>
          </p:cNvPr>
          <p:cNvSpPr/>
          <p:nvPr/>
        </p:nvSpPr>
        <p:spPr>
          <a:xfrm>
            <a:off x="2799878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C59FD8-0AA2-451D-BEFF-10730BD4CD37}"/>
              </a:ext>
            </a:extLst>
          </p:cNvPr>
          <p:cNvSpPr/>
          <p:nvPr/>
        </p:nvSpPr>
        <p:spPr>
          <a:xfrm>
            <a:off x="2799878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C8EA17A-FE61-4461-8E3B-735D06273C68}"/>
              </a:ext>
            </a:extLst>
          </p:cNvPr>
          <p:cNvSpPr/>
          <p:nvPr/>
        </p:nvSpPr>
        <p:spPr>
          <a:xfrm>
            <a:off x="3301514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0880CA-3836-456D-BD88-CE27A6160C7C}"/>
              </a:ext>
            </a:extLst>
          </p:cNvPr>
          <p:cNvSpPr/>
          <p:nvPr/>
        </p:nvSpPr>
        <p:spPr>
          <a:xfrm>
            <a:off x="3301514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EA2FE08-9CC5-42E8-AD64-2EB3412E2532}"/>
              </a:ext>
            </a:extLst>
          </p:cNvPr>
          <p:cNvSpPr/>
          <p:nvPr/>
        </p:nvSpPr>
        <p:spPr>
          <a:xfrm>
            <a:off x="3301514" y="4591235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0D12961-BE93-4F8C-9D2C-C21AC5511192}"/>
              </a:ext>
            </a:extLst>
          </p:cNvPr>
          <p:cNvSpPr/>
          <p:nvPr/>
        </p:nvSpPr>
        <p:spPr>
          <a:xfrm>
            <a:off x="3301514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6C7B161-757A-477E-82DB-C2D649F49AED}"/>
              </a:ext>
            </a:extLst>
          </p:cNvPr>
          <p:cNvSpPr/>
          <p:nvPr/>
        </p:nvSpPr>
        <p:spPr>
          <a:xfrm>
            <a:off x="3301514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83CD1B-AFE6-4BFE-99ED-83C683429015}"/>
              </a:ext>
            </a:extLst>
          </p:cNvPr>
          <p:cNvSpPr/>
          <p:nvPr/>
        </p:nvSpPr>
        <p:spPr>
          <a:xfrm>
            <a:off x="3811942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4AFB317-E77B-4A37-B947-5F223041B71F}"/>
              </a:ext>
            </a:extLst>
          </p:cNvPr>
          <p:cNvSpPr/>
          <p:nvPr/>
        </p:nvSpPr>
        <p:spPr>
          <a:xfrm>
            <a:off x="3811942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CB1167-4F15-4782-AAB9-6C0D20F284EA}"/>
              </a:ext>
            </a:extLst>
          </p:cNvPr>
          <p:cNvSpPr/>
          <p:nvPr/>
        </p:nvSpPr>
        <p:spPr>
          <a:xfrm>
            <a:off x="3811942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3719F5-E0F6-4574-A568-A803F054979F}"/>
              </a:ext>
            </a:extLst>
          </p:cNvPr>
          <p:cNvSpPr/>
          <p:nvPr/>
        </p:nvSpPr>
        <p:spPr>
          <a:xfrm>
            <a:off x="3811942" y="5079407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971DC0-CC9B-4046-B75C-908C73521CB3}"/>
              </a:ext>
            </a:extLst>
          </p:cNvPr>
          <p:cNvSpPr/>
          <p:nvPr/>
        </p:nvSpPr>
        <p:spPr>
          <a:xfrm>
            <a:off x="3811942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2AF23EC-3E23-4BB6-96B7-63477B43427A}"/>
              </a:ext>
            </a:extLst>
          </p:cNvPr>
          <p:cNvSpPr/>
          <p:nvPr/>
        </p:nvSpPr>
        <p:spPr>
          <a:xfrm>
            <a:off x="4322370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F8EFC80-6B39-4564-A522-9C8D93A9D169}"/>
              </a:ext>
            </a:extLst>
          </p:cNvPr>
          <p:cNvSpPr/>
          <p:nvPr/>
        </p:nvSpPr>
        <p:spPr>
          <a:xfrm>
            <a:off x="4322370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792A80D-D5BE-4667-BDCC-EDF5BFF0E53C}"/>
              </a:ext>
            </a:extLst>
          </p:cNvPr>
          <p:cNvSpPr/>
          <p:nvPr/>
        </p:nvSpPr>
        <p:spPr>
          <a:xfrm>
            <a:off x="4322370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9E413F9-7DDC-473F-AF2B-84018A09D151}"/>
              </a:ext>
            </a:extLst>
          </p:cNvPr>
          <p:cNvSpPr/>
          <p:nvPr/>
        </p:nvSpPr>
        <p:spPr>
          <a:xfrm>
            <a:off x="4322370" y="507940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C7E25D-BA95-45BE-BEBC-CD00A548D03E}"/>
              </a:ext>
            </a:extLst>
          </p:cNvPr>
          <p:cNvSpPr/>
          <p:nvPr/>
        </p:nvSpPr>
        <p:spPr>
          <a:xfrm>
            <a:off x="4322370" y="5567579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0" name="Arrow: Down 139">
            <a:extLst>
              <a:ext uri="{FF2B5EF4-FFF2-40B4-BE49-F238E27FC236}">
                <a16:creationId xmlns:a16="http://schemas.microsoft.com/office/drawing/2014/main" id="{F28DB453-60FA-46B0-BF49-6D344DF2FFEF}"/>
              </a:ext>
            </a:extLst>
          </p:cNvPr>
          <p:cNvSpPr/>
          <p:nvPr/>
        </p:nvSpPr>
        <p:spPr>
          <a:xfrm>
            <a:off x="3301514" y="2406052"/>
            <a:ext cx="483577" cy="46166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297CF3C-320D-4376-B774-87C969246E31}"/>
              </a:ext>
            </a:extLst>
          </p:cNvPr>
          <p:cNvSpPr txBox="1"/>
          <p:nvPr/>
        </p:nvSpPr>
        <p:spPr>
          <a:xfrm>
            <a:off x="262889" y="1332106"/>
            <a:ext cx="199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d-dimensional  vectors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D59FD05-7615-4C77-BBBA-86F955E3DE88}"/>
              </a:ext>
            </a:extLst>
          </p:cNvPr>
          <p:cNvSpPr txBox="1"/>
          <p:nvPr/>
        </p:nvSpPr>
        <p:spPr>
          <a:xfrm>
            <a:off x="6426012" y="5621053"/>
            <a:ext cx="506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distance matrix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3D6F76-E536-4C0E-AC5E-6DB7991D186C}"/>
              </a:ext>
            </a:extLst>
          </p:cNvPr>
          <p:cNvSpPr txBox="1"/>
          <p:nvPr/>
        </p:nvSpPr>
        <p:spPr>
          <a:xfrm>
            <a:off x="5217882" y="2411769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4754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CE350D-EF9F-44E0-BF90-776A93C07AD0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Case 1 - computing a distance matrix, sequential scheme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CF637-16BA-46CF-94C1-A20A35634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45"/>
          <a:stretch/>
        </p:blipFill>
        <p:spPr>
          <a:xfrm>
            <a:off x="450761" y="1031333"/>
            <a:ext cx="11309425" cy="47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8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bg1"/>
                </a:solidFill>
              </a:rPr>
              <a:t>Case 2 – computing the average of a large sample</a:t>
            </a: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489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93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2 - computing the average of a large sample, sequential scheme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BD292-8536-4070-AB94-2B9DED320732}"/>
              </a:ext>
            </a:extLst>
          </p:cNvPr>
          <p:cNvSpPr/>
          <p:nvPr/>
        </p:nvSpPr>
        <p:spPr>
          <a:xfrm>
            <a:off x="143659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A0A35-D1EB-4DCA-9851-40713E903695}"/>
              </a:ext>
            </a:extLst>
          </p:cNvPr>
          <p:cNvSpPr/>
          <p:nvPr/>
        </p:nvSpPr>
        <p:spPr>
          <a:xfrm>
            <a:off x="143659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FBD113-E516-4929-83AC-0E42CD8E10C9}"/>
              </a:ext>
            </a:extLst>
          </p:cNvPr>
          <p:cNvSpPr/>
          <p:nvPr/>
        </p:nvSpPr>
        <p:spPr>
          <a:xfrm>
            <a:off x="194702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DD757-4A84-4C36-B9D7-676D9B0758A4}"/>
              </a:ext>
            </a:extLst>
          </p:cNvPr>
          <p:cNvSpPr/>
          <p:nvPr/>
        </p:nvSpPr>
        <p:spPr>
          <a:xfrm>
            <a:off x="194702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44B01D-3DED-4831-BE9D-C10B7AF22F25}"/>
              </a:ext>
            </a:extLst>
          </p:cNvPr>
          <p:cNvSpPr/>
          <p:nvPr/>
        </p:nvSpPr>
        <p:spPr>
          <a:xfrm>
            <a:off x="245745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E26926-270D-4119-BD5B-6934C5E2B651}"/>
              </a:ext>
            </a:extLst>
          </p:cNvPr>
          <p:cNvSpPr/>
          <p:nvPr/>
        </p:nvSpPr>
        <p:spPr>
          <a:xfrm>
            <a:off x="245745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9B2BC2-EE0C-49CF-8DB9-03B73F9D81CC}"/>
              </a:ext>
            </a:extLst>
          </p:cNvPr>
          <p:cNvSpPr/>
          <p:nvPr/>
        </p:nvSpPr>
        <p:spPr>
          <a:xfrm>
            <a:off x="296788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0434CC-A8F6-4FFA-8830-B7EDF30F0471}"/>
              </a:ext>
            </a:extLst>
          </p:cNvPr>
          <p:cNvSpPr/>
          <p:nvPr/>
        </p:nvSpPr>
        <p:spPr>
          <a:xfrm>
            <a:off x="296788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E84664-57E8-46EE-ABFD-CB5A05B7EE9F}"/>
              </a:ext>
            </a:extLst>
          </p:cNvPr>
          <p:cNvSpPr/>
          <p:nvPr/>
        </p:nvSpPr>
        <p:spPr>
          <a:xfrm>
            <a:off x="347830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761627-7D0F-401F-92D5-1A9C9CDC16D8}"/>
              </a:ext>
            </a:extLst>
          </p:cNvPr>
          <p:cNvSpPr/>
          <p:nvPr/>
        </p:nvSpPr>
        <p:spPr>
          <a:xfrm>
            <a:off x="347830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6AE563-7AAB-4ECD-BA68-4B403611842D}"/>
              </a:ext>
            </a:extLst>
          </p:cNvPr>
          <p:cNvSpPr/>
          <p:nvPr/>
        </p:nvSpPr>
        <p:spPr>
          <a:xfrm>
            <a:off x="398873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DC1561-0012-4797-8BF0-4C307FF713E0}"/>
              </a:ext>
            </a:extLst>
          </p:cNvPr>
          <p:cNvSpPr/>
          <p:nvPr/>
        </p:nvSpPr>
        <p:spPr>
          <a:xfrm>
            <a:off x="398873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98A794-3CE3-4BBC-BEEB-8D0D6C1EF54C}"/>
              </a:ext>
            </a:extLst>
          </p:cNvPr>
          <p:cNvSpPr/>
          <p:nvPr/>
        </p:nvSpPr>
        <p:spPr>
          <a:xfrm>
            <a:off x="449916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9C15A5-ABD8-4B96-B58D-081F1BE951A6}"/>
              </a:ext>
            </a:extLst>
          </p:cNvPr>
          <p:cNvSpPr/>
          <p:nvPr/>
        </p:nvSpPr>
        <p:spPr>
          <a:xfrm>
            <a:off x="449916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24BD3C-0199-49A5-B11E-77DEC51423CD}"/>
              </a:ext>
            </a:extLst>
          </p:cNvPr>
          <p:cNvSpPr/>
          <p:nvPr/>
        </p:nvSpPr>
        <p:spPr>
          <a:xfrm>
            <a:off x="500959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A67E25-54FB-44B6-8D10-92B3EB04B109}"/>
              </a:ext>
            </a:extLst>
          </p:cNvPr>
          <p:cNvSpPr/>
          <p:nvPr/>
        </p:nvSpPr>
        <p:spPr>
          <a:xfrm>
            <a:off x="500959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FE3B9A-ACBD-48DB-92AF-72D04A623709}"/>
              </a:ext>
            </a:extLst>
          </p:cNvPr>
          <p:cNvSpPr/>
          <p:nvPr/>
        </p:nvSpPr>
        <p:spPr>
          <a:xfrm>
            <a:off x="552002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0DD0895-4F5D-43F3-AAB4-21D16DC850EE}"/>
              </a:ext>
            </a:extLst>
          </p:cNvPr>
          <p:cNvSpPr/>
          <p:nvPr/>
        </p:nvSpPr>
        <p:spPr>
          <a:xfrm>
            <a:off x="552002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BE7218-DADF-4C43-A0F2-A5C10087F9D4}"/>
              </a:ext>
            </a:extLst>
          </p:cNvPr>
          <p:cNvSpPr/>
          <p:nvPr/>
        </p:nvSpPr>
        <p:spPr>
          <a:xfrm>
            <a:off x="603044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DEF27C-D1E8-4599-A887-80CB537D4C27}"/>
              </a:ext>
            </a:extLst>
          </p:cNvPr>
          <p:cNvSpPr/>
          <p:nvPr/>
        </p:nvSpPr>
        <p:spPr>
          <a:xfrm>
            <a:off x="603044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80895A-B6A5-498A-A0F5-35727C2C6514}"/>
              </a:ext>
            </a:extLst>
          </p:cNvPr>
          <p:cNvSpPr/>
          <p:nvPr/>
        </p:nvSpPr>
        <p:spPr>
          <a:xfrm>
            <a:off x="654087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B03234-A890-4E93-8A6D-A6733CE954D7}"/>
              </a:ext>
            </a:extLst>
          </p:cNvPr>
          <p:cNvSpPr/>
          <p:nvPr/>
        </p:nvSpPr>
        <p:spPr>
          <a:xfrm>
            <a:off x="654087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100DA1-E118-4937-B909-4F118BB4AF08}"/>
              </a:ext>
            </a:extLst>
          </p:cNvPr>
          <p:cNvSpPr/>
          <p:nvPr/>
        </p:nvSpPr>
        <p:spPr>
          <a:xfrm>
            <a:off x="705130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6E58DF-EFB3-42EA-9F73-994E58E99182}"/>
              </a:ext>
            </a:extLst>
          </p:cNvPr>
          <p:cNvSpPr/>
          <p:nvPr/>
        </p:nvSpPr>
        <p:spPr>
          <a:xfrm>
            <a:off x="705130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D4FFBA-AF67-405D-9E48-C91DFD75D10B}"/>
              </a:ext>
            </a:extLst>
          </p:cNvPr>
          <p:cNvSpPr/>
          <p:nvPr/>
        </p:nvSpPr>
        <p:spPr>
          <a:xfrm>
            <a:off x="756173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FFF5589-8088-48C7-8E53-CC6448ACE929}"/>
              </a:ext>
            </a:extLst>
          </p:cNvPr>
          <p:cNvSpPr/>
          <p:nvPr/>
        </p:nvSpPr>
        <p:spPr>
          <a:xfrm>
            <a:off x="756173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EBD5DD-06CA-43A2-8973-4C7699E7EE12}"/>
              </a:ext>
            </a:extLst>
          </p:cNvPr>
          <p:cNvSpPr/>
          <p:nvPr/>
        </p:nvSpPr>
        <p:spPr>
          <a:xfrm>
            <a:off x="807216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83935F-C07A-4BDB-AE11-492009F7FBB8}"/>
              </a:ext>
            </a:extLst>
          </p:cNvPr>
          <p:cNvSpPr/>
          <p:nvPr/>
        </p:nvSpPr>
        <p:spPr>
          <a:xfrm>
            <a:off x="807216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CB2E4D-444F-49CE-AC5B-BE2B162F49A8}"/>
              </a:ext>
            </a:extLst>
          </p:cNvPr>
          <p:cNvSpPr/>
          <p:nvPr/>
        </p:nvSpPr>
        <p:spPr>
          <a:xfrm>
            <a:off x="858258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17953F-03B0-4346-A774-BCEA65AE2A45}"/>
              </a:ext>
            </a:extLst>
          </p:cNvPr>
          <p:cNvSpPr/>
          <p:nvPr/>
        </p:nvSpPr>
        <p:spPr>
          <a:xfrm>
            <a:off x="858258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A462202-987D-4F83-9638-C76E62A60418}"/>
              </a:ext>
            </a:extLst>
          </p:cNvPr>
          <p:cNvSpPr/>
          <p:nvPr/>
        </p:nvSpPr>
        <p:spPr>
          <a:xfrm>
            <a:off x="909301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60A0148-13EA-4B56-8431-8A64277B0746}"/>
              </a:ext>
            </a:extLst>
          </p:cNvPr>
          <p:cNvSpPr/>
          <p:nvPr/>
        </p:nvSpPr>
        <p:spPr>
          <a:xfrm>
            <a:off x="909301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67851E-D0D7-4958-BC23-00D1F5119A36}"/>
              </a:ext>
            </a:extLst>
          </p:cNvPr>
          <p:cNvSpPr/>
          <p:nvPr/>
        </p:nvSpPr>
        <p:spPr>
          <a:xfrm>
            <a:off x="960344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F37C2-12E7-4071-95C6-AC233E28552C}"/>
              </a:ext>
            </a:extLst>
          </p:cNvPr>
          <p:cNvSpPr/>
          <p:nvPr/>
        </p:nvSpPr>
        <p:spPr>
          <a:xfrm>
            <a:off x="960344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8EAD7F2-2AB1-49D2-9A9B-49D09930636A}"/>
              </a:ext>
            </a:extLst>
          </p:cNvPr>
          <p:cNvSpPr/>
          <p:nvPr/>
        </p:nvSpPr>
        <p:spPr>
          <a:xfrm>
            <a:off x="1011387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E321B4-4C1D-4216-8242-DC175C29E1A9}"/>
              </a:ext>
            </a:extLst>
          </p:cNvPr>
          <p:cNvSpPr/>
          <p:nvPr/>
        </p:nvSpPr>
        <p:spPr>
          <a:xfrm>
            <a:off x="1011387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EBCB2F3-2AE3-4F5E-899B-2E6069B370A1}"/>
              </a:ext>
            </a:extLst>
          </p:cNvPr>
          <p:cNvSpPr/>
          <p:nvPr/>
        </p:nvSpPr>
        <p:spPr>
          <a:xfrm>
            <a:off x="10624301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21C1F6-1D56-405F-86E8-D098CF26B96C}"/>
              </a:ext>
            </a:extLst>
          </p:cNvPr>
          <p:cNvSpPr/>
          <p:nvPr/>
        </p:nvSpPr>
        <p:spPr>
          <a:xfrm>
            <a:off x="10624301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383D9BD-01D4-4BD7-92C8-A8722E41E7D0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(sampled from the Brazilian male population, 1977 [3])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7808D2-62D9-4A00-9BFA-560D894D15C2}"/>
              </a:ext>
            </a:extLst>
          </p:cNvPr>
          <p:cNvSpPr/>
          <p:nvPr/>
        </p:nvSpPr>
        <p:spPr>
          <a:xfrm>
            <a:off x="1436596" y="4060877"/>
            <a:ext cx="10184743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execution, process P1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6EC6EA2-FA52-43D5-A72B-9D0026D66AF6}"/>
              </a:ext>
            </a:extLst>
          </p:cNvPr>
          <p:cNvSpPr/>
          <p:nvPr/>
        </p:nvSpPr>
        <p:spPr>
          <a:xfrm>
            <a:off x="11137763" y="227720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1F4F09-02E2-4D55-9540-976E4A2D6022}"/>
              </a:ext>
            </a:extLst>
          </p:cNvPr>
          <p:cNvSpPr/>
          <p:nvPr/>
        </p:nvSpPr>
        <p:spPr>
          <a:xfrm>
            <a:off x="11137763" y="2738873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194702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245745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296787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347830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9B1E91-B7E3-49CA-9194-FA6392156983}"/>
              </a:ext>
            </a:extLst>
          </p:cNvPr>
          <p:cNvSpPr/>
          <p:nvPr/>
        </p:nvSpPr>
        <p:spPr>
          <a:xfrm>
            <a:off x="398873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ED37BB-98EE-49EA-93D1-EA83DFF80EC4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6B65D59-155D-4163-9431-77C351DA16EC}"/>
              </a:ext>
            </a:extLst>
          </p:cNvPr>
          <p:cNvSpPr/>
          <p:nvPr/>
        </p:nvSpPr>
        <p:spPr>
          <a:xfrm>
            <a:off x="500959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94B3816-A7B3-4677-A8F4-455576C7CE05}"/>
              </a:ext>
            </a:extLst>
          </p:cNvPr>
          <p:cNvSpPr/>
          <p:nvPr/>
        </p:nvSpPr>
        <p:spPr>
          <a:xfrm>
            <a:off x="552001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79392FB-64C8-43F2-8867-7F9F94A9296B}"/>
              </a:ext>
            </a:extLst>
          </p:cNvPr>
          <p:cNvSpPr/>
          <p:nvPr/>
        </p:nvSpPr>
        <p:spPr>
          <a:xfrm>
            <a:off x="603044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E23586F-6DA5-4349-86C8-65A4C7D93856}"/>
              </a:ext>
            </a:extLst>
          </p:cNvPr>
          <p:cNvSpPr/>
          <p:nvPr/>
        </p:nvSpPr>
        <p:spPr>
          <a:xfrm>
            <a:off x="654087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981545B-5C0C-49FC-ADE5-EA66112D657F}"/>
              </a:ext>
            </a:extLst>
          </p:cNvPr>
          <p:cNvSpPr/>
          <p:nvPr/>
        </p:nvSpPr>
        <p:spPr>
          <a:xfrm>
            <a:off x="705130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554541-B045-4CB9-9518-533A3D29BBCE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45BCC45-3E32-4052-A976-F7EC85F8795F}"/>
              </a:ext>
            </a:extLst>
          </p:cNvPr>
          <p:cNvSpPr/>
          <p:nvPr/>
        </p:nvSpPr>
        <p:spPr>
          <a:xfrm>
            <a:off x="807215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8FBDF4F-819F-4939-9CB1-CF7FD134B5D0}"/>
              </a:ext>
            </a:extLst>
          </p:cNvPr>
          <p:cNvSpPr/>
          <p:nvPr/>
        </p:nvSpPr>
        <p:spPr>
          <a:xfrm>
            <a:off x="858258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D688CEB-3622-4ACE-BAA4-157191254259}"/>
              </a:ext>
            </a:extLst>
          </p:cNvPr>
          <p:cNvSpPr/>
          <p:nvPr/>
        </p:nvSpPr>
        <p:spPr>
          <a:xfrm>
            <a:off x="909301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48F5F2-0CD7-4817-ACFD-A18193977163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F598AF2-FE77-40A0-8CEA-3E4BA0F6310D}"/>
              </a:ext>
            </a:extLst>
          </p:cNvPr>
          <p:cNvSpPr/>
          <p:nvPr/>
        </p:nvSpPr>
        <p:spPr>
          <a:xfrm>
            <a:off x="1011387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49D45A6-760D-456C-A37F-E98CD1F84702}"/>
              </a:ext>
            </a:extLst>
          </p:cNvPr>
          <p:cNvSpPr/>
          <p:nvPr/>
        </p:nvSpPr>
        <p:spPr>
          <a:xfrm>
            <a:off x="10624300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791ACE5-273D-4E5C-BD92-E7FDF8437B66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207007-E41E-412D-91CA-9797B658FEFE}"/>
              </a:ext>
            </a:extLst>
          </p:cNvPr>
          <p:cNvSpPr/>
          <p:nvPr/>
        </p:nvSpPr>
        <p:spPr>
          <a:xfrm>
            <a:off x="628717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4A823B09-065A-48E7-B0EB-DD8DFE7AC1A9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Left Brace 215">
            <a:extLst>
              <a:ext uri="{FF2B5EF4-FFF2-40B4-BE49-F238E27FC236}">
                <a16:creationId xmlns:a16="http://schemas.microsoft.com/office/drawing/2014/main" id="{B11D6DD8-06F3-4566-BE51-7748D18FB60A}"/>
              </a:ext>
            </a:extLst>
          </p:cNvPr>
          <p:cNvSpPr/>
          <p:nvPr/>
        </p:nvSpPr>
        <p:spPr>
          <a:xfrm rot="16200000">
            <a:off x="6469017" y="-1790103"/>
            <a:ext cx="119900" cy="10184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/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78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93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2 - computing the average of a large sample, parallel scheme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BD292-8536-4070-AB94-2B9DED320732}"/>
              </a:ext>
            </a:extLst>
          </p:cNvPr>
          <p:cNvSpPr/>
          <p:nvPr/>
        </p:nvSpPr>
        <p:spPr>
          <a:xfrm>
            <a:off x="143659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A0A35-D1EB-4DCA-9851-40713E903695}"/>
              </a:ext>
            </a:extLst>
          </p:cNvPr>
          <p:cNvSpPr/>
          <p:nvPr/>
        </p:nvSpPr>
        <p:spPr>
          <a:xfrm>
            <a:off x="143659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FBD113-E516-4929-83AC-0E42CD8E10C9}"/>
              </a:ext>
            </a:extLst>
          </p:cNvPr>
          <p:cNvSpPr/>
          <p:nvPr/>
        </p:nvSpPr>
        <p:spPr>
          <a:xfrm>
            <a:off x="194702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DD757-4A84-4C36-B9D7-676D9B0758A4}"/>
              </a:ext>
            </a:extLst>
          </p:cNvPr>
          <p:cNvSpPr/>
          <p:nvPr/>
        </p:nvSpPr>
        <p:spPr>
          <a:xfrm>
            <a:off x="194702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44B01D-3DED-4831-BE9D-C10B7AF22F25}"/>
              </a:ext>
            </a:extLst>
          </p:cNvPr>
          <p:cNvSpPr/>
          <p:nvPr/>
        </p:nvSpPr>
        <p:spPr>
          <a:xfrm>
            <a:off x="245745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E26926-270D-4119-BD5B-6934C5E2B651}"/>
              </a:ext>
            </a:extLst>
          </p:cNvPr>
          <p:cNvSpPr/>
          <p:nvPr/>
        </p:nvSpPr>
        <p:spPr>
          <a:xfrm>
            <a:off x="245745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9B2BC2-EE0C-49CF-8DB9-03B73F9D81CC}"/>
              </a:ext>
            </a:extLst>
          </p:cNvPr>
          <p:cNvSpPr/>
          <p:nvPr/>
        </p:nvSpPr>
        <p:spPr>
          <a:xfrm>
            <a:off x="296788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0434CC-A8F6-4FFA-8830-B7EDF30F0471}"/>
              </a:ext>
            </a:extLst>
          </p:cNvPr>
          <p:cNvSpPr/>
          <p:nvPr/>
        </p:nvSpPr>
        <p:spPr>
          <a:xfrm>
            <a:off x="296788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E84664-57E8-46EE-ABFD-CB5A05B7EE9F}"/>
              </a:ext>
            </a:extLst>
          </p:cNvPr>
          <p:cNvSpPr/>
          <p:nvPr/>
        </p:nvSpPr>
        <p:spPr>
          <a:xfrm>
            <a:off x="347830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761627-7D0F-401F-92D5-1A9C9CDC16D8}"/>
              </a:ext>
            </a:extLst>
          </p:cNvPr>
          <p:cNvSpPr/>
          <p:nvPr/>
        </p:nvSpPr>
        <p:spPr>
          <a:xfrm>
            <a:off x="347830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6AE563-7AAB-4ECD-BA68-4B403611842D}"/>
              </a:ext>
            </a:extLst>
          </p:cNvPr>
          <p:cNvSpPr/>
          <p:nvPr/>
        </p:nvSpPr>
        <p:spPr>
          <a:xfrm>
            <a:off x="398873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DC1561-0012-4797-8BF0-4C307FF713E0}"/>
              </a:ext>
            </a:extLst>
          </p:cNvPr>
          <p:cNvSpPr/>
          <p:nvPr/>
        </p:nvSpPr>
        <p:spPr>
          <a:xfrm>
            <a:off x="398873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98A794-3CE3-4BBC-BEEB-8D0D6C1EF54C}"/>
              </a:ext>
            </a:extLst>
          </p:cNvPr>
          <p:cNvSpPr/>
          <p:nvPr/>
        </p:nvSpPr>
        <p:spPr>
          <a:xfrm>
            <a:off x="449916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9C15A5-ABD8-4B96-B58D-081F1BE951A6}"/>
              </a:ext>
            </a:extLst>
          </p:cNvPr>
          <p:cNvSpPr/>
          <p:nvPr/>
        </p:nvSpPr>
        <p:spPr>
          <a:xfrm>
            <a:off x="449916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24BD3C-0199-49A5-B11E-77DEC51423CD}"/>
              </a:ext>
            </a:extLst>
          </p:cNvPr>
          <p:cNvSpPr/>
          <p:nvPr/>
        </p:nvSpPr>
        <p:spPr>
          <a:xfrm>
            <a:off x="500959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A67E25-54FB-44B6-8D10-92B3EB04B109}"/>
              </a:ext>
            </a:extLst>
          </p:cNvPr>
          <p:cNvSpPr/>
          <p:nvPr/>
        </p:nvSpPr>
        <p:spPr>
          <a:xfrm>
            <a:off x="500959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FE3B9A-ACBD-48DB-92AF-72D04A623709}"/>
              </a:ext>
            </a:extLst>
          </p:cNvPr>
          <p:cNvSpPr/>
          <p:nvPr/>
        </p:nvSpPr>
        <p:spPr>
          <a:xfrm>
            <a:off x="552002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0DD0895-4F5D-43F3-AAB4-21D16DC850EE}"/>
              </a:ext>
            </a:extLst>
          </p:cNvPr>
          <p:cNvSpPr/>
          <p:nvPr/>
        </p:nvSpPr>
        <p:spPr>
          <a:xfrm>
            <a:off x="552002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BE7218-DADF-4C43-A0F2-A5C10087F9D4}"/>
              </a:ext>
            </a:extLst>
          </p:cNvPr>
          <p:cNvSpPr/>
          <p:nvPr/>
        </p:nvSpPr>
        <p:spPr>
          <a:xfrm>
            <a:off x="603044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DEF27C-D1E8-4599-A887-80CB537D4C27}"/>
              </a:ext>
            </a:extLst>
          </p:cNvPr>
          <p:cNvSpPr/>
          <p:nvPr/>
        </p:nvSpPr>
        <p:spPr>
          <a:xfrm>
            <a:off x="603044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80895A-B6A5-498A-A0F5-35727C2C6514}"/>
              </a:ext>
            </a:extLst>
          </p:cNvPr>
          <p:cNvSpPr/>
          <p:nvPr/>
        </p:nvSpPr>
        <p:spPr>
          <a:xfrm>
            <a:off x="654087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B03234-A890-4E93-8A6D-A6733CE954D7}"/>
              </a:ext>
            </a:extLst>
          </p:cNvPr>
          <p:cNvSpPr/>
          <p:nvPr/>
        </p:nvSpPr>
        <p:spPr>
          <a:xfrm>
            <a:off x="654087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100DA1-E118-4937-B909-4F118BB4AF08}"/>
              </a:ext>
            </a:extLst>
          </p:cNvPr>
          <p:cNvSpPr/>
          <p:nvPr/>
        </p:nvSpPr>
        <p:spPr>
          <a:xfrm>
            <a:off x="705130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6E58DF-EFB3-42EA-9F73-994E58E99182}"/>
              </a:ext>
            </a:extLst>
          </p:cNvPr>
          <p:cNvSpPr/>
          <p:nvPr/>
        </p:nvSpPr>
        <p:spPr>
          <a:xfrm>
            <a:off x="705130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D4FFBA-AF67-405D-9E48-C91DFD75D10B}"/>
              </a:ext>
            </a:extLst>
          </p:cNvPr>
          <p:cNvSpPr/>
          <p:nvPr/>
        </p:nvSpPr>
        <p:spPr>
          <a:xfrm>
            <a:off x="756173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FFF5589-8088-48C7-8E53-CC6448ACE929}"/>
              </a:ext>
            </a:extLst>
          </p:cNvPr>
          <p:cNvSpPr/>
          <p:nvPr/>
        </p:nvSpPr>
        <p:spPr>
          <a:xfrm>
            <a:off x="756173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EBD5DD-06CA-43A2-8973-4C7699E7EE12}"/>
              </a:ext>
            </a:extLst>
          </p:cNvPr>
          <p:cNvSpPr/>
          <p:nvPr/>
        </p:nvSpPr>
        <p:spPr>
          <a:xfrm>
            <a:off x="807216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83935F-C07A-4BDB-AE11-492009F7FBB8}"/>
              </a:ext>
            </a:extLst>
          </p:cNvPr>
          <p:cNvSpPr/>
          <p:nvPr/>
        </p:nvSpPr>
        <p:spPr>
          <a:xfrm>
            <a:off x="807216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CB2E4D-444F-49CE-AC5B-BE2B162F49A8}"/>
              </a:ext>
            </a:extLst>
          </p:cNvPr>
          <p:cNvSpPr/>
          <p:nvPr/>
        </p:nvSpPr>
        <p:spPr>
          <a:xfrm>
            <a:off x="858258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17953F-03B0-4346-A774-BCEA65AE2A45}"/>
              </a:ext>
            </a:extLst>
          </p:cNvPr>
          <p:cNvSpPr/>
          <p:nvPr/>
        </p:nvSpPr>
        <p:spPr>
          <a:xfrm>
            <a:off x="858258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A462202-987D-4F83-9638-C76E62A60418}"/>
              </a:ext>
            </a:extLst>
          </p:cNvPr>
          <p:cNvSpPr/>
          <p:nvPr/>
        </p:nvSpPr>
        <p:spPr>
          <a:xfrm>
            <a:off x="909301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60A0148-13EA-4B56-8431-8A64277B0746}"/>
              </a:ext>
            </a:extLst>
          </p:cNvPr>
          <p:cNvSpPr/>
          <p:nvPr/>
        </p:nvSpPr>
        <p:spPr>
          <a:xfrm>
            <a:off x="909301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67851E-D0D7-4958-BC23-00D1F5119A36}"/>
              </a:ext>
            </a:extLst>
          </p:cNvPr>
          <p:cNvSpPr/>
          <p:nvPr/>
        </p:nvSpPr>
        <p:spPr>
          <a:xfrm>
            <a:off x="960344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F37C2-12E7-4071-95C6-AC233E28552C}"/>
              </a:ext>
            </a:extLst>
          </p:cNvPr>
          <p:cNvSpPr/>
          <p:nvPr/>
        </p:nvSpPr>
        <p:spPr>
          <a:xfrm>
            <a:off x="960344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8EAD7F2-2AB1-49D2-9A9B-49D09930636A}"/>
              </a:ext>
            </a:extLst>
          </p:cNvPr>
          <p:cNvSpPr/>
          <p:nvPr/>
        </p:nvSpPr>
        <p:spPr>
          <a:xfrm>
            <a:off x="1011387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E321B4-4C1D-4216-8242-DC175C29E1A9}"/>
              </a:ext>
            </a:extLst>
          </p:cNvPr>
          <p:cNvSpPr/>
          <p:nvPr/>
        </p:nvSpPr>
        <p:spPr>
          <a:xfrm>
            <a:off x="1011387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EBCB2F3-2AE3-4F5E-899B-2E6069B370A1}"/>
              </a:ext>
            </a:extLst>
          </p:cNvPr>
          <p:cNvSpPr/>
          <p:nvPr/>
        </p:nvSpPr>
        <p:spPr>
          <a:xfrm>
            <a:off x="10624301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21C1F6-1D56-405F-86E8-D098CF26B96C}"/>
              </a:ext>
            </a:extLst>
          </p:cNvPr>
          <p:cNvSpPr/>
          <p:nvPr/>
        </p:nvSpPr>
        <p:spPr>
          <a:xfrm>
            <a:off x="10624301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6EC6EA2-FA52-43D5-A72B-9D0026D66AF6}"/>
              </a:ext>
            </a:extLst>
          </p:cNvPr>
          <p:cNvSpPr/>
          <p:nvPr/>
        </p:nvSpPr>
        <p:spPr>
          <a:xfrm>
            <a:off x="11137763" y="227720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1F4F09-02E2-4D55-9540-976E4A2D6022}"/>
              </a:ext>
            </a:extLst>
          </p:cNvPr>
          <p:cNvSpPr/>
          <p:nvPr/>
        </p:nvSpPr>
        <p:spPr>
          <a:xfrm>
            <a:off x="11137763" y="2738873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194702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245745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296787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347830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9B1E91-B7E3-49CA-9194-FA6392156983}"/>
              </a:ext>
            </a:extLst>
          </p:cNvPr>
          <p:cNvSpPr/>
          <p:nvPr/>
        </p:nvSpPr>
        <p:spPr>
          <a:xfrm>
            <a:off x="398873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ED37BB-98EE-49EA-93D1-EA83DFF80EC4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6B65D59-155D-4163-9431-77C351DA16EC}"/>
              </a:ext>
            </a:extLst>
          </p:cNvPr>
          <p:cNvSpPr/>
          <p:nvPr/>
        </p:nvSpPr>
        <p:spPr>
          <a:xfrm>
            <a:off x="500959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94B3816-A7B3-4677-A8F4-455576C7CE05}"/>
              </a:ext>
            </a:extLst>
          </p:cNvPr>
          <p:cNvSpPr/>
          <p:nvPr/>
        </p:nvSpPr>
        <p:spPr>
          <a:xfrm>
            <a:off x="552001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79392FB-64C8-43F2-8867-7F9F94A9296B}"/>
              </a:ext>
            </a:extLst>
          </p:cNvPr>
          <p:cNvSpPr/>
          <p:nvPr/>
        </p:nvSpPr>
        <p:spPr>
          <a:xfrm>
            <a:off x="603044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E23586F-6DA5-4349-86C8-65A4C7D93856}"/>
              </a:ext>
            </a:extLst>
          </p:cNvPr>
          <p:cNvSpPr/>
          <p:nvPr/>
        </p:nvSpPr>
        <p:spPr>
          <a:xfrm>
            <a:off x="654087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981545B-5C0C-49FC-ADE5-EA66112D657F}"/>
              </a:ext>
            </a:extLst>
          </p:cNvPr>
          <p:cNvSpPr/>
          <p:nvPr/>
        </p:nvSpPr>
        <p:spPr>
          <a:xfrm>
            <a:off x="705130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554541-B045-4CB9-9518-533A3D29BBCE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45BCC45-3E32-4052-A976-F7EC85F8795F}"/>
              </a:ext>
            </a:extLst>
          </p:cNvPr>
          <p:cNvSpPr/>
          <p:nvPr/>
        </p:nvSpPr>
        <p:spPr>
          <a:xfrm>
            <a:off x="807215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8FBDF4F-819F-4939-9CB1-CF7FD134B5D0}"/>
              </a:ext>
            </a:extLst>
          </p:cNvPr>
          <p:cNvSpPr/>
          <p:nvPr/>
        </p:nvSpPr>
        <p:spPr>
          <a:xfrm>
            <a:off x="858258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D688CEB-3622-4ACE-BAA4-157191254259}"/>
              </a:ext>
            </a:extLst>
          </p:cNvPr>
          <p:cNvSpPr/>
          <p:nvPr/>
        </p:nvSpPr>
        <p:spPr>
          <a:xfrm>
            <a:off x="909301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48F5F2-0CD7-4817-ACFD-A18193977163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F598AF2-FE77-40A0-8CEA-3E4BA0F6310D}"/>
              </a:ext>
            </a:extLst>
          </p:cNvPr>
          <p:cNvSpPr/>
          <p:nvPr/>
        </p:nvSpPr>
        <p:spPr>
          <a:xfrm>
            <a:off x="1011387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49D45A6-760D-456C-A37F-E98CD1F84702}"/>
              </a:ext>
            </a:extLst>
          </p:cNvPr>
          <p:cNvSpPr/>
          <p:nvPr/>
        </p:nvSpPr>
        <p:spPr>
          <a:xfrm>
            <a:off x="10624300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791ACE5-273D-4E5C-BD92-E7FDF8437B66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53E0551-3763-4732-B481-1D7C079B01AB}"/>
              </a:ext>
            </a:extLst>
          </p:cNvPr>
          <p:cNvSpPr/>
          <p:nvPr/>
        </p:nvSpPr>
        <p:spPr>
          <a:xfrm>
            <a:off x="1436597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P1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9247B74B-B06F-456D-BC37-41BCEB663D29}"/>
              </a:ext>
            </a:extLst>
          </p:cNvPr>
          <p:cNvSpPr/>
          <p:nvPr/>
        </p:nvSpPr>
        <p:spPr>
          <a:xfrm>
            <a:off x="2457449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156F160-0302-4389-A4A0-D252F68BD19D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BCF003A-C944-406C-802E-8263E564E1BF}"/>
              </a:ext>
            </a:extLst>
          </p:cNvPr>
          <p:cNvSpPr/>
          <p:nvPr/>
        </p:nvSpPr>
        <p:spPr>
          <a:xfrm>
            <a:off x="3989749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P2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B7DBC9A-4EFE-4144-80B1-9D28701CD385}"/>
              </a:ext>
            </a:extLst>
          </p:cNvPr>
          <p:cNvSpPr/>
          <p:nvPr/>
        </p:nvSpPr>
        <p:spPr>
          <a:xfrm>
            <a:off x="6542901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P3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EE6335D-AC3A-49D0-A493-51FE2A343385}"/>
              </a:ext>
            </a:extLst>
          </p:cNvPr>
          <p:cNvSpPr/>
          <p:nvPr/>
        </p:nvSpPr>
        <p:spPr>
          <a:xfrm>
            <a:off x="9096052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P4</a:t>
            </a:r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BB56F29D-8EAB-4085-9EC5-C5E4EED74684}"/>
              </a:ext>
            </a:extLst>
          </p:cNvPr>
          <p:cNvSpPr/>
          <p:nvPr/>
        </p:nvSpPr>
        <p:spPr>
          <a:xfrm rot="16200000">
            <a:off x="2639289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8BC4D7EA-3997-459E-A400-1E996B6DBCEE}"/>
              </a:ext>
            </a:extLst>
          </p:cNvPr>
          <p:cNvSpPr/>
          <p:nvPr/>
        </p:nvSpPr>
        <p:spPr>
          <a:xfrm rot="16200000">
            <a:off x="5190028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FB15EA50-7BDD-4403-A457-648DFAD84D37}"/>
              </a:ext>
            </a:extLst>
          </p:cNvPr>
          <p:cNvSpPr/>
          <p:nvPr/>
        </p:nvSpPr>
        <p:spPr>
          <a:xfrm rot="16200000">
            <a:off x="7740767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EA593305-726C-499E-A94F-B958C23C88D8}"/>
              </a:ext>
            </a:extLst>
          </p:cNvPr>
          <p:cNvSpPr/>
          <p:nvPr/>
        </p:nvSpPr>
        <p:spPr>
          <a:xfrm rot="16200000">
            <a:off x="10291507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0A1201AE-436D-4191-AA01-7CF8BE6E670A}"/>
              </a:ext>
            </a:extLst>
          </p:cNvPr>
          <p:cNvSpPr/>
          <p:nvPr/>
        </p:nvSpPr>
        <p:spPr>
          <a:xfrm>
            <a:off x="7563755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66BDF1CD-3AD6-4E31-901C-0D9C028F5423}"/>
              </a:ext>
            </a:extLst>
          </p:cNvPr>
          <p:cNvSpPr/>
          <p:nvPr/>
        </p:nvSpPr>
        <p:spPr>
          <a:xfrm>
            <a:off x="5010602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3F3820F1-8DCD-44B0-9B01-0C5FBF29BC70}"/>
              </a:ext>
            </a:extLst>
          </p:cNvPr>
          <p:cNvSpPr/>
          <p:nvPr/>
        </p:nvSpPr>
        <p:spPr>
          <a:xfrm>
            <a:off x="1011690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EFB3119-B8C9-40A6-BDEA-04D169C3C3EA}"/>
                  </a:ext>
                </a:extLst>
              </p:cNvPr>
              <p:cNvSpPr txBox="1"/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EFB3119-B8C9-40A6-BDEA-04D169C3C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1AF0260B-3E53-46BF-9A37-17E85570668F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(sampled from the Brazilian male population, 1977 [3])</a:t>
            </a:r>
          </a:p>
        </p:txBody>
      </p:sp>
    </p:spTree>
    <p:extLst>
      <p:ext uri="{BB962C8B-B14F-4D97-AF65-F5344CB8AC3E}">
        <p14:creationId xmlns:p14="http://schemas.microsoft.com/office/powerpoint/2010/main" val="86588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540</Words>
  <Application>Microsoft Office PowerPoint</Application>
  <PresentationFormat>Widescreen</PresentationFormat>
  <Paragraphs>144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Lima</dc:creator>
  <cp:lastModifiedBy>Andre Lima</cp:lastModifiedBy>
  <cp:revision>29</cp:revision>
  <dcterms:created xsi:type="dcterms:W3CDTF">2020-06-22T12:40:52Z</dcterms:created>
  <dcterms:modified xsi:type="dcterms:W3CDTF">2020-07-01T21:09:55Z</dcterms:modified>
</cp:coreProperties>
</file>