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8AED-DF61-4960-BC0B-5EAFD0C8F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30ED-E633-43E7-9D95-7CBEDEF3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9A7C-D434-4D8F-B5AB-A4D9A61F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DB91-E7A9-4739-AEB0-0B4447DB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F860-AA34-4EAA-B239-61AC057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EF3-172C-404D-B4FD-64BE31D4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0EB69-EE6F-45C2-BD16-058A7F7C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73E7-49C4-44B7-95B4-5D96638E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DC67-3765-4905-BEBB-E0644EFB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ADF9-40B2-4448-9705-8BFF813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6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0BEC9-1929-4D60-AACB-07A0BA221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777C6-3C60-4ACE-BBF5-CF93824F1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97FC-D5EC-4E15-88C2-1CE1EDB4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DB51-126A-4926-B2EA-150AD2C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11E4-9523-43C2-B9B0-66F99399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8588-E088-485F-A1F1-0CEF7364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3F5D-5ECA-4079-97D9-4CEC38B2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F825-24A3-4311-A9C6-EAE7EDF5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1136-195E-4144-A2E7-DC2F7B27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1F4B-6A65-4829-9094-E065F459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5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8B67-A691-4F38-99FF-D7A5B607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35E8F-3C12-425B-930D-9C403E3E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ADCF-063E-4C36-B3CD-FDDDE803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25C1-AFC9-4894-885B-EF3CA034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667D-CC23-4611-89E2-BD44310E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D737-21C6-4EE5-91B0-3134620F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2864-DA00-4FB2-9894-11B088A34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7DCB-42AF-4805-AD86-101254B8A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F9017-AAC5-406C-AF4F-E44036C9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21BEA-6497-431F-BC78-30F5E9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BAB7-5AFF-4CB9-80ED-DACBC690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4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82ED-277E-411E-8475-6FD3D6E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4732-02D8-4F91-A9FE-DB7BFAA8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4B800-6C87-4BF9-94FA-24167EB2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E7E7B-72A2-4ACA-BCC3-FA059C55F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FDB7D-7514-4603-A25A-BD9E9FD52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56533-E284-4BCD-97C8-0613D902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9B050-1850-4D91-88DE-48D45E06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018C0-EA97-40D5-B87F-3B798AD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2D92-9F26-40B3-A2E2-926A9BB8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1C6E4-C6C0-401C-A013-61F34853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7E2AE-681A-4C58-8725-197C429F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B5016-3B49-4D3E-8BFE-0DD8F2E0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26718-AF53-451B-8516-6DA039AF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EC6C6-1187-4E25-B486-E156876F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2BD34-E494-4668-8F08-8BAB02D2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75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F4DC-1809-4216-953D-23EBCFF0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C8A4-5A0C-499F-A4C7-71FB883A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8A49E-6822-48D8-9961-FE4AEE111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C199-37A9-4214-BF15-C630AF6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F04AA-97CA-47F6-B63B-6994E533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4F93-EDCF-4415-9E5D-2E1A1013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FAC4-F771-4B05-A686-B3F9A278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BA290-80E5-498F-A697-285DBB74B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AA4F6-7A88-4432-8157-AE6CE0D12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F987E-DE3D-4E72-94AC-8527F05C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E731-5867-419F-B6BE-4F5AC10E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4720-9E84-4FC5-A88E-1837FD5B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CDA9B-7F58-4963-832C-FF997878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9AE6-BEA5-4400-AB3E-4F774AC4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DC6B-9862-4CBE-B06B-1DEE65DC8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E0D6-A787-4339-AAF2-B7F9FF6D5EE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6D8A-F82A-4893-9FCE-0A64001B0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335B-3EA3-4C0E-8538-A17FF0951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29D5-1F73-4938-B854-CB40A5314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4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CC1D96-ECE3-4CEE-9965-948DA2230FB5}"/>
              </a:ext>
            </a:extLst>
          </p:cNvPr>
          <p:cNvSpPr/>
          <p:nvPr/>
        </p:nvSpPr>
        <p:spPr>
          <a:xfrm>
            <a:off x="1014153" y="1729049"/>
            <a:ext cx="1536123" cy="9227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8BCA3-F14E-48FC-B6F7-35B6E7EC682A}"/>
              </a:ext>
            </a:extLst>
          </p:cNvPr>
          <p:cNvSpPr/>
          <p:nvPr/>
        </p:nvSpPr>
        <p:spPr>
          <a:xfrm>
            <a:off x="1544436" y="3186545"/>
            <a:ext cx="1005840" cy="4156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Sexo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4F5E00-34BF-4C71-8828-769EB66B442A}"/>
              </a:ext>
            </a:extLst>
          </p:cNvPr>
          <p:cNvSpPr/>
          <p:nvPr/>
        </p:nvSpPr>
        <p:spPr>
          <a:xfrm>
            <a:off x="1544436" y="4102330"/>
            <a:ext cx="1005840" cy="4156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Raça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1B0E34-2A4F-451C-84AA-44045379C71F}"/>
              </a:ext>
            </a:extLst>
          </p:cNvPr>
          <p:cNvSpPr/>
          <p:nvPr/>
        </p:nvSpPr>
        <p:spPr>
          <a:xfrm>
            <a:off x="7482493" y="3186544"/>
            <a:ext cx="1005840" cy="4156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TFG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E1EBA-2D84-45C7-8B6A-3C9F8227CBC3}"/>
              </a:ext>
            </a:extLst>
          </p:cNvPr>
          <p:cNvSpPr txBox="1"/>
          <p:nvPr/>
        </p:nvSpPr>
        <p:spPr>
          <a:xfrm>
            <a:off x="8699269" y="128847"/>
            <a:ext cx="3354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accent2"/>
                </a:solidFill>
              </a:rPr>
              <a:t>Legenda:</a:t>
            </a:r>
          </a:p>
          <a:p>
            <a:r>
              <a:rPr lang="pt-BR" sz="1600" i="1" dirty="0">
                <a:solidFill>
                  <a:schemeClr val="accent2"/>
                </a:solidFill>
              </a:rPr>
              <a:t>TFG – Taxa de Filtragem Glomerular</a:t>
            </a:r>
          </a:p>
          <a:p>
            <a:r>
              <a:rPr lang="pt-BR" sz="1600" i="1" dirty="0" err="1">
                <a:solidFill>
                  <a:schemeClr val="accent2"/>
                </a:solidFill>
              </a:rPr>
              <a:t>SCr</a:t>
            </a:r>
            <a:r>
              <a:rPr lang="pt-BR" sz="1600" i="1" dirty="0">
                <a:solidFill>
                  <a:schemeClr val="accent2"/>
                </a:solidFill>
              </a:rPr>
              <a:t> – Creatinina sérica (laboratorial)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E1FD50-8096-416E-B3AF-D3E15820F9C8}"/>
              </a:ext>
            </a:extLst>
          </p:cNvPr>
          <p:cNvSpPr/>
          <p:nvPr/>
        </p:nvSpPr>
        <p:spPr>
          <a:xfrm>
            <a:off x="9344544" y="3186544"/>
            <a:ext cx="1005840" cy="4156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SCr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6933BD-E2E0-4B65-B886-B07F9D7EE90F}"/>
              </a:ext>
            </a:extLst>
          </p:cNvPr>
          <p:cNvSpPr/>
          <p:nvPr/>
        </p:nvSpPr>
        <p:spPr>
          <a:xfrm>
            <a:off x="3209059" y="3071551"/>
            <a:ext cx="1530927" cy="64562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Massa Muscular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4431A-D58D-42A2-A3AE-5E4727C3741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2550276" y="3394362"/>
            <a:ext cx="6587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45D1F7-6614-4F01-BD89-56764CB33E8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402974" y="3546763"/>
            <a:ext cx="958485" cy="61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81B9D-9605-44E6-AE0A-601E5FC5ED5C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2325316" y="2516633"/>
            <a:ext cx="1107942" cy="6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0D288A-A534-42F0-AEC4-718D28ADC17F}"/>
              </a:ext>
            </a:extLst>
          </p:cNvPr>
          <p:cNvCxnSpPr>
            <a:cxnSpLocks/>
            <a:stCxn id="15" idx="6"/>
            <a:endCxn id="31" idx="2"/>
          </p:cNvCxnSpPr>
          <p:nvPr/>
        </p:nvCxnSpPr>
        <p:spPr>
          <a:xfrm>
            <a:off x="4739986" y="3394362"/>
            <a:ext cx="446116" cy="3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A9CB5C-16C5-4E34-A93B-71A25BD9D18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8488333" y="3394363"/>
            <a:ext cx="85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6E66A93-D2FF-42DF-A570-3F116D412056}"/>
              </a:ext>
            </a:extLst>
          </p:cNvPr>
          <p:cNvSpPr/>
          <p:nvPr/>
        </p:nvSpPr>
        <p:spPr>
          <a:xfrm>
            <a:off x="5186102" y="2967644"/>
            <a:ext cx="1819795" cy="9227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Capacidade Renal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B9E00A-3AE2-44ED-B02A-F0CB2CEB9D19}"/>
              </a:ext>
            </a:extLst>
          </p:cNvPr>
          <p:cNvCxnSpPr>
            <a:cxnSpLocks/>
            <a:stCxn id="31" idx="6"/>
            <a:endCxn id="7" idx="2"/>
          </p:cNvCxnSpPr>
          <p:nvPr/>
        </p:nvCxnSpPr>
        <p:spPr>
          <a:xfrm flipV="1">
            <a:off x="7005897" y="3394363"/>
            <a:ext cx="476596" cy="3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F1DF44-59C7-4732-8A32-C5DCD8703C05}"/>
              </a:ext>
            </a:extLst>
          </p:cNvPr>
          <p:cNvCxnSpPr>
            <a:cxnSpLocks/>
            <a:stCxn id="4" idx="6"/>
            <a:endCxn id="48" idx="2"/>
          </p:cNvCxnSpPr>
          <p:nvPr/>
        </p:nvCxnSpPr>
        <p:spPr>
          <a:xfrm>
            <a:off x="2550276" y="2190405"/>
            <a:ext cx="2635826" cy="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FF527E7-2A62-48FF-BFD7-AF5F9FEBFB10}"/>
              </a:ext>
            </a:extLst>
          </p:cNvPr>
          <p:cNvSpPr/>
          <p:nvPr/>
        </p:nvSpPr>
        <p:spPr>
          <a:xfrm>
            <a:off x="5186102" y="1812915"/>
            <a:ext cx="1819795" cy="9227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Massa Nefrônica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4B3EBC-4B58-4BB6-B4E3-FE493050D690}"/>
              </a:ext>
            </a:extLst>
          </p:cNvPr>
          <p:cNvCxnSpPr>
            <a:cxnSpLocks/>
            <a:stCxn id="48" idx="4"/>
            <a:endCxn id="31" idx="0"/>
          </p:cNvCxnSpPr>
          <p:nvPr/>
        </p:nvCxnSpPr>
        <p:spPr>
          <a:xfrm>
            <a:off x="6096000" y="2735627"/>
            <a:ext cx="0" cy="23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1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1</cp:revision>
  <dcterms:created xsi:type="dcterms:W3CDTF">2021-11-06T04:14:10Z</dcterms:created>
  <dcterms:modified xsi:type="dcterms:W3CDTF">2021-11-06T04:14:25Z</dcterms:modified>
</cp:coreProperties>
</file>