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B19D065C-6E99-43EB-B643-5A31DA9C97B7}">
          <p14:sldIdLst>
            <p14:sldId id="258"/>
            <p14:sldId id="256"/>
          </p14:sldIdLst>
        </p14:section>
        <p14:section name="Part 2" id="{403BAE0E-0F25-4FF3-9687-CAE9A5DD7D30}">
          <p14:sldIdLst>
            <p14:sldId id="266"/>
            <p14:sldId id="267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1FD-C317-4F21-94F1-06B11045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B5744-8684-4199-81B6-72EEBEF88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11D6-4871-4AD1-B4BF-8AFCBB91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414A-C732-4887-9B19-24DF4DCC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E4F2-A7C2-4EC0-8628-54C519EB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08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65EA-2759-4BF0-B0D1-17FF620B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1C829-BE12-4FB9-AAD2-C0E8EDEE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58C5-5E0A-405B-A289-E80AFAD3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7F63-17F4-4614-BA79-D1FE3B07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67EE-3F90-47D4-B150-3D857B1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F0682-D8AD-46CF-A6D1-03C49CAC4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F2E4-57F0-4056-911B-7349DB65E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1A2B-C6F7-49E9-9B51-6E3F8FFC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887E-561C-4E8C-8ABA-77816522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B3F6-18B6-4D86-9C1C-A158C333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9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5BE3-08AE-4ABA-9565-3A045E3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BA9E-7A0A-40BC-BECE-B950531A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FF16-A1D1-487B-828A-D5DD0922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E861-8FD7-4D4C-85D0-B273DA7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7BF0-F8AA-48A9-A3FE-27DB96A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29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FF65-8273-44D2-9ECC-7EF0A7D6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3C51-3C65-416A-8129-9B6BF3DE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5696-9B01-42ED-B68A-532E85F1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897E-3FFB-4444-84CA-F9D74D3D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F92F-2011-48EE-9E2F-41C3FFAF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1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491A-7AC2-4896-9C63-D3284937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4E8F-EDA3-4BF3-B198-1C2C04F2C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C869E-B6F3-474D-B6F7-67AEF7D7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B10C8-C944-4EF8-B1F5-D3C6F388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F4D24-F2C7-4CA6-9113-F8D0EB20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CF13F-3351-4DFB-9D7B-48BF8524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90DF-21CD-41E2-AE17-7ADB8D51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3C2F-D5DE-4E09-A03C-B0D68238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6B39A-084E-4C48-A258-2073C3E7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6DD02-E3AB-49DA-A97B-DC91B3805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32ABC-4839-44AF-BC23-3A0E3176C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5470E-B971-423A-A3CE-CB4165A6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E5B6A-7130-41E6-874B-CAA30E26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FA09E-69A1-4B75-AE75-7C689E9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4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3A9-0BC6-4BEA-96BC-3A53CFC6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10BEF-0732-42BB-A4B2-F15844C8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A326-24FD-4515-88FF-7C1362D1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12D9F-C5E0-493A-8DC1-FC2A397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335FC-FC25-4258-84C3-63B1D1BF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90C6D-7C30-437C-8EDF-72EABD27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E966C-9EC8-4539-81E4-96D2543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1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6978-8120-4FBE-8D64-5ACD56E9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58E4-FA32-45DE-BEC2-8B149424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C4A84-4AE6-45A3-BC7C-9A158A4B1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DAB95-9298-414C-802A-9C830A09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5A54-2D1C-4FE1-8263-9DE55608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AB63-FF54-4278-A2CA-BC368038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5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7CD9-EB50-40C9-90C1-3CF7850D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EDD5D-C855-4E53-B794-4DFCC27E6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68C9-FBE3-4B92-B149-0934E367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C7577-3C14-40E7-88C2-6189F29E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4D76-B387-4D29-97F1-4A25898B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D46C-584D-4B82-9137-2A88007D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04EDF-B2A2-475F-9A0E-0BA3DCE5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3ECF-236F-4A22-BF43-16E5F2CE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494C-90F5-451A-94CD-7E629F685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4B4E-D995-409D-BBAE-D1A720A03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ABA-120E-4EDE-8D6B-96F63BEAB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ixabay.com/vectors/check-mark-tick-mark-check-correct-1292787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tick-mark-check-correct-129278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ECE131-5722-44B2-B7E8-D1D7B037CE0F}"/>
              </a:ext>
            </a:extLst>
          </p:cNvPr>
          <p:cNvSpPr/>
          <p:nvPr/>
        </p:nvSpPr>
        <p:spPr>
          <a:xfrm>
            <a:off x="4305672" y="2967335"/>
            <a:ext cx="3580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234699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C4319-586E-4134-8862-A4D0F6A3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9703" r="15405" b="23111"/>
          <a:stretch/>
        </p:blipFill>
        <p:spPr>
          <a:xfrm>
            <a:off x="81280" y="3291840"/>
            <a:ext cx="3896385" cy="26111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68EB4-A355-4A21-9B3E-C76198BC053A}"/>
              </a:ext>
            </a:extLst>
          </p:cNvPr>
          <p:cNvSpPr/>
          <p:nvPr/>
        </p:nvSpPr>
        <p:spPr>
          <a:xfrm>
            <a:off x="79248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Numerical solution of the SIR model using a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Runge-</a:t>
            </a:r>
            <a:r>
              <a:rPr lang="en-GB" dirty="0" err="1">
                <a:solidFill>
                  <a:schemeClr val="tx1"/>
                </a:solidFill>
              </a:rPr>
              <a:t>Kutta</a:t>
            </a:r>
            <a:r>
              <a:rPr lang="en-GB" dirty="0">
                <a:solidFill>
                  <a:schemeClr val="tx1"/>
                </a:solidFill>
              </a:rPr>
              <a:t> method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(SIR.py)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76D01-CE0E-4E5B-9B05-3DFA5629D8E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029473" y="2514600"/>
            <a:ext cx="7607" cy="777240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82951-0DA4-4BCE-A861-0A6CF378C5B9}"/>
              </a:ext>
            </a:extLst>
          </p:cNvPr>
          <p:cNvSpPr/>
          <p:nvPr/>
        </p:nvSpPr>
        <p:spPr>
          <a:xfrm>
            <a:off x="4043680" y="128333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extended to solve SIRD model numerically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(SIRD.py)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238A0-B188-4D98-A171-99433C6314B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281680" y="1898015"/>
            <a:ext cx="762000" cy="1905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5C1A-2501-4EBD-BA49-396AD3749B83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6532880" y="1898015"/>
            <a:ext cx="76200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8A697-066D-4AD2-AAA1-03B00918051F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>
            <a:off x="5288280" y="96012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/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7DF5C08-DEC7-41A1-8F8E-605A0DB87A5E}"/>
              </a:ext>
            </a:extLst>
          </p:cNvPr>
          <p:cNvSpPr/>
          <p:nvPr/>
        </p:nvSpPr>
        <p:spPr>
          <a:xfrm>
            <a:off x="558800" y="1121727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D169F48-C287-45EB-BF6D-EFC61930CAAC}"/>
              </a:ext>
            </a:extLst>
          </p:cNvPr>
          <p:cNvSpPr/>
          <p:nvPr/>
        </p:nvSpPr>
        <p:spPr>
          <a:xfrm>
            <a:off x="3749207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/>
              <p:nvPr/>
            </p:nvSpPr>
            <p:spPr>
              <a:xfrm>
                <a:off x="9343556" y="2914560"/>
                <a:ext cx="578684" cy="846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2914560"/>
                <a:ext cx="578684" cy="846001"/>
              </a:xfrm>
              <a:prstGeom prst="rect">
                <a:avLst/>
              </a:prstGeom>
              <a:blipFill>
                <a:blip r:embed="rId6"/>
                <a:stretch>
                  <a:fillRect l="-9474" t="-7914" r="-14737" b="-10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/>
              <p:nvPr/>
            </p:nvSpPr>
            <p:spPr>
              <a:xfrm>
                <a:off x="11457532" y="2828531"/>
                <a:ext cx="30540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532" y="2828531"/>
                <a:ext cx="305405" cy="1107996"/>
              </a:xfrm>
              <a:prstGeom prst="rect">
                <a:avLst/>
              </a:prstGeom>
              <a:blipFill>
                <a:blip r:embed="rId7"/>
                <a:stretch>
                  <a:fillRect l="-20000" r="-6000" b="-3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01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ECE131-5722-44B2-B7E8-D1D7B037CE0F}"/>
              </a:ext>
            </a:extLst>
          </p:cNvPr>
          <p:cNvSpPr/>
          <p:nvPr/>
        </p:nvSpPr>
        <p:spPr>
          <a:xfrm>
            <a:off x="2923663" y="2967335"/>
            <a:ext cx="6344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Testing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59121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82951-0DA4-4BCE-A861-0A6CF378C5B9}"/>
              </a:ext>
            </a:extLst>
          </p:cNvPr>
          <p:cNvSpPr/>
          <p:nvPr/>
        </p:nvSpPr>
        <p:spPr>
          <a:xfrm>
            <a:off x="4043680" y="128333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Preprocess</a:t>
            </a:r>
            <a:r>
              <a:rPr lang="en-GB" dirty="0">
                <a:solidFill>
                  <a:schemeClr val="tx1"/>
                </a:solidFill>
              </a:rPr>
              <a:t> time series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(preprocess.py)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238A0-B188-4D98-A171-99433C6314B9}"/>
              </a:ext>
            </a:extLst>
          </p:cNvPr>
          <p:cNvCxnSpPr>
            <a:cxnSpLocks/>
            <a:stCxn id="30" idx="4"/>
            <a:endCxn id="13" idx="1"/>
          </p:cNvCxnSpPr>
          <p:nvPr/>
        </p:nvCxnSpPr>
        <p:spPr>
          <a:xfrm flipV="1">
            <a:off x="3288030" y="1898015"/>
            <a:ext cx="75565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Real SIRD time series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5C1A-2501-4EBD-BA49-396AD3749B83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6532880" y="1898015"/>
            <a:ext cx="76200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997A57D9-8D68-4B00-B874-475F4F21EB38}"/>
              </a:ext>
            </a:extLst>
          </p:cNvPr>
          <p:cNvSpPr/>
          <p:nvPr/>
        </p:nvSpPr>
        <p:spPr>
          <a:xfrm>
            <a:off x="187071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Surveillance data from Brasil.io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83AE12-1530-4216-9782-7359A23F5A83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>
            <a:off x="5288280" y="96012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887870D-6B18-46D3-A9C5-941DFDEF8C8F}"/>
              </a:ext>
            </a:extLst>
          </p:cNvPr>
          <p:cNvSpPr/>
          <p:nvPr/>
        </p:nvSpPr>
        <p:spPr>
          <a:xfrm>
            <a:off x="4043680" y="198120"/>
            <a:ext cx="2489200" cy="76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Peddireddy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or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IB-</a:t>
            </a:r>
            <a:r>
              <a:rPr lang="pt-BR" dirty="0" err="1">
                <a:solidFill>
                  <a:schemeClr val="tx1"/>
                </a:solidFill>
              </a:rPr>
              <a:t>forward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method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0C1E49-8856-4FED-B7CF-D91E7CB0373A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C99922-E1F4-4496-B887-8A1B779DF55C}"/>
                  </a:ext>
                </a:extLst>
              </p:cNvPr>
              <p:cNvSpPr txBox="1"/>
              <p:nvPr/>
            </p:nvSpPr>
            <p:spPr>
              <a:xfrm>
                <a:off x="9343556" y="2914560"/>
                <a:ext cx="578684" cy="846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C99922-E1F4-4496-B887-8A1B779DF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2914560"/>
                <a:ext cx="578684" cy="846001"/>
              </a:xfrm>
              <a:prstGeom prst="rect">
                <a:avLst/>
              </a:prstGeom>
              <a:blipFill>
                <a:blip r:embed="rId4"/>
                <a:stretch>
                  <a:fillRect l="-9474" t="-7914" r="-14737" b="-10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FC966B-164A-41C9-9862-7C0412540554}"/>
                  </a:ext>
                </a:extLst>
              </p:cNvPr>
              <p:cNvSpPr txBox="1"/>
              <p:nvPr/>
            </p:nvSpPr>
            <p:spPr>
              <a:xfrm>
                <a:off x="11457532" y="2828531"/>
                <a:ext cx="30540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FC966B-164A-41C9-9862-7C0412540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532" y="2828531"/>
                <a:ext cx="305405" cy="1107996"/>
              </a:xfrm>
              <a:prstGeom prst="rect">
                <a:avLst/>
              </a:prstGeom>
              <a:blipFill>
                <a:blip r:embed="rId5"/>
                <a:stretch>
                  <a:fillRect l="-20000" r="-6000" b="-3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9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41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8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7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6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7</cp:revision>
  <dcterms:created xsi:type="dcterms:W3CDTF">2021-07-22T17:16:01Z</dcterms:created>
  <dcterms:modified xsi:type="dcterms:W3CDTF">2021-07-22T18:10:43Z</dcterms:modified>
</cp:coreProperties>
</file>