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8" r:id="rId4"/>
    <p:sldId id="271" r:id="rId5"/>
    <p:sldId id="269" r:id="rId6"/>
    <p:sldId id="272" r:id="rId7"/>
    <p:sldId id="270" r:id="rId8"/>
    <p:sldId id="273" r:id="rId9"/>
    <p:sldId id="260" r:id="rId10"/>
    <p:sldId id="266" r:id="rId11"/>
    <p:sldId id="267" r:id="rId12"/>
    <p:sldId id="274" r:id="rId13"/>
    <p:sldId id="275" r:id="rId14"/>
    <p:sldId id="276" r:id="rId15"/>
    <p:sldId id="265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B19D065C-6E99-43EB-B643-5A31DA9C97B7}">
          <p14:sldIdLst>
            <p14:sldId id="258"/>
            <p14:sldId id="256"/>
            <p14:sldId id="268"/>
            <p14:sldId id="271"/>
            <p14:sldId id="269"/>
            <p14:sldId id="272"/>
            <p14:sldId id="270"/>
            <p14:sldId id="273"/>
            <p14:sldId id="260"/>
          </p14:sldIdLst>
        </p14:section>
        <p14:section name="Part 2" id="{403BAE0E-0F25-4FF3-9687-CAE9A5DD7D30}">
          <p14:sldIdLst>
            <p14:sldId id="266"/>
            <p14:sldId id="267"/>
            <p14:sldId id="274"/>
            <p14:sldId id="275"/>
            <p14:sldId id="276"/>
            <p14:sldId id="265"/>
          </p14:sldIdLst>
        </p14:section>
        <p14:section name="Next" id="{F4869C3C-D8AB-4356-B71E-998388B14162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FFF"/>
    <a:srgbClr val="4F4FFF"/>
    <a:srgbClr val="FF4242"/>
    <a:srgbClr val="8D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571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49:1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6 102 256,'0'0'744,"0"-12"-744,0-16-224,-6-3-16,6 0-136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2:50:1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0 136,'0'0'2934,"-3"0"-4164,-15 0 230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2:50:1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5 832,'0'0'2785,"10"0"-2585,-10-4-2921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2:50:1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41 240,'31'-40'1200,"-21"40"-624,11 0-2056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2:50:1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0 240,'0'0'2497,"0"4"-2737,0 8-537,-10-3-927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1FD-C317-4F21-94F1-06B11045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B5744-8684-4199-81B6-72EEBEF88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11D6-4871-4AD1-B4BF-8AFCBB91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414A-C732-4887-9B19-24DF4DCC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E4F2-A7C2-4EC0-8628-54C519EB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08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65EA-2759-4BF0-B0D1-17FF620B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1C829-BE12-4FB9-AAD2-C0E8EDEED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58C5-5E0A-405B-A289-E80AFAD3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7F63-17F4-4614-BA79-D1FE3B07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67EE-3F90-47D4-B150-3D857B1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F0682-D8AD-46CF-A6D1-03C49CAC4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F2E4-57F0-4056-911B-7349DB65E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1A2B-C6F7-49E9-9B51-6E3F8FFC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887E-561C-4E8C-8ABA-77816522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B3F6-18B6-4D86-9C1C-A158C333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9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5BE3-08AE-4ABA-9565-3A045E3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BA9E-7A0A-40BC-BECE-B950531A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FF16-A1D1-487B-828A-D5DD0922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E861-8FD7-4D4C-85D0-B273DA7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7BF0-F8AA-48A9-A3FE-27DB96A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29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FF65-8273-44D2-9ECC-7EF0A7D6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3C51-3C65-416A-8129-9B6BF3DE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5696-9B01-42ED-B68A-532E85F1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897E-3FFB-4444-84CA-F9D74D3D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F92F-2011-48EE-9E2F-41C3FFAF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1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491A-7AC2-4896-9C63-D3284937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4E8F-EDA3-4BF3-B198-1C2C04F2C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C869E-B6F3-474D-B6F7-67AEF7D7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B10C8-C944-4EF8-B1F5-D3C6F388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F4D24-F2C7-4CA6-9113-F8D0EB20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CF13F-3351-4DFB-9D7B-48BF8524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90DF-21CD-41E2-AE17-7ADB8D51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3C2F-D5DE-4E09-A03C-B0D68238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6B39A-084E-4C48-A258-2073C3E7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6DD02-E3AB-49DA-A97B-DC91B3805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32ABC-4839-44AF-BC23-3A0E3176C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5470E-B971-423A-A3CE-CB4165A6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E5B6A-7130-41E6-874B-CAA30E26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FA09E-69A1-4B75-AE75-7C689E9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4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3A9-0BC6-4BEA-96BC-3A53CFC6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10BEF-0732-42BB-A4B2-F15844C8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A326-24FD-4515-88FF-7C1362D1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12D9F-C5E0-493A-8DC1-FC2A397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335FC-FC25-4258-84C3-63B1D1BF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90C6D-7C30-437C-8EDF-72EABD27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E966C-9EC8-4539-81E4-96D2543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01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6978-8120-4FBE-8D64-5ACD56E9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58E4-FA32-45DE-BEC2-8B149424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C4A84-4AE6-45A3-BC7C-9A158A4B1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DAB95-9298-414C-802A-9C830A09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5A54-2D1C-4FE1-8263-9DE55608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AB63-FF54-4278-A2CA-BC368038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5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7CD9-EB50-40C9-90C1-3CF7850D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EDD5D-C855-4E53-B794-4DFCC27E6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68C9-FBE3-4B92-B149-0934E367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C7577-3C14-40E7-88C2-6189F29E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4D76-B387-4D29-97F1-4A25898B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D46C-584D-4B82-9137-2A88007D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04EDF-B2A2-475F-9A0E-0BA3DCE5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3ECF-236F-4A22-BF43-16E5F2CE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494C-90F5-451A-94CD-7E629F685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49E1-145A-4B9D-AAD2-71DA285B4D6A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4B4E-D995-409D-BBAE-D1A720A03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ABA-120E-4EDE-8D6B-96F63BEAB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2770-A4CC-4E0F-BB70-80E97E3D3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hyperlink" Target="https://pixabay.com/vectors/check-mark-tick-mark-check-correct-1292787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pixabay.com/vectors/check-mark-tick-mark-check-correct-1292787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pixabay.com/vectors/check-mark-tick-mark-check-correct-1292787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check-mark-tick-mark-check-correct-1292787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vectors/check-mark-tick-mark-check-correct-1292787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vectors/check-mark-tick-mark-check-correct-1292787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ECE131-5722-44B2-B7E8-D1D7B037CE0F}"/>
              </a:ext>
            </a:extLst>
          </p:cNvPr>
          <p:cNvSpPr/>
          <p:nvPr/>
        </p:nvSpPr>
        <p:spPr>
          <a:xfrm>
            <a:off x="4305672" y="2967335"/>
            <a:ext cx="3580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Prototyping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D6841E5-8E38-4AA6-88C3-B2DEE2F8AF1C}"/>
                  </a:ext>
                </a:extLst>
              </p14:cNvPr>
              <p14:cNvContentPartPr/>
              <p14:nvPr/>
            </p14:nvContentPartPr>
            <p14:xfrm>
              <a:off x="6032243" y="638988"/>
              <a:ext cx="2520" cy="37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D6841E5-8E38-4AA6-88C3-B2DEE2F8A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3243" y="629988"/>
                <a:ext cx="201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99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ECE131-5722-44B2-B7E8-D1D7B037CE0F}"/>
              </a:ext>
            </a:extLst>
          </p:cNvPr>
          <p:cNvSpPr/>
          <p:nvPr/>
        </p:nvSpPr>
        <p:spPr>
          <a:xfrm>
            <a:off x="2923663" y="2967335"/>
            <a:ext cx="6344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Testing with real data</a:t>
            </a:r>
          </a:p>
        </p:txBody>
      </p:sp>
    </p:spTree>
    <p:extLst>
      <p:ext uri="{BB962C8B-B14F-4D97-AF65-F5344CB8AC3E}">
        <p14:creationId xmlns:p14="http://schemas.microsoft.com/office/powerpoint/2010/main" val="59121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82951-0DA4-4BCE-A861-0A6CF378C5B9}"/>
              </a:ext>
            </a:extLst>
          </p:cNvPr>
          <p:cNvSpPr/>
          <p:nvPr/>
        </p:nvSpPr>
        <p:spPr>
          <a:xfrm>
            <a:off x="4043680" y="128333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Preprocess</a:t>
            </a:r>
            <a:r>
              <a:rPr lang="en-GB" dirty="0">
                <a:solidFill>
                  <a:schemeClr val="tx1"/>
                </a:solidFill>
              </a:rPr>
              <a:t> time series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(preprocess.py)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238A0-B188-4D98-A171-99433C6314B9}"/>
              </a:ext>
            </a:extLst>
          </p:cNvPr>
          <p:cNvCxnSpPr>
            <a:cxnSpLocks/>
            <a:stCxn id="30" idx="4"/>
            <a:endCxn id="13" idx="1"/>
          </p:cNvCxnSpPr>
          <p:nvPr/>
        </p:nvCxnSpPr>
        <p:spPr>
          <a:xfrm flipV="1">
            <a:off x="3288030" y="1898015"/>
            <a:ext cx="75565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Real SIRD time series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5C1A-2501-4EBD-BA49-396AD3749B83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6532880" y="1898015"/>
            <a:ext cx="76200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997A57D9-8D68-4B00-B874-475F4F21EB38}"/>
              </a:ext>
            </a:extLst>
          </p:cNvPr>
          <p:cNvSpPr/>
          <p:nvPr/>
        </p:nvSpPr>
        <p:spPr>
          <a:xfrm>
            <a:off x="187071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Surveillance data from Brasil.io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83AE12-1530-4216-9782-7359A23F5A83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>
            <a:off x="5288280" y="96012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887870D-6B18-46D3-A9C5-941DFDEF8C8F}"/>
              </a:ext>
            </a:extLst>
          </p:cNvPr>
          <p:cNvSpPr/>
          <p:nvPr/>
        </p:nvSpPr>
        <p:spPr>
          <a:xfrm>
            <a:off x="4043680" y="198120"/>
            <a:ext cx="2489200" cy="76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Peddireddy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or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IB-</a:t>
            </a:r>
            <a:r>
              <a:rPr lang="pt-BR" dirty="0" err="1">
                <a:solidFill>
                  <a:schemeClr val="tx1"/>
                </a:solidFill>
              </a:rPr>
              <a:t>forward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method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0C1E49-8856-4FED-B7CF-D91E7CB0373A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B8E7EC-AEB3-4441-8E39-9A8DA1A1D347}"/>
                  </a:ext>
                </a:extLst>
              </p14:cNvPr>
              <p14:cNvContentPartPr/>
              <p14:nvPr/>
            </p14:nvContentPartPr>
            <p14:xfrm>
              <a:off x="2588560" y="2165740"/>
              <a:ext cx="792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B8E7EC-AEB3-4441-8E39-9A8DA1A1D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9560" y="215674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3F47A8-F041-44A6-AA46-A52C778C7C6B}"/>
                  </a:ext>
                </a:extLst>
              </p14:cNvPr>
              <p14:cNvContentPartPr/>
              <p14:nvPr/>
            </p14:nvContentPartPr>
            <p14:xfrm>
              <a:off x="2348800" y="2140900"/>
              <a:ext cx="3960" cy="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3F47A8-F041-44A6-AA46-A52C778C7C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160" y="2132260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0CEB89-0754-4B55-8A6F-3E5C09C16939}"/>
                  </a:ext>
                </a:extLst>
              </p14:cNvPr>
              <p14:cNvContentPartPr/>
              <p14:nvPr/>
            </p14:nvContentPartPr>
            <p14:xfrm>
              <a:off x="2348800" y="2127940"/>
              <a:ext cx="22680" cy="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0CEB89-0754-4B55-8A6F-3E5C09C169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0160" y="2119300"/>
                <a:ext cx="40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959E55-60C4-4799-B4D8-4D89E837A3A1}"/>
                  </a:ext>
                </a:extLst>
              </p14:cNvPr>
              <p14:cNvContentPartPr/>
              <p14:nvPr/>
            </p14:nvContentPartPr>
            <p14:xfrm>
              <a:off x="2487400" y="2061700"/>
              <a:ext cx="3960" cy="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959E55-60C4-4799-B4D8-4D89E837A3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8760" y="2052700"/>
                <a:ext cx="2160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58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3ADAF05A-AC85-487B-BDC2-BE89D7E0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990" y="807779"/>
            <a:ext cx="3779520" cy="283464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Real SIRD time series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/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blipFill>
                <a:blip r:embed="rId3"/>
                <a:stretch>
                  <a:fillRect l="-10959" t="-5607" r="-12329" b="-10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/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blipFill>
                <a:blip r:embed="rId4"/>
                <a:stretch>
                  <a:fillRect l="-17949" r="-5128"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3C3A14-8062-456C-AC31-8AFF2996F0C6}"/>
                  </a:ext>
                </a:extLst>
              </p:cNvPr>
              <p:cNvSpPr txBox="1"/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3C3A14-8062-456C-AC31-8AFF2996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blipFill>
                <a:blip r:embed="rId5"/>
                <a:stretch>
                  <a:fillRect l="-9375" t="-3448" r="-28125" b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2034C5A-0A3F-4B0A-8A5E-556A4EC9EA9B}"/>
              </a:ext>
            </a:extLst>
          </p:cNvPr>
          <p:cNvSpPr/>
          <p:nvPr/>
        </p:nvSpPr>
        <p:spPr>
          <a:xfrm>
            <a:off x="738711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EA451A2-A67D-45C7-8C82-3F0E45340BB4}"/>
              </a:ext>
            </a:extLst>
          </p:cNvPr>
          <p:cNvSpPr/>
          <p:nvPr/>
        </p:nvSpPr>
        <p:spPr>
          <a:xfrm>
            <a:off x="7595331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DCFA9D7-5383-40DA-82B1-2DB7EB0F060C}"/>
              </a:ext>
            </a:extLst>
          </p:cNvPr>
          <p:cNvSpPr/>
          <p:nvPr/>
        </p:nvSpPr>
        <p:spPr>
          <a:xfrm>
            <a:off x="7803545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F043451-CF89-433F-941E-AD1D535B7121}"/>
              </a:ext>
            </a:extLst>
          </p:cNvPr>
          <p:cNvSpPr/>
          <p:nvPr/>
        </p:nvSpPr>
        <p:spPr>
          <a:xfrm>
            <a:off x="8011759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FD795BA-440E-45B0-8FAF-D18043B4CF38}"/>
              </a:ext>
            </a:extLst>
          </p:cNvPr>
          <p:cNvSpPr/>
          <p:nvPr/>
        </p:nvSpPr>
        <p:spPr>
          <a:xfrm>
            <a:off x="8219973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81CEDBB-DE0D-41F8-A843-33A7D57B8B1E}"/>
              </a:ext>
            </a:extLst>
          </p:cNvPr>
          <p:cNvSpPr/>
          <p:nvPr/>
        </p:nvSpPr>
        <p:spPr>
          <a:xfrm>
            <a:off x="842818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AFC7E5C-84EF-401E-B70F-747F730282B5}"/>
              </a:ext>
            </a:extLst>
          </p:cNvPr>
          <p:cNvSpPr/>
          <p:nvPr/>
        </p:nvSpPr>
        <p:spPr>
          <a:xfrm>
            <a:off x="738711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57A945-AF38-4B70-B6EA-91CCA15E27BD}"/>
              </a:ext>
            </a:extLst>
          </p:cNvPr>
          <p:cNvSpPr/>
          <p:nvPr/>
        </p:nvSpPr>
        <p:spPr>
          <a:xfrm>
            <a:off x="7595331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C679DD1-011F-4FD8-8190-709F60C690CA}"/>
              </a:ext>
            </a:extLst>
          </p:cNvPr>
          <p:cNvSpPr/>
          <p:nvPr/>
        </p:nvSpPr>
        <p:spPr>
          <a:xfrm>
            <a:off x="7803545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B19C5D2-823F-40D3-8975-1FCB9786648D}"/>
              </a:ext>
            </a:extLst>
          </p:cNvPr>
          <p:cNvSpPr/>
          <p:nvPr/>
        </p:nvSpPr>
        <p:spPr>
          <a:xfrm>
            <a:off x="8011759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F34B266-355D-4735-B66F-A2C98C238635}"/>
              </a:ext>
            </a:extLst>
          </p:cNvPr>
          <p:cNvSpPr/>
          <p:nvPr/>
        </p:nvSpPr>
        <p:spPr>
          <a:xfrm>
            <a:off x="8219973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32DD14-86A5-474F-97FB-D4BF36EAE13D}"/>
              </a:ext>
            </a:extLst>
          </p:cNvPr>
          <p:cNvSpPr/>
          <p:nvPr/>
        </p:nvSpPr>
        <p:spPr>
          <a:xfrm>
            <a:off x="842818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D9B253D-B5F3-4BA1-8EA7-FB6C4A3704A4}"/>
              </a:ext>
            </a:extLst>
          </p:cNvPr>
          <p:cNvSpPr/>
          <p:nvPr/>
        </p:nvSpPr>
        <p:spPr>
          <a:xfrm>
            <a:off x="738711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6C74D65-8C26-430F-AD35-D6F2F075C29C}"/>
              </a:ext>
            </a:extLst>
          </p:cNvPr>
          <p:cNvSpPr/>
          <p:nvPr/>
        </p:nvSpPr>
        <p:spPr>
          <a:xfrm>
            <a:off x="7595331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71240F4-18FA-4C46-90F5-36285FE3DFB8}"/>
              </a:ext>
            </a:extLst>
          </p:cNvPr>
          <p:cNvSpPr/>
          <p:nvPr/>
        </p:nvSpPr>
        <p:spPr>
          <a:xfrm>
            <a:off x="7803545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5A97214-ACBA-4944-9841-BC70BCA38236}"/>
              </a:ext>
            </a:extLst>
          </p:cNvPr>
          <p:cNvSpPr/>
          <p:nvPr/>
        </p:nvSpPr>
        <p:spPr>
          <a:xfrm>
            <a:off x="8011759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C46F7E1-EA9A-43F5-A419-E65428F403AA}"/>
              </a:ext>
            </a:extLst>
          </p:cNvPr>
          <p:cNvSpPr/>
          <p:nvPr/>
        </p:nvSpPr>
        <p:spPr>
          <a:xfrm>
            <a:off x="8219973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8BEC6DB-AF04-461A-8E2E-9BFA5FF6F960}"/>
              </a:ext>
            </a:extLst>
          </p:cNvPr>
          <p:cNvSpPr/>
          <p:nvPr/>
        </p:nvSpPr>
        <p:spPr>
          <a:xfrm>
            <a:off x="842818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335866-4D93-4049-A332-C7DF465E68A6}"/>
              </a:ext>
            </a:extLst>
          </p:cNvPr>
          <p:cNvSpPr/>
          <p:nvPr/>
        </p:nvSpPr>
        <p:spPr>
          <a:xfrm>
            <a:off x="738711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2AEB80-637A-4D66-9EEB-0FE131F8F938}"/>
              </a:ext>
            </a:extLst>
          </p:cNvPr>
          <p:cNvSpPr/>
          <p:nvPr/>
        </p:nvSpPr>
        <p:spPr>
          <a:xfrm>
            <a:off x="7595331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0E3413C-2F2C-49FC-9CB4-E698E93B582C}"/>
              </a:ext>
            </a:extLst>
          </p:cNvPr>
          <p:cNvSpPr/>
          <p:nvPr/>
        </p:nvSpPr>
        <p:spPr>
          <a:xfrm>
            <a:off x="7803545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E38F09A-E0BF-4882-908C-2EF000386AF5}"/>
              </a:ext>
            </a:extLst>
          </p:cNvPr>
          <p:cNvSpPr/>
          <p:nvPr/>
        </p:nvSpPr>
        <p:spPr>
          <a:xfrm>
            <a:off x="8011759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4A6FA78-12AA-41AC-8CC6-00FF646549C9}"/>
              </a:ext>
            </a:extLst>
          </p:cNvPr>
          <p:cNvSpPr/>
          <p:nvPr/>
        </p:nvSpPr>
        <p:spPr>
          <a:xfrm>
            <a:off x="8219973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5648282-FCFD-4394-A7FF-5BD8C4904771}"/>
              </a:ext>
            </a:extLst>
          </p:cNvPr>
          <p:cNvSpPr/>
          <p:nvPr/>
        </p:nvSpPr>
        <p:spPr>
          <a:xfrm>
            <a:off x="842818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F577DA9-41C5-46A4-B678-3F172A77927C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91EEE18-67ED-4CEB-A95B-B141DAF4C25F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A75197D-25A0-4D85-ABC2-3C6F5EDF371C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44BDCAF-C452-47E2-A4DD-4FEF44B4AF8B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62FEAC9-8E1B-494A-8965-7CB70A6736DC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CEAF48B-F4D4-4221-B8E3-AB7C5EEA0A35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02CCDD-D571-4155-ABBB-D5C64B2C31AA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3A35B4B-6AA0-4DCB-ADFD-BACD0F2035EC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D9544DF-F003-48AE-A500-E70D9D10BC5F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C895515-FA89-40A8-BD2E-D9163A93DE5A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DF16455-3FD3-4C48-8875-8C3B06D396B4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AB6F057-38E8-43EE-A801-10BC20997051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404759-C618-479C-9446-E5251191B508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7481316-67A8-48A2-940B-6AC7E45A682E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23BF178-DFDA-40FF-8D7C-DAC79F9619ED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A8E184-B7C7-4EFD-8CE5-86057BA39F43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A1FE098-C443-429D-BDFA-92062A9F99B6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4379053-C24C-476A-ADBE-6474B83B1B6C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74BA47-0095-4C34-AB99-6B983BE921C2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EBF11BA-BF35-4B05-9AC4-6BA073D6EDE8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2B67EE0-A93E-4455-9284-9E517A8E530A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DC42F1B-F519-4F11-96D7-2C7CE5583FE2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F0AF4E9-A652-4285-8097-C3397EB9D98D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2D6664B-2504-4A15-AE8B-63BD467F89E6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132CE10-8ADF-4A0F-98D8-F52BB41682E6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132CE10-8ADF-4A0F-98D8-F52BB4168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6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194CC8-6487-4E13-AA73-AA9D45F58BCC}"/>
              </a:ext>
            </a:extLst>
          </p:cNvPr>
          <p:cNvCxnSpPr>
            <a:cxnSpLocks/>
            <a:stCxn id="44" idx="2"/>
            <a:endCxn id="134" idx="3"/>
          </p:cNvCxnSpPr>
          <p:nvPr/>
        </p:nvCxnSpPr>
        <p:spPr>
          <a:xfrm flipH="1" flipV="1">
            <a:off x="9060180" y="6215800"/>
            <a:ext cx="922020" cy="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3A4EB6-9DD2-4FE2-9D69-17079D9EE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3" y="3974465"/>
            <a:ext cx="3779520" cy="2834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A68F5-34E8-4CB0-A5F5-B39C7D2DAF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990" y="3974465"/>
            <a:ext cx="37795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53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Real SIRD time series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/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blipFill>
                <a:blip r:embed="rId4"/>
                <a:stretch>
                  <a:fillRect l="-10959" t="-5607" r="-12329" b="-10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/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blipFill>
                <a:blip r:embed="rId5"/>
                <a:stretch>
                  <a:fillRect l="-17949" r="-5128"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/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blipFill>
                <a:blip r:embed="rId6"/>
                <a:stretch>
                  <a:fillRect l="-9375" t="-3448" r="-28125" b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C71BE26B-EE6E-49A3-BCDD-00726F7D84CB}"/>
              </a:ext>
            </a:extLst>
          </p:cNvPr>
          <p:cNvSpPr/>
          <p:nvPr/>
        </p:nvSpPr>
        <p:spPr>
          <a:xfrm>
            <a:off x="738711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5B0C0D-10B3-48AB-A79F-FE7D2E30CA88}"/>
              </a:ext>
            </a:extLst>
          </p:cNvPr>
          <p:cNvSpPr/>
          <p:nvPr/>
        </p:nvSpPr>
        <p:spPr>
          <a:xfrm>
            <a:off x="7595331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21DCF8-E858-40EB-BDB1-6CDD8CBCAA30}"/>
              </a:ext>
            </a:extLst>
          </p:cNvPr>
          <p:cNvSpPr/>
          <p:nvPr/>
        </p:nvSpPr>
        <p:spPr>
          <a:xfrm>
            <a:off x="7803545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3AE8BE-922D-43DF-8E62-9A08024DC8BB}"/>
              </a:ext>
            </a:extLst>
          </p:cNvPr>
          <p:cNvSpPr/>
          <p:nvPr/>
        </p:nvSpPr>
        <p:spPr>
          <a:xfrm>
            <a:off x="8011759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F9423B8-7E86-4A80-8127-8E04FB046CF0}"/>
              </a:ext>
            </a:extLst>
          </p:cNvPr>
          <p:cNvSpPr/>
          <p:nvPr/>
        </p:nvSpPr>
        <p:spPr>
          <a:xfrm>
            <a:off x="8219973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1B89D8-1387-4C99-AD60-AEBF71E27044}"/>
              </a:ext>
            </a:extLst>
          </p:cNvPr>
          <p:cNvSpPr/>
          <p:nvPr/>
        </p:nvSpPr>
        <p:spPr>
          <a:xfrm>
            <a:off x="842818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085687D-3CCA-4EEE-9690-E9111D0CE5F5}"/>
              </a:ext>
            </a:extLst>
          </p:cNvPr>
          <p:cNvSpPr/>
          <p:nvPr/>
        </p:nvSpPr>
        <p:spPr>
          <a:xfrm>
            <a:off x="738711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10C9AC-3488-4AD5-BE5C-66472562BA31}"/>
              </a:ext>
            </a:extLst>
          </p:cNvPr>
          <p:cNvSpPr/>
          <p:nvPr/>
        </p:nvSpPr>
        <p:spPr>
          <a:xfrm>
            <a:off x="7595331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2CC63-4461-4C9B-AB0F-B57737B28DBC}"/>
              </a:ext>
            </a:extLst>
          </p:cNvPr>
          <p:cNvSpPr/>
          <p:nvPr/>
        </p:nvSpPr>
        <p:spPr>
          <a:xfrm>
            <a:off x="7803545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960067-614C-445A-99BA-DEE5BBE3C167}"/>
              </a:ext>
            </a:extLst>
          </p:cNvPr>
          <p:cNvSpPr/>
          <p:nvPr/>
        </p:nvSpPr>
        <p:spPr>
          <a:xfrm>
            <a:off x="8011759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D05726-923B-4A1E-A1F9-540FFF35A0C7}"/>
              </a:ext>
            </a:extLst>
          </p:cNvPr>
          <p:cNvSpPr/>
          <p:nvPr/>
        </p:nvSpPr>
        <p:spPr>
          <a:xfrm>
            <a:off x="8219973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E71BE4-F9BD-4902-936E-F8F2762FC6B1}"/>
              </a:ext>
            </a:extLst>
          </p:cNvPr>
          <p:cNvSpPr/>
          <p:nvPr/>
        </p:nvSpPr>
        <p:spPr>
          <a:xfrm>
            <a:off x="842818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42FFA6-805A-4611-BEC9-DB95DB46AD7B}"/>
              </a:ext>
            </a:extLst>
          </p:cNvPr>
          <p:cNvSpPr/>
          <p:nvPr/>
        </p:nvSpPr>
        <p:spPr>
          <a:xfrm>
            <a:off x="738711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0EB74F-78ED-4833-9FA3-B6FB561E2BB5}"/>
              </a:ext>
            </a:extLst>
          </p:cNvPr>
          <p:cNvSpPr/>
          <p:nvPr/>
        </p:nvSpPr>
        <p:spPr>
          <a:xfrm>
            <a:off x="7595331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F0AD326-9A6F-405C-8377-62D9F374321C}"/>
              </a:ext>
            </a:extLst>
          </p:cNvPr>
          <p:cNvSpPr/>
          <p:nvPr/>
        </p:nvSpPr>
        <p:spPr>
          <a:xfrm>
            <a:off x="7803545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AD289A4-3CCD-4C58-81D9-A5E410016F12}"/>
              </a:ext>
            </a:extLst>
          </p:cNvPr>
          <p:cNvSpPr/>
          <p:nvPr/>
        </p:nvSpPr>
        <p:spPr>
          <a:xfrm>
            <a:off x="8011759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1538BC-422C-48BB-A557-3F184C6B3CC6}"/>
              </a:ext>
            </a:extLst>
          </p:cNvPr>
          <p:cNvSpPr/>
          <p:nvPr/>
        </p:nvSpPr>
        <p:spPr>
          <a:xfrm>
            <a:off x="8219973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1ECFA6-2DA0-4FFD-8E32-42786145F3C5}"/>
              </a:ext>
            </a:extLst>
          </p:cNvPr>
          <p:cNvSpPr/>
          <p:nvPr/>
        </p:nvSpPr>
        <p:spPr>
          <a:xfrm>
            <a:off x="842818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6359974-6DBC-4931-913A-78EE060B13AD}"/>
              </a:ext>
            </a:extLst>
          </p:cNvPr>
          <p:cNvSpPr/>
          <p:nvPr/>
        </p:nvSpPr>
        <p:spPr>
          <a:xfrm>
            <a:off x="738711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60D49A-6F70-4C16-B641-966783915D74}"/>
              </a:ext>
            </a:extLst>
          </p:cNvPr>
          <p:cNvSpPr/>
          <p:nvPr/>
        </p:nvSpPr>
        <p:spPr>
          <a:xfrm>
            <a:off x="7595331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3CF266-1573-4DC0-8C03-405D710F15FA}"/>
              </a:ext>
            </a:extLst>
          </p:cNvPr>
          <p:cNvSpPr/>
          <p:nvPr/>
        </p:nvSpPr>
        <p:spPr>
          <a:xfrm>
            <a:off x="7803545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86C2AD-C240-4EBD-82BC-73237D90C6BB}"/>
              </a:ext>
            </a:extLst>
          </p:cNvPr>
          <p:cNvSpPr/>
          <p:nvPr/>
        </p:nvSpPr>
        <p:spPr>
          <a:xfrm>
            <a:off x="8011759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7BBA3AD-15AA-43C4-A94E-28842ABB72F7}"/>
              </a:ext>
            </a:extLst>
          </p:cNvPr>
          <p:cNvSpPr/>
          <p:nvPr/>
        </p:nvSpPr>
        <p:spPr>
          <a:xfrm>
            <a:off x="8219973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66BC98-A493-4C6F-903A-29B177274EC5}"/>
              </a:ext>
            </a:extLst>
          </p:cNvPr>
          <p:cNvSpPr/>
          <p:nvPr/>
        </p:nvSpPr>
        <p:spPr>
          <a:xfrm>
            <a:off x="842818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4A45347-C9ED-4FD8-B080-E30D01C46FE5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B9836A-0CDD-4E60-BE8A-10C198251FA1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0B1585-EEF6-49E1-A892-981BD0BBD4E7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52A092-43CB-4406-A2AF-2CDA5F44D90D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939179-3485-458E-B368-47B349D804B6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B00937-6E1C-47A3-B776-1857A3D275CC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80026B-9865-470F-8CA7-0132FF2AEB13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7D792BC-9B87-434C-B781-7CB6C8293E17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CC438E3-A743-4087-9A7E-E930A80EC879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6440A0-254B-400C-BD87-A99E525F78F1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5DFD873-AAF3-48BC-AAF8-82C31084AE60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1E39E9-AA73-4CEB-827D-DDE3AF8EAF98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CD19D9-6D95-4E20-BB2D-9FC849EDFE3E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CC9BDE-4EF6-4FB6-9453-894CA7D8C948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77BD718-FCA7-4B38-BDF0-A145E8EBC49F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522F50-7025-47CF-822E-548C030C038E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6CFBDC1-CB5C-4432-BA99-C2BBDF83D6FE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078655-E530-4AD4-A02B-4881301183D1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0CF2833-7FBE-4CC9-84C2-522005F6BF16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6B7A5B-A737-4F95-B236-E281D1383CE5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6273DC5-E6A0-4273-AAC1-AC0B0B51C71E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399ED5-F475-4C7D-BDA0-3DE918E1B60F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9C874EC-4A45-4E57-8F03-F6DD5E2946C5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E92DFE-EEE8-4711-A400-37EBBE0CB98D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7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5F2F172-06F3-48A1-9271-F31081D87154}"/>
              </a:ext>
            </a:extLst>
          </p:cNvPr>
          <p:cNvSpPr txBox="1"/>
          <p:nvPr/>
        </p:nvSpPr>
        <p:spPr>
          <a:xfrm>
            <a:off x="4689534" y="5201923"/>
            <a:ext cx="967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Mean</a:t>
            </a:r>
            <a:r>
              <a:rPr lang="pt-BR" sz="1600" dirty="0"/>
              <a:t> </a:t>
            </a:r>
            <a:r>
              <a:rPr lang="pt-BR" sz="1600" dirty="0" err="1"/>
              <a:t>Squared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endParaRPr lang="pt-BR" sz="1600" dirty="0"/>
          </a:p>
          <a:p>
            <a:pPr algn="ctr"/>
            <a:r>
              <a:rPr lang="pt-BR" sz="1600" dirty="0"/>
              <a:t>(MSE)</a:t>
            </a:r>
            <a:endParaRPr lang="en-GB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97B83178-9283-4F36-B06A-C89FAEB09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921" y="807779"/>
            <a:ext cx="3779520" cy="283464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F4BE94FA-B0AD-48CD-8921-B0B00E350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921" y="3974465"/>
            <a:ext cx="37795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79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Real SIRD time series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/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blipFill>
                <a:blip r:embed="rId4"/>
                <a:stretch>
                  <a:fillRect l="-10959" t="-5607" r="-12329" b="-10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/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blipFill>
                <a:blip r:embed="rId5"/>
                <a:stretch>
                  <a:fillRect l="-17949" r="-5128"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/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blipFill>
                <a:blip r:embed="rId6"/>
                <a:stretch>
                  <a:fillRect l="-9375" t="-3448" r="-28125" b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C71BE26B-EE6E-49A3-BCDD-00726F7D84CB}"/>
              </a:ext>
            </a:extLst>
          </p:cNvPr>
          <p:cNvSpPr/>
          <p:nvPr/>
        </p:nvSpPr>
        <p:spPr>
          <a:xfrm>
            <a:off x="738711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5B0C0D-10B3-48AB-A79F-FE7D2E30CA88}"/>
              </a:ext>
            </a:extLst>
          </p:cNvPr>
          <p:cNvSpPr/>
          <p:nvPr/>
        </p:nvSpPr>
        <p:spPr>
          <a:xfrm>
            <a:off x="7595331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21DCF8-E858-40EB-BDB1-6CDD8CBCAA30}"/>
              </a:ext>
            </a:extLst>
          </p:cNvPr>
          <p:cNvSpPr/>
          <p:nvPr/>
        </p:nvSpPr>
        <p:spPr>
          <a:xfrm>
            <a:off x="7803545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3AE8BE-922D-43DF-8E62-9A08024DC8BB}"/>
              </a:ext>
            </a:extLst>
          </p:cNvPr>
          <p:cNvSpPr/>
          <p:nvPr/>
        </p:nvSpPr>
        <p:spPr>
          <a:xfrm>
            <a:off x="8011759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F9423B8-7E86-4A80-8127-8E04FB046CF0}"/>
              </a:ext>
            </a:extLst>
          </p:cNvPr>
          <p:cNvSpPr/>
          <p:nvPr/>
        </p:nvSpPr>
        <p:spPr>
          <a:xfrm>
            <a:off x="8219973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1B89D8-1387-4C99-AD60-AEBF71E27044}"/>
              </a:ext>
            </a:extLst>
          </p:cNvPr>
          <p:cNvSpPr/>
          <p:nvPr/>
        </p:nvSpPr>
        <p:spPr>
          <a:xfrm>
            <a:off x="842818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085687D-3CCA-4EEE-9690-E9111D0CE5F5}"/>
              </a:ext>
            </a:extLst>
          </p:cNvPr>
          <p:cNvSpPr/>
          <p:nvPr/>
        </p:nvSpPr>
        <p:spPr>
          <a:xfrm>
            <a:off x="738711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10C9AC-3488-4AD5-BE5C-66472562BA31}"/>
              </a:ext>
            </a:extLst>
          </p:cNvPr>
          <p:cNvSpPr/>
          <p:nvPr/>
        </p:nvSpPr>
        <p:spPr>
          <a:xfrm>
            <a:off x="7595331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2CC63-4461-4C9B-AB0F-B57737B28DBC}"/>
              </a:ext>
            </a:extLst>
          </p:cNvPr>
          <p:cNvSpPr/>
          <p:nvPr/>
        </p:nvSpPr>
        <p:spPr>
          <a:xfrm>
            <a:off x="7803545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960067-614C-445A-99BA-DEE5BBE3C167}"/>
              </a:ext>
            </a:extLst>
          </p:cNvPr>
          <p:cNvSpPr/>
          <p:nvPr/>
        </p:nvSpPr>
        <p:spPr>
          <a:xfrm>
            <a:off x="8011759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D05726-923B-4A1E-A1F9-540FFF35A0C7}"/>
              </a:ext>
            </a:extLst>
          </p:cNvPr>
          <p:cNvSpPr/>
          <p:nvPr/>
        </p:nvSpPr>
        <p:spPr>
          <a:xfrm>
            <a:off x="8219973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E71BE4-F9BD-4902-936E-F8F2762FC6B1}"/>
              </a:ext>
            </a:extLst>
          </p:cNvPr>
          <p:cNvSpPr/>
          <p:nvPr/>
        </p:nvSpPr>
        <p:spPr>
          <a:xfrm>
            <a:off x="842818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42FFA6-805A-4611-BEC9-DB95DB46AD7B}"/>
              </a:ext>
            </a:extLst>
          </p:cNvPr>
          <p:cNvSpPr/>
          <p:nvPr/>
        </p:nvSpPr>
        <p:spPr>
          <a:xfrm>
            <a:off x="738711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0EB74F-78ED-4833-9FA3-B6FB561E2BB5}"/>
              </a:ext>
            </a:extLst>
          </p:cNvPr>
          <p:cNvSpPr/>
          <p:nvPr/>
        </p:nvSpPr>
        <p:spPr>
          <a:xfrm>
            <a:off x="7595331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F0AD326-9A6F-405C-8377-62D9F374321C}"/>
              </a:ext>
            </a:extLst>
          </p:cNvPr>
          <p:cNvSpPr/>
          <p:nvPr/>
        </p:nvSpPr>
        <p:spPr>
          <a:xfrm>
            <a:off x="7803545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AD289A4-3CCD-4C58-81D9-A5E410016F12}"/>
              </a:ext>
            </a:extLst>
          </p:cNvPr>
          <p:cNvSpPr/>
          <p:nvPr/>
        </p:nvSpPr>
        <p:spPr>
          <a:xfrm>
            <a:off x="8011759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1538BC-422C-48BB-A557-3F184C6B3CC6}"/>
              </a:ext>
            </a:extLst>
          </p:cNvPr>
          <p:cNvSpPr/>
          <p:nvPr/>
        </p:nvSpPr>
        <p:spPr>
          <a:xfrm>
            <a:off x="8219973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1ECFA6-2DA0-4FFD-8E32-42786145F3C5}"/>
              </a:ext>
            </a:extLst>
          </p:cNvPr>
          <p:cNvSpPr/>
          <p:nvPr/>
        </p:nvSpPr>
        <p:spPr>
          <a:xfrm>
            <a:off x="842818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6359974-6DBC-4931-913A-78EE060B13AD}"/>
              </a:ext>
            </a:extLst>
          </p:cNvPr>
          <p:cNvSpPr/>
          <p:nvPr/>
        </p:nvSpPr>
        <p:spPr>
          <a:xfrm>
            <a:off x="738711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60D49A-6F70-4C16-B641-966783915D74}"/>
              </a:ext>
            </a:extLst>
          </p:cNvPr>
          <p:cNvSpPr/>
          <p:nvPr/>
        </p:nvSpPr>
        <p:spPr>
          <a:xfrm>
            <a:off x="7595331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3CF266-1573-4DC0-8C03-405D710F15FA}"/>
              </a:ext>
            </a:extLst>
          </p:cNvPr>
          <p:cNvSpPr/>
          <p:nvPr/>
        </p:nvSpPr>
        <p:spPr>
          <a:xfrm>
            <a:off x="7803545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86C2AD-C240-4EBD-82BC-73237D90C6BB}"/>
              </a:ext>
            </a:extLst>
          </p:cNvPr>
          <p:cNvSpPr/>
          <p:nvPr/>
        </p:nvSpPr>
        <p:spPr>
          <a:xfrm>
            <a:off x="8011759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7BBA3AD-15AA-43C4-A94E-28842ABB72F7}"/>
              </a:ext>
            </a:extLst>
          </p:cNvPr>
          <p:cNvSpPr/>
          <p:nvPr/>
        </p:nvSpPr>
        <p:spPr>
          <a:xfrm>
            <a:off x="8219973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66BC98-A493-4C6F-903A-29B177274EC5}"/>
              </a:ext>
            </a:extLst>
          </p:cNvPr>
          <p:cNvSpPr/>
          <p:nvPr/>
        </p:nvSpPr>
        <p:spPr>
          <a:xfrm>
            <a:off x="842818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4A45347-C9ED-4FD8-B080-E30D01C46FE5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B9836A-0CDD-4E60-BE8A-10C198251FA1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0B1585-EEF6-49E1-A892-981BD0BBD4E7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52A092-43CB-4406-A2AF-2CDA5F44D90D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939179-3485-458E-B368-47B349D804B6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B00937-6E1C-47A3-B776-1857A3D275CC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80026B-9865-470F-8CA7-0132FF2AEB13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7D792BC-9B87-434C-B781-7CB6C8293E17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CC438E3-A743-4087-9A7E-E930A80EC879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6440A0-254B-400C-BD87-A99E525F78F1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5DFD873-AAF3-48BC-AAF8-82C31084AE60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1E39E9-AA73-4CEB-827D-DDE3AF8EAF98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CD19D9-6D95-4E20-BB2D-9FC849EDFE3E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CC9BDE-4EF6-4FB6-9453-894CA7D8C948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77BD718-FCA7-4B38-BDF0-A145E8EBC49F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522F50-7025-47CF-822E-548C030C038E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6CFBDC1-CB5C-4432-BA99-C2BBDF83D6FE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078655-E530-4AD4-A02B-4881301183D1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0CF2833-7FBE-4CC9-84C2-522005F6BF16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6B7A5B-A737-4F95-B236-E281D1383CE5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6273DC5-E6A0-4273-AAC1-AC0B0B51C71E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399ED5-F475-4C7D-BDA0-3DE918E1B60F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9C874EC-4A45-4E57-8F03-F6DD5E2946C5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E92DFE-EEE8-4711-A400-37EBBE0CB98D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7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5F2F172-06F3-48A1-9271-F31081D87154}"/>
              </a:ext>
            </a:extLst>
          </p:cNvPr>
          <p:cNvSpPr txBox="1"/>
          <p:nvPr/>
        </p:nvSpPr>
        <p:spPr>
          <a:xfrm>
            <a:off x="4689534" y="5201923"/>
            <a:ext cx="967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Mean</a:t>
            </a:r>
            <a:r>
              <a:rPr lang="pt-BR" sz="1600" dirty="0"/>
              <a:t> </a:t>
            </a:r>
            <a:r>
              <a:rPr lang="pt-BR" sz="1600" dirty="0" err="1"/>
              <a:t>Squared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endParaRPr lang="pt-BR" sz="1600" dirty="0"/>
          </a:p>
          <a:p>
            <a:pPr algn="ctr"/>
            <a:r>
              <a:rPr lang="pt-BR" sz="1600" dirty="0"/>
              <a:t>(MSE)</a:t>
            </a:r>
            <a:endParaRPr lang="en-GB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97B83178-9283-4F36-B06A-C89FAEB09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921" y="807779"/>
            <a:ext cx="3779520" cy="283464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F4BE94FA-B0AD-48CD-8921-B0B00E35006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921" y="3974465"/>
            <a:ext cx="37795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1.66667E-6 -0.4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768A2-97E6-491C-8B63-623ADE877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64" b="56528"/>
          <a:stretch/>
        </p:blipFill>
        <p:spPr>
          <a:xfrm>
            <a:off x="487383" y="461963"/>
            <a:ext cx="11217234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ECE131-5722-44B2-B7E8-D1D7B037CE0F}"/>
              </a:ext>
            </a:extLst>
          </p:cNvPr>
          <p:cNvSpPr/>
          <p:nvPr/>
        </p:nvSpPr>
        <p:spPr>
          <a:xfrm>
            <a:off x="929377" y="2967335"/>
            <a:ext cx="10333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Predict future values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30530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6B5F6EA-0DB1-4EE3-A4F8-1A372339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83" y="915445"/>
            <a:ext cx="6424806" cy="4818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B89C1B-9BD4-420A-9F73-E31C955DA6A1}"/>
                  </a:ext>
                </a:extLst>
              </p:cNvPr>
              <p:cNvSpPr txBox="1"/>
              <p:nvPr/>
            </p:nvSpPr>
            <p:spPr>
              <a:xfrm>
                <a:off x="6447956" y="2732899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B89C1B-9BD4-420A-9F73-E31C955D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56" y="2732899"/>
                <a:ext cx="446020" cy="658001"/>
              </a:xfrm>
              <a:prstGeom prst="rect">
                <a:avLst/>
              </a:prstGeom>
              <a:blipFill>
                <a:blip r:embed="rId3"/>
                <a:stretch>
                  <a:fillRect l="-10959" t="-4630" r="-12329" b="-10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305C57AA-8F33-4263-9A4B-C4E41A627224}"/>
              </a:ext>
            </a:extLst>
          </p:cNvPr>
          <p:cNvSpPr/>
          <p:nvPr/>
        </p:nvSpPr>
        <p:spPr>
          <a:xfrm>
            <a:off x="6920392" y="2789667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4F4C4B-E74E-48C8-8730-9072A7B43116}"/>
              </a:ext>
            </a:extLst>
          </p:cNvPr>
          <p:cNvSpPr/>
          <p:nvPr/>
        </p:nvSpPr>
        <p:spPr>
          <a:xfrm>
            <a:off x="7128606" y="2789667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89D837-6449-4AC5-8CB2-44D53A05B0F0}"/>
              </a:ext>
            </a:extLst>
          </p:cNvPr>
          <p:cNvSpPr/>
          <p:nvPr/>
        </p:nvSpPr>
        <p:spPr>
          <a:xfrm>
            <a:off x="7336820" y="2789667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225E02-A2A0-4FF2-B12A-F4F0707585BC}"/>
              </a:ext>
            </a:extLst>
          </p:cNvPr>
          <p:cNvSpPr/>
          <p:nvPr/>
        </p:nvSpPr>
        <p:spPr>
          <a:xfrm>
            <a:off x="7545034" y="2789667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D06304-5C76-4389-B813-E5512BA66E80}"/>
              </a:ext>
            </a:extLst>
          </p:cNvPr>
          <p:cNvSpPr/>
          <p:nvPr/>
        </p:nvSpPr>
        <p:spPr>
          <a:xfrm>
            <a:off x="7753248" y="2789667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53A499-8F9B-4E69-9438-EF107DA49CAC}"/>
              </a:ext>
            </a:extLst>
          </p:cNvPr>
          <p:cNvSpPr/>
          <p:nvPr/>
        </p:nvSpPr>
        <p:spPr>
          <a:xfrm>
            <a:off x="7961462" y="2789667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7FA89A-B4A2-46E3-A5DB-0E49A3EBDD14}"/>
              </a:ext>
            </a:extLst>
          </p:cNvPr>
          <p:cNvSpPr/>
          <p:nvPr/>
        </p:nvSpPr>
        <p:spPr>
          <a:xfrm>
            <a:off x="6920392" y="2994445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510A8C-308B-401B-AAE6-460036AC2B39}"/>
              </a:ext>
            </a:extLst>
          </p:cNvPr>
          <p:cNvSpPr/>
          <p:nvPr/>
        </p:nvSpPr>
        <p:spPr>
          <a:xfrm>
            <a:off x="7128606" y="2994445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6AF415-82B1-44F8-8CB4-6FCA5E93B852}"/>
              </a:ext>
            </a:extLst>
          </p:cNvPr>
          <p:cNvSpPr/>
          <p:nvPr/>
        </p:nvSpPr>
        <p:spPr>
          <a:xfrm>
            <a:off x="7336820" y="2994445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8FA6E8-2772-4B07-B5BF-2E034A254166}"/>
              </a:ext>
            </a:extLst>
          </p:cNvPr>
          <p:cNvSpPr/>
          <p:nvPr/>
        </p:nvSpPr>
        <p:spPr>
          <a:xfrm>
            <a:off x="7545034" y="2994445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41A8EA-6A4A-4864-B16F-C3C7C92C6E14}"/>
              </a:ext>
            </a:extLst>
          </p:cNvPr>
          <p:cNvSpPr/>
          <p:nvPr/>
        </p:nvSpPr>
        <p:spPr>
          <a:xfrm>
            <a:off x="7753248" y="2994445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C21ED4-DD2E-4E15-8659-1828CD18EE0A}"/>
              </a:ext>
            </a:extLst>
          </p:cNvPr>
          <p:cNvSpPr/>
          <p:nvPr/>
        </p:nvSpPr>
        <p:spPr>
          <a:xfrm>
            <a:off x="7961462" y="2994445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255887-C58C-4ABC-A553-3A30C6381D97}"/>
              </a:ext>
            </a:extLst>
          </p:cNvPr>
          <p:cNvSpPr/>
          <p:nvPr/>
        </p:nvSpPr>
        <p:spPr>
          <a:xfrm>
            <a:off x="6920392" y="3199223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53CBBD-4AA1-4EF1-850E-37B5F003D90C}"/>
              </a:ext>
            </a:extLst>
          </p:cNvPr>
          <p:cNvSpPr/>
          <p:nvPr/>
        </p:nvSpPr>
        <p:spPr>
          <a:xfrm>
            <a:off x="7128606" y="3199223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2564BD-E0C4-4361-8CC6-7B246E9F969A}"/>
              </a:ext>
            </a:extLst>
          </p:cNvPr>
          <p:cNvSpPr/>
          <p:nvPr/>
        </p:nvSpPr>
        <p:spPr>
          <a:xfrm>
            <a:off x="7336820" y="3199223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FBEA61-26A7-4C9D-9FE8-84F8A6D24F32}"/>
              </a:ext>
            </a:extLst>
          </p:cNvPr>
          <p:cNvSpPr/>
          <p:nvPr/>
        </p:nvSpPr>
        <p:spPr>
          <a:xfrm>
            <a:off x="7545034" y="3199223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9BBF55-8446-40BB-AE4E-30C111E5719E}"/>
              </a:ext>
            </a:extLst>
          </p:cNvPr>
          <p:cNvSpPr/>
          <p:nvPr/>
        </p:nvSpPr>
        <p:spPr>
          <a:xfrm>
            <a:off x="7753248" y="3199223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CA788E-B88C-4A31-AB5B-5CB397EFAA52}"/>
              </a:ext>
            </a:extLst>
          </p:cNvPr>
          <p:cNvSpPr/>
          <p:nvPr/>
        </p:nvSpPr>
        <p:spPr>
          <a:xfrm>
            <a:off x="7961462" y="3199223"/>
            <a:ext cx="182880" cy="18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56D234-026A-4119-BAA0-BCF89E547BC7}"/>
              </a:ext>
            </a:extLst>
          </p:cNvPr>
          <p:cNvSpPr/>
          <p:nvPr/>
        </p:nvSpPr>
        <p:spPr>
          <a:xfrm>
            <a:off x="8810523" y="278966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6DFCC9-44EC-4A42-8D54-AF6404908FCB}"/>
              </a:ext>
            </a:extLst>
          </p:cNvPr>
          <p:cNvSpPr/>
          <p:nvPr/>
        </p:nvSpPr>
        <p:spPr>
          <a:xfrm>
            <a:off x="9018737" y="278966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1F052D-687F-4DFD-A3E5-C1E63C022779}"/>
              </a:ext>
            </a:extLst>
          </p:cNvPr>
          <p:cNvSpPr/>
          <p:nvPr/>
        </p:nvSpPr>
        <p:spPr>
          <a:xfrm>
            <a:off x="8810523" y="299444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25A587-4840-4D79-B36A-86604E999CE5}"/>
              </a:ext>
            </a:extLst>
          </p:cNvPr>
          <p:cNvSpPr/>
          <p:nvPr/>
        </p:nvSpPr>
        <p:spPr>
          <a:xfrm>
            <a:off x="9018737" y="299444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AEA532-024B-4097-8593-8B29F72060AC}"/>
              </a:ext>
            </a:extLst>
          </p:cNvPr>
          <p:cNvSpPr/>
          <p:nvPr/>
        </p:nvSpPr>
        <p:spPr>
          <a:xfrm>
            <a:off x="8810523" y="3199223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037FC1-61B6-4D95-B7AA-18BFED03BBDF}"/>
              </a:ext>
            </a:extLst>
          </p:cNvPr>
          <p:cNvSpPr/>
          <p:nvPr/>
        </p:nvSpPr>
        <p:spPr>
          <a:xfrm>
            <a:off x="9018737" y="3199223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D4464FF-23C6-4146-9252-112B4E111A3A}"/>
              </a:ext>
            </a:extLst>
          </p:cNvPr>
          <p:cNvSpPr/>
          <p:nvPr/>
        </p:nvSpPr>
        <p:spPr>
          <a:xfrm>
            <a:off x="9232295" y="278966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042675-746A-40C8-92A7-4E5C685DB073}"/>
              </a:ext>
            </a:extLst>
          </p:cNvPr>
          <p:cNvSpPr/>
          <p:nvPr/>
        </p:nvSpPr>
        <p:spPr>
          <a:xfrm>
            <a:off x="9440509" y="2789667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95F51C-43BA-4BDE-8617-B8B5FC8E0BB5}"/>
              </a:ext>
            </a:extLst>
          </p:cNvPr>
          <p:cNvSpPr/>
          <p:nvPr/>
        </p:nvSpPr>
        <p:spPr>
          <a:xfrm>
            <a:off x="9232295" y="299444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D60D01-9A53-4D8E-81E3-6CB5D47A64A1}"/>
              </a:ext>
            </a:extLst>
          </p:cNvPr>
          <p:cNvSpPr/>
          <p:nvPr/>
        </p:nvSpPr>
        <p:spPr>
          <a:xfrm>
            <a:off x="9440509" y="2994445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B80E36-AEE4-4311-BC58-0C50332DFDAC}"/>
              </a:ext>
            </a:extLst>
          </p:cNvPr>
          <p:cNvSpPr/>
          <p:nvPr/>
        </p:nvSpPr>
        <p:spPr>
          <a:xfrm>
            <a:off x="9232295" y="3199223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3E29F7-382A-4188-B3BF-F3359E6F1791}"/>
              </a:ext>
            </a:extLst>
          </p:cNvPr>
          <p:cNvSpPr/>
          <p:nvPr/>
        </p:nvSpPr>
        <p:spPr>
          <a:xfrm>
            <a:off x="9440509" y="3199223"/>
            <a:ext cx="182880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9BF4102B-560F-4678-A6C6-2DEFEFE9CAAB}"/>
              </a:ext>
            </a:extLst>
          </p:cNvPr>
          <p:cNvSpPr/>
          <p:nvPr/>
        </p:nvSpPr>
        <p:spPr>
          <a:xfrm rot="5400000">
            <a:off x="7415266" y="2945810"/>
            <a:ext cx="208868" cy="1282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FA44B4-776E-42FB-95A4-33493D87F9D3}"/>
              </a:ext>
            </a:extLst>
          </p:cNvPr>
          <p:cNvSpPr txBox="1"/>
          <p:nvPr/>
        </p:nvSpPr>
        <p:spPr>
          <a:xfrm>
            <a:off x="6343362" y="3901009"/>
            <a:ext cx="235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Estimated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surveillance</a:t>
            </a:r>
            <a:r>
              <a:rPr lang="pt-BR" dirty="0"/>
              <a:t> data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BE3A28-80BD-452F-B5CE-F345BAB451D7}"/>
              </a:ext>
            </a:extLst>
          </p:cNvPr>
          <p:cNvSpPr txBox="1"/>
          <p:nvPr/>
        </p:nvSpPr>
        <p:spPr>
          <a:xfrm>
            <a:off x="8753187" y="2143425"/>
            <a:ext cx="89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Future </a:t>
            </a:r>
            <a:r>
              <a:rPr lang="pt-BR" dirty="0" err="1"/>
              <a:t>values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406B2C0-D106-47A8-8ACB-1DA44D408569}"/>
                  </a:ext>
                </a:extLst>
              </p:cNvPr>
              <p:cNvSpPr txBox="1"/>
              <p:nvPr/>
            </p:nvSpPr>
            <p:spPr>
              <a:xfrm>
                <a:off x="11506913" y="2620659"/>
                <a:ext cx="394274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406B2C0-D106-47A8-8ACB-1DA44D408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913" y="2620659"/>
                <a:ext cx="394274" cy="886653"/>
              </a:xfrm>
              <a:prstGeom prst="rect">
                <a:avLst/>
              </a:prstGeom>
              <a:blipFill>
                <a:blip r:embed="rId4"/>
                <a:stretch>
                  <a:fillRect l="-9375" t="-3448" r="-28125" b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9053037E-4FBD-4D58-8A6F-B3C29E573E69}"/>
              </a:ext>
            </a:extLst>
          </p:cNvPr>
          <p:cNvSpPr/>
          <p:nvPr/>
        </p:nvSpPr>
        <p:spPr>
          <a:xfrm>
            <a:off x="10218599" y="2676328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FF44B8-9644-4E03-A409-427C53C9998A}"/>
              </a:ext>
            </a:extLst>
          </p:cNvPr>
          <p:cNvSpPr/>
          <p:nvPr/>
        </p:nvSpPr>
        <p:spPr>
          <a:xfrm>
            <a:off x="10426813" y="2676328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15A3D1-C84A-4717-BB88-D35D8C89F842}"/>
              </a:ext>
            </a:extLst>
          </p:cNvPr>
          <p:cNvSpPr/>
          <p:nvPr/>
        </p:nvSpPr>
        <p:spPr>
          <a:xfrm>
            <a:off x="10635027" y="2676328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E2CE2-AB93-4572-9DFA-E7912206E860}"/>
              </a:ext>
            </a:extLst>
          </p:cNvPr>
          <p:cNvSpPr/>
          <p:nvPr/>
        </p:nvSpPr>
        <p:spPr>
          <a:xfrm>
            <a:off x="10843241" y="2676328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7B2342-0611-45B4-A4F0-65E4E3A9168D}"/>
              </a:ext>
            </a:extLst>
          </p:cNvPr>
          <p:cNvSpPr/>
          <p:nvPr/>
        </p:nvSpPr>
        <p:spPr>
          <a:xfrm>
            <a:off x="11051455" y="2676328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F35F93-0A23-4C0D-B45F-6D8002FD8C92}"/>
              </a:ext>
            </a:extLst>
          </p:cNvPr>
          <p:cNvSpPr/>
          <p:nvPr/>
        </p:nvSpPr>
        <p:spPr>
          <a:xfrm>
            <a:off x="11259669" y="2676328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45C2CE-8B58-42D0-98FE-9D66647BCF60}"/>
              </a:ext>
            </a:extLst>
          </p:cNvPr>
          <p:cNvSpPr/>
          <p:nvPr/>
        </p:nvSpPr>
        <p:spPr>
          <a:xfrm>
            <a:off x="10218599" y="2881106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9A57C5-9A6A-468A-ACC6-2BC344539B7C}"/>
              </a:ext>
            </a:extLst>
          </p:cNvPr>
          <p:cNvSpPr/>
          <p:nvPr/>
        </p:nvSpPr>
        <p:spPr>
          <a:xfrm>
            <a:off x="10426813" y="2881106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22930F-AE35-490C-B091-02A994926A66}"/>
              </a:ext>
            </a:extLst>
          </p:cNvPr>
          <p:cNvSpPr/>
          <p:nvPr/>
        </p:nvSpPr>
        <p:spPr>
          <a:xfrm>
            <a:off x="10635027" y="2881106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C4F394-12AC-4840-95B9-EBB1B8B1474F}"/>
              </a:ext>
            </a:extLst>
          </p:cNvPr>
          <p:cNvSpPr/>
          <p:nvPr/>
        </p:nvSpPr>
        <p:spPr>
          <a:xfrm>
            <a:off x="10843241" y="2881106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C4D5D5-9D28-43F3-9F67-BF5C92D21E0A}"/>
              </a:ext>
            </a:extLst>
          </p:cNvPr>
          <p:cNvSpPr/>
          <p:nvPr/>
        </p:nvSpPr>
        <p:spPr>
          <a:xfrm>
            <a:off x="11051455" y="2881106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BAABB1-7C77-47F3-AEE9-4000B377C0A8}"/>
              </a:ext>
            </a:extLst>
          </p:cNvPr>
          <p:cNvSpPr/>
          <p:nvPr/>
        </p:nvSpPr>
        <p:spPr>
          <a:xfrm>
            <a:off x="11259669" y="2881106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4098AA-A15A-431A-B0EA-F2F02B2A47E4}"/>
              </a:ext>
            </a:extLst>
          </p:cNvPr>
          <p:cNvSpPr/>
          <p:nvPr/>
        </p:nvSpPr>
        <p:spPr>
          <a:xfrm>
            <a:off x="10218599" y="3085884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398EB2-E06E-49A0-BDD5-66F156711BD7}"/>
              </a:ext>
            </a:extLst>
          </p:cNvPr>
          <p:cNvSpPr/>
          <p:nvPr/>
        </p:nvSpPr>
        <p:spPr>
          <a:xfrm>
            <a:off x="10426813" y="3085884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48DA995-3D0D-4DB3-862E-F94E1F74262B}"/>
              </a:ext>
            </a:extLst>
          </p:cNvPr>
          <p:cNvSpPr/>
          <p:nvPr/>
        </p:nvSpPr>
        <p:spPr>
          <a:xfrm>
            <a:off x="10635027" y="3085884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E37642-19CD-4E83-8467-FC44FE4F5D3A}"/>
              </a:ext>
            </a:extLst>
          </p:cNvPr>
          <p:cNvSpPr/>
          <p:nvPr/>
        </p:nvSpPr>
        <p:spPr>
          <a:xfrm>
            <a:off x="10843241" y="3085884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C02589-3E6A-4456-B6C9-B3C36A2CCE21}"/>
              </a:ext>
            </a:extLst>
          </p:cNvPr>
          <p:cNvSpPr/>
          <p:nvPr/>
        </p:nvSpPr>
        <p:spPr>
          <a:xfrm>
            <a:off x="11051455" y="3085884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B395B6-D269-40C4-B521-5C433B1DB825}"/>
              </a:ext>
            </a:extLst>
          </p:cNvPr>
          <p:cNvSpPr/>
          <p:nvPr/>
        </p:nvSpPr>
        <p:spPr>
          <a:xfrm>
            <a:off x="11259669" y="3085884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435215C-8F40-4F7E-AAFA-9F49673979D1}"/>
              </a:ext>
            </a:extLst>
          </p:cNvPr>
          <p:cNvSpPr/>
          <p:nvPr/>
        </p:nvSpPr>
        <p:spPr>
          <a:xfrm>
            <a:off x="10218599" y="3290663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405F980-21E3-4CFB-AEFA-4C5A04EF4A3D}"/>
              </a:ext>
            </a:extLst>
          </p:cNvPr>
          <p:cNvSpPr/>
          <p:nvPr/>
        </p:nvSpPr>
        <p:spPr>
          <a:xfrm>
            <a:off x="10426813" y="3290663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D71B27-541B-4976-8E40-77D2367DDC5B}"/>
              </a:ext>
            </a:extLst>
          </p:cNvPr>
          <p:cNvSpPr/>
          <p:nvPr/>
        </p:nvSpPr>
        <p:spPr>
          <a:xfrm>
            <a:off x="10635027" y="3290663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2A9278C-8B4B-433D-B651-3A24D75A0F37}"/>
              </a:ext>
            </a:extLst>
          </p:cNvPr>
          <p:cNvSpPr/>
          <p:nvPr/>
        </p:nvSpPr>
        <p:spPr>
          <a:xfrm>
            <a:off x="10843241" y="3290663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9F80205-50D8-4589-95B5-3E829273A252}"/>
              </a:ext>
            </a:extLst>
          </p:cNvPr>
          <p:cNvSpPr/>
          <p:nvPr/>
        </p:nvSpPr>
        <p:spPr>
          <a:xfrm>
            <a:off x="11051455" y="3290663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24B34CC-8D73-4936-85A3-FE95A88E1FC7}"/>
              </a:ext>
            </a:extLst>
          </p:cNvPr>
          <p:cNvSpPr/>
          <p:nvPr/>
        </p:nvSpPr>
        <p:spPr>
          <a:xfrm>
            <a:off x="11259669" y="3290663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B7170-2F34-4C80-8D1E-FE423A85B96D}"/>
              </a:ext>
            </a:extLst>
          </p:cNvPr>
          <p:cNvSpPr/>
          <p:nvPr/>
        </p:nvSpPr>
        <p:spPr>
          <a:xfrm>
            <a:off x="7286020" y="1244815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2EC412-B1EE-4099-800C-732C4D7E64E6}"/>
              </a:ext>
            </a:extLst>
          </p:cNvPr>
          <p:cNvSpPr/>
          <p:nvPr/>
        </p:nvSpPr>
        <p:spPr>
          <a:xfrm>
            <a:off x="10569520" y="1258345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C1F6EBC-E56E-4654-AA09-C6DBFB777CF4}"/>
              </a:ext>
            </a:extLst>
          </p:cNvPr>
          <p:cNvSpPr/>
          <p:nvPr/>
        </p:nvSpPr>
        <p:spPr>
          <a:xfrm>
            <a:off x="10609693" y="3715029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5892189-91D4-401E-87AC-54FCA4537E81}"/>
              </a:ext>
            </a:extLst>
          </p:cNvPr>
          <p:cNvSpPr/>
          <p:nvPr/>
        </p:nvSpPr>
        <p:spPr>
          <a:xfrm>
            <a:off x="10218599" y="4457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BE5B37-1C2E-43B8-9048-6BBD05CFB67D}"/>
              </a:ext>
            </a:extLst>
          </p:cNvPr>
          <p:cNvSpPr/>
          <p:nvPr/>
        </p:nvSpPr>
        <p:spPr>
          <a:xfrm>
            <a:off x="10426813" y="4457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B0452F1-1393-42D7-B5E8-7BEA8E5C32F7}"/>
              </a:ext>
            </a:extLst>
          </p:cNvPr>
          <p:cNvSpPr/>
          <p:nvPr/>
        </p:nvSpPr>
        <p:spPr>
          <a:xfrm>
            <a:off x="10635027" y="4457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0D3016-B126-4424-BE51-2D94E877B94F}"/>
              </a:ext>
            </a:extLst>
          </p:cNvPr>
          <p:cNvSpPr/>
          <p:nvPr/>
        </p:nvSpPr>
        <p:spPr>
          <a:xfrm>
            <a:off x="10843241" y="4457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111206-7F1C-4440-AE27-579787C4FC08}"/>
              </a:ext>
            </a:extLst>
          </p:cNvPr>
          <p:cNvSpPr/>
          <p:nvPr/>
        </p:nvSpPr>
        <p:spPr>
          <a:xfrm>
            <a:off x="11051455" y="4457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46765D-51C1-4947-BBAD-E053A2FAFF33}"/>
              </a:ext>
            </a:extLst>
          </p:cNvPr>
          <p:cNvSpPr/>
          <p:nvPr/>
        </p:nvSpPr>
        <p:spPr>
          <a:xfrm>
            <a:off x="11259669" y="4457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7A77506-1CD1-41DB-AF83-D3C3FF7593D5}"/>
              </a:ext>
            </a:extLst>
          </p:cNvPr>
          <p:cNvSpPr/>
          <p:nvPr/>
        </p:nvSpPr>
        <p:spPr>
          <a:xfrm>
            <a:off x="10218599" y="4662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2C0D6E-42A0-4F3A-8B6F-91FD48CD8D0A}"/>
              </a:ext>
            </a:extLst>
          </p:cNvPr>
          <p:cNvSpPr/>
          <p:nvPr/>
        </p:nvSpPr>
        <p:spPr>
          <a:xfrm>
            <a:off x="10426813" y="4662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1A6F88-9537-430B-BF5F-81EB68BB3A83}"/>
              </a:ext>
            </a:extLst>
          </p:cNvPr>
          <p:cNvSpPr/>
          <p:nvPr/>
        </p:nvSpPr>
        <p:spPr>
          <a:xfrm>
            <a:off x="10635027" y="4662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E16E24B-1EE2-44F6-94DB-105EB9D9B9DF}"/>
              </a:ext>
            </a:extLst>
          </p:cNvPr>
          <p:cNvSpPr/>
          <p:nvPr/>
        </p:nvSpPr>
        <p:spPr>
          <a:xfrm>
            <a:off x="10843241" y="4662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B9BBF31-34EF-4BD5-B64E-C4A9D6A040CC}"/>
              </a:ext>
            </a:extLst>
          </p:cNvPr>
          <p:cNvSpPr/>
          <p:nvPr/>
        </p:nvSpPr>
        <p:spPr>
          <a:xfrm>
            <a:off x="11051455" y="4662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FDD683-4AE5-4BE4-8D81-3E28E1B6793E}"/>
              </a:ext>
            </a:extLst>
          </p:cNvPr>
          <p:cNvSpPr/>
          <p:nvPr/>
        </p:nvSpPr>
        <p:spPr>
          <a:xfrm>
            <a:off x="11259669" y="4662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C229E17-EF5F-4176-A581-AF07CFB04C78}"/>
              </a:ext>
            </a:extLst>
          </p:cNvPr>
          <p:cNvSpPr/>
          <p:nvPr/>
        </p:nvSpPr>
        <p:spPr>
          <a:xfrm>
            <a:off x="10218599" y="4866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7AFBAE2-690D-4241-88DD-A8FE7B10FE5B}"/>
              </a:ext>
            </a:extLst>
          </p:cNvPr>
          <p:cNvSpPr/>
          <p:nvPr/>
        </p:nvSpPr>
        <p:spPr>
          <a:xfrm>
            <a:off x="10426813" y="4866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B48016-3323-4D8A-949A-23E945D291A5}"/>
              </a:ext>
            </a:extLst>
          </p:cNvPr>
          <p:cNvSpPr/>
          <p:nvPr/>
        </p:nvSpPr>
        <p:spPr>
          <a:xfrm>
            <a:off x="10635027" y="4866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73D012-FC94-40B6-A8D3-D61D980B17D1}"/>
              </a:ext>
            </a:extLst>
          </p:cNvPr>
          <p:cNvSpPr/>
          <p:nvPr/>
        </p:nvSpPr>
        <p:spPr>
          <a:xfrm>
            <a:off x="10843241" y="4866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22F0C3-98AF-4EEF-99A6-8B23D33482A6}"/>
              </a:ext>
            </a:extLst>
          </p:cNvPr>
          <p:cNvSpPr/>
          <p:nvPr/>
        </p:nvSpPr>
        <p:spPr>
          <a:xfrm>
            <a:off x="11051455" y="4866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E9E103-5901-4EF1-A8F3-156EF065848E}"/>
              </a:ext>
            </a:extLst>
          </p:cNvPr>
          <p:cNvSpPr/>
          <p:nvPr/>
        </p:nvSpPr>
        <p:spPr>
          <a:xfrm>
            <a:off x="11259669" y="4866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72E319-642C-4039-9B7C-2A73147A860D}"/>
              </a:ext>
            </a:extLst>
          </p:cNvPr>
          <p:cNvSpPr/>
          <p:nvPr/>
        </p:nvSpPr>
        <p:spPr>
          <a:xfrm>
            <a:off x="10218599" y="5071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B0362A-0F50-4A5C-82BC-81D7118348A3}"/>
              </a:ext>
            </a:extLst>
          </p:cNvPr>
          <p:cNvSpPr/>
          <p:nvPr/>
        </p:nvSpPr>
        <p:spPr>
          <a:xfrm>
            <a:off x="10426813" y="5071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312E842-0F9E-44F9-B676-AC56B38F198F}"/>
              </a:ext>
            </a:extLst>
          </p:cNvPr>
          <p:cNvSpPr/>
          <p:nvPr/>
        </p:nvSpPr>
        <p:spPr>
          <a:xfrm>
            <a:off x="10635027" y="5071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BEBC167-C8D0-4DC1-B3A0-BD23498022CB}"/>
              </a:ext>
            </a:extLst>
          </p:cNvPr>
          <p:cNvSpPr/>
          <p:nvPr/>
        </p:nvSpPr>
        <p:spPr>
          <a:xfrm>
            <a:off x="10843241" y="5071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C887B6A-8DD0-4758-A921-FC22D422AD46}"/>
              </a:ext>
            </a:extLst>
          </p:cNvPr>
          <p:cNvSpPr/>
          <p:nvPr/>
        </p:nvSpPr>
        <p:spPr>
          <a:xfrm>
            <a:off x="11051455" y="5071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9AD15C5-77E8-49E6-8A5D-E0C631BD0567}"/>
              </a:ext>
            </a:extLst>
          </p:cNvPr>
          <p:cNvSpPr/>
          <p:nvPr/>
        </p:nvSpPr>
        <p:spPr>
          <a:xfrm>
            <a:off x="11259669" y="5071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8194696-6EC0-49AE-85DB-BF8C437E1820}"/>
                  </a:ext>
                </a:extLst>
              </p:cNvPr>
              <p:cNvSpPr txBox="1"/>
              <p:nvPr/>
            </p:nvSpPr>
            <p:spPr>
              <a:xfrm>
                <a:off x="9797837" y="4422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8194696-6EC0-49AE-85DB-BF8C437E1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837" y="4422368"/>
                <a:ext cx="394274" cy="861774"/>
              </a:xfrm>
              <a:prstGeom prst="rect">
                <a:avLst/>
              </a:prstGeom>
              <a:blipFill>
                <a:blip r:embed="rId5"/>
                <a:stretch>
                  <a:fillRect l="-13846" b="-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Arrow: Down 136">
            <a:extLst>
              <a:ext uri="{FF2B5EF4-FFF2-40B4-BE49-F238E27FC236}">
                <a16:creationId xmlns:a16="http://schemas.microsoft.com/office/drawing/2014/main" id="{AF208E80-0951-4593-ABF1-E504370A8532}"/>
              </a:ext>
            </a:extLst>
          </p:cNvPr>
          <p:cNvSpPr/>
          <p:nvPr/>
        </p:nvSpPr>
        <p:spPr>
          <a:xfrm>
            <a:off x="8968895" y="962025"/>
            <a:ext cx="467360" cy="74336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5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C4319-586E-4134-8862-A4D0F6A3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t="19703" r="15405" b="23111"/>
          <a:stretch/>
        </p:blipFill>
        <p:spPr>
          <a:xfrm>
            <a:off x="81280" y="3291840"/>
            <a:ext cx="4579581" cy="3068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68EB4-A355-4A21-9B3E-C76198BC053A}"/>
              </a:ext>
            </a:extLst>
          </p:cNvPr>
          <p:cNvSpPr/>
          <p:nvPr/>
        </p:nvSpPr>
        <p:spPr>
          <a:xfrm>
            <a:off x="79248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Numerical solution of the SIR model using a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Runge-</a:t>
            </a:r>
            <a:r>
              <a:rPr lang="en-GB" dirty="0" err="1">
                <a:solidFill>
                  <a:schemeClr val="tx1"/>
                </a:solidFill>
              </a:rPr>
              <a:t>Kutta</a:t>
            </a:r>
            <a:r>
              <a:rPr lang="en-GB" dirty="0">
                <a:solidFill>
                  <a:schemeClr val="tx1"/>
                </a:solidFill>
              </a:rPr>
              <a:t> method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(SIR.py)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76D01-CE0E-4E5B-9B05-3DFA5629D8EC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2037080" y="2514600"/>
            <a:ext cx="333991" cy="777240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82951-0DA4-4BCE-A861-0A6CF378C5B9}"/>
              </a:ext>
            </a:extLst>
          </p:cNvPr>
          <p:cNvSpPr/>
          <p:nvPr/>
        </p:nvSpPr>
        <p:spPr>
          <a:xfrm>
            <a:off x="4043680" y="128333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extended to solve SIRD model numerically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(SIRD.py)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238A0-B188-4D98-A171-99433C6314B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281680" y="1898015"/>
            <a:ext cx="762000" cy="1905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5C1A-2501-4EBD-BA49-396AD3749B83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6532880" y="1898015"/>
            <a:ext cx="76200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8A697-066D-4AD2-AAA1-03B00918051F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>
            <a:off x="5288280" y="96012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/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7DF5C08-DEC7-41A1-8F8E-605A0DB87A5E}"/>
              </a:ext>
            </a:extLst>
          </p:cNvPr>
          <p:cNvSpPr/>
          <p:nvPr/>
        </p:nvSpPr>
        <p:spPr>
          <a:xfrm>
            <a:off x="558800" y="1121727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D169F48-C287-45EB-BF6D-EFC61930CAAC}"/>
              </a:ext>
            </a:extLst>
          </p:cNvPr>
          <p:cNvSpPr/>
          <p:nvPr/>
        </p:nvSpPr>
        <p:spPr>
          <a:xfrm>
            <a:off x="3749207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101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68EB4-A355-4A21-9B3E-C76198BC053A}"/>
              </a:ext>
            </a:extLst>
          </p:cNvPr>
          <p:cNvSpPr/>
          <p:nvPr/>
        </p:nvSpPr>
        <p:spPr>
          <a:xfrm>
            <a:off x="79248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Numerical solution of the SIR model using a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Runge-</a:t>
            </a:r>
            <a:r>
              <a:rPr lang="en-GB" dirty="0" err="1">
                <a:solidFill>
                  <a:schemeClr val="tx1"/>
                </a:solidFill>
              </a:rPr>
              <a:t>Kutta</a:t>
            </a:r>
            <a:r>
              <a:rPr lang="en-GB" dirty="0">
                <a:solidFill>
                  <a:schemeClr val="tx1"/>
                </a:solidFill>
              </a:rPr>
              <a:t> method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(SIR.py)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76D01-CE0E-4E5B-9B05-3DFA5629D8EC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H="1" flipV="1">
            <a:off x="2037080" y="2514600"/>
            <a:ext cx="637995" cy="746129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82951-0DA4-4BCE-A861-0A6CF378C5B9}"/>
              </a:ext>
            </a:extLst>
          </p:cNvPr>
          <p:cNvSpPr/>
          <p:nvPr/>
        </p:nvSpPr>
        <p:spPr>
          <a:xfrm>
            <a:off x="4043680" y="128333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extended to solve SIRD model numerically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(SIRD.py)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238A0-B188-4D98-A171-99433C6314B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281680" y="1898015"/>
            <a:ext cx="762000" cy="1905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5C1A-2501-4EBD-BA49-396AD3749B83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6532880" y="1898015"/>
            <a:ext cx="76200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8A697-066D-4AD2-AAA1-03B00918051F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>
            <a:off x="5288280" y="96012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/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D7DF5C08-DEC7-41A1-8F8E-605A0DB87A5E}"/>
              </a:ext>
            </a:extLst>
          </p:cNvPr>
          <p:cNvSpPr/>
          <p:nvPr/>
        </p:nvSpPr>
        <p:spPr>
          <a:xfrm>
            <a:off x="558800" y="1121727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D169F48-C287-45EB-BF6D-EFC61930CAAC}"/>
              </a:ext>
            </a:extLst>
          </p:cNvPr>
          <p:cNvSpPr/>
          <p:nvPr/>
        </p:nvSpPr>
        <p:spPr>
          <a:xfrm>
            <a:off x="3749207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BE6E981-4AF1-4FF5-B78A-BCF508BF8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05" y="3260729"/>
            <a:ext cx="4511039" cy="338328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AA936B-817E-4E2B-8BA2-72BA9BF1DF2E}"/>
              </a:ext>
            </a:extLst>
          </p:cNvPr>
          <p:cNvCxnSpPr>
            <a:cxnSpLocks/>
            <a:stCxn id="15" idx="0"/>
            <a:endCxn id="18" idx="3"/>
          </p:cNvCxnSpPr>
          <p:nvPr/>
        </p:nvCxnSpPr>
        <p:spPr>
          <a:xfrm flipV="1">
            <a:off x="7995225" y="2401570"/>
            <a:ext cx="8315" cy="859159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ED557004-3596-40DB-8A07-34761A737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5" y="3260729"/>
            <a:ext cx="4511040" cy="3383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0FC3A9-FD29-4E93-80F3-43645B5B6FEF}"/>
                  </a:ext>
                </a:extLst>
              </p:cNvPr>
              <p:cNvSpPr txBox="1"/>
              <p:nvPr/>
            </p:nvSpPr>
            <p:spPr>
              <a:xfrm>
                <a:off x="9944929" y="3654393"/>
                <a:ext cx="793101" cy="1508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0FC3A9-FD29-4E93-80F3-43645B5B6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929" y="3654393"/>
                <a:ext cx="793101" cy="1508105"/>
              </a:xfrm>
              <a:prstGeom prst="rect">
                <a:avLst/>
              </a:prstGeom>
              <a:blipFill>
                <a:blip r:embed="rId5"/>
                <a:stretch>
                  <a:fillRect l="-6923" r="-2308" b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68EB4-A355-4A21-9B3E-C76198BC053A}"/>
              </a:ext>
            </a:extLst>
          </p:cNvPr>
          <p:cNvSpPr/>
          <p:nvPr/>
        </p:nvSpPr>
        <p:spPr>
          <a:xfrm>
            <a:off x="79248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Numerical solution of the SIR model using a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Runge-</a:t>
            </a:r>
            <a:r>
              <a:rPr lang="en-GB" dirty="0" err="1">
                <a:solidFill>
                  <a:schemeClr val="tx1"/>
                </a:solidFill>
              </a:rPr>
              <a:t>Kutta</a:t>
            </a:r>
            <a:r>
              <a:rPr lang="en-GB" dirty="0">
                <a:solidFill>
                  <a:schemeClr val="tx1"/>
                </a:solidFill>
              </a:rPr>
              <a:t> method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(SIR.py)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D76D01-CE0E-4E5B-9B05-3DFA5629D8EC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H="1" flipV="1">
            <a:off x="2037080" y="2514600"/>
            <a:ext cx="637995" cy="746129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182951-0DA4-4BCE-A861-0A6CF378C5B9}"/>
              </a:ext>
            </a:extLst>
          </p:cNvPr>
          <p:cNvSpPr/>
          <p:nvPr/>
        </p:nvSpPr>
        <p:spPr>
          <a:xfrm>
            <a:off x="4043680" y="128333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extended to solve SIRD model numerically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(SIRD.py)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238A0-B188-4D98-A171-99433C6314B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281680" y="1898015"/>
            <a:ext cx="762000" cy="1905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55C1A-2501-4EBD-BA49-396AD3749B83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6532880" y="1898015"/>
            <a:ext cx="76200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8A697-066D-4AD2-AAA1-03B00918051F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>
            <a:off x="5288280" y="96012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/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E533618-13B9-4595-A538-975019E85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198120"/>
                <a:ext cx="2489200" cy="76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D7DF5C08-DEC7-41A1-8F8E-605A0DB87A5E}"/>
              </a:ext>
            </a:extLst>
          </p:cNvPr>
          <p:cNvSpPr/>
          <p:nvPr/>
        </p:nvSpPr>
        <p:spPr>
          <a:xfrm>
            <a:off x="558800" y="1121727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D169F48-C287-45EB-BF6D-EFC61930CAAC}"/>
              </a:ext>
            </a:extLst>
          </p:cNvPr>
          <p:cNvSpPr/>
          <p:nvPr/>
        </p:nvSpPr>
        <p:spPr>
          <a:xfrm>
            <a:off x="3749207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BE6E981-4AF1-4FF5-B78A-BCF508BF8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05" y="3260729"/>
            <a:ext cx="4511039" cy="338328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AA936B-817E-4E2B-8BA2-72BA9BF1DF2E}"/>
              </a:ext>
            </a:extLst>
          </p:cNvPr>
          <p:cNvCxnSpPr>
            <a:cxnSpLocks/>
            <a:stCxn id="15" idx="0"/>
            <a:endCxn id="18" idx="3"/>
          </p:cNvCxnSpPr>
          <p:nvPr/>
        </p:nvCxnSpPr>
        <p:spPr>
          <a:xfrm flipV="1">
            <a:off x="7995225" y="2401570"/>
            <a:ext cx="8315" cy="859159"/>
          </a:xfrm>
          <a:prstGeom prst="straightConnector1">
            <a:avLst/>
          </a:prstGeom>
          <a:ln>
            <a:prstDash val="lg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ED557004-3596-40DB-8A07-34761A737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5" y="3260729"/>
            <a:ext cx="4511040" cy="33832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CF52022-9D19-4081-9D47-3FE7A13EB0A9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04C7A-A57C-48E0-846E-617FEBC87E70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7F3F87-CBB2-4FF5-92E6-6834EE10883B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9049B2-1D74-47F7-AACC-1BF1753C225C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0F04A4-2C4A-49D4-AEA7-9080AED51F00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FAD504-4562-419A-B934-0879B374ED64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13CED-69B7-4370-9961-0B6DB2D1BD38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0A4817-7E46-4890-9CC1-9BDA2FFBEF35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5BC377-89D3-45FB-A2AA-1201FA02CCEB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EE6300-8E3D-4CC9-A038-184893F4CACE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15608C-249B-4441-AC71-43E897CD9918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238E71-12F0-4EDC-8892-0D8459527E0A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413FA7-BCA8-4F81-8E8A-DFBB0CED86D2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E6ED32-C668-4CBD-ACCC-E2242D87EECC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0B96FE-499C-4AB5-9BAC-F366FB602DE4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53A14F-07AE-4AE9-957C-7A7EEFFF9199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352095A-E4D8-43C4-876D-94A3DF62078E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ADC96A-2DE3-43C6-B815-E5793A3F5525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07FDFB0-DAD8-4F8D-B326-330514F7768F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BF5CB5-41FF-49EA-A5B6-A2C05143CB5B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EFF3D6-49F8-4650-931E-7221D4122FE2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9017C16-FE78-49DB-B702-E29B3CF6B06A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E1B439-B0BD-484B-966A-9419DFA168BA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24ED69-FE62-4C13-8A66-CF62A3F4217C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0FC3A9-FD29-4E93-80F3-43645B5B6FEF}"/>
                  </a:ext>
                </a:extLst>
              </p:cNvPr>
              <p:cNvSpPr txBox="1"/>
              <p:nvPr/>
            </p:nvSpPr>
            <p:spPr>
              <a:xfrm>
                <a:off x="9944929" y="3654393"/>
                <a:ext cx="793101" cy="1508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0FC3A9-FD29-4E93-80F3-43645B5B6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929" y="3654393"/>
                <a:ext cx="793101" cy="1508105"/>
              </a:xfrm>
              <a:prstGeom prst="rect">
                <a:avLst/>
              </a:prstGeom>
              <a:blipFill>
                <a:blip r:embed="rId5"/>
                <a:stretch>
                  <a:fillRect l="-6923" r="-2308" b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859FA5C-E27D-4948-BE32-33A39412A151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859FA5C-E27D-4948-BE32-33A39412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6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4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256" descr="Chart, line chart&#10;&#10;Description automatically generated">
            <a:extLst>
              <a:ext uri="{FF2B5EF4-FFF2-40B4-BE49-F238E27FC236}">
                <a16:creationId xmlns:a16="http://schemas.microsoft.com/office/drawing/2014/main" id="{F1234A1E-6A97-4603-8A32-A428134E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0" y="807779"/>
            <a:ext cx="3779520" cy="283464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/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blipFill>
                <a:blip r:embed="rId3"/>
                <a:stretch>
                  <a:fillRect l="-10959" t="-5607" r="-12329" b="-10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/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blipFill>
                <a:blip r:embed="rId4"/>
                <a:stretch>
                  <a:fillRect l="-17949" r="-5128"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Rectangle 228">
            <a:extLst>
              <a:ext uri="{FF2B5EF4-FFF2-40B4-BE49-F238E27FC236}">
                <a16:creationId xmlns:a16="http://schemas.microsoft.com/office/drawing/2014/main" id="{CF577DA9-41C5-46A4-B678-3F172A77927C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91EEE18-67ED-4CEB-A95B-B141DAF4C25F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A75197D-25A0-4D85-ABC2-3C6F5EDF371C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44BDCAF-C452-47E2-A4DD-4FEF44B4AF8B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62FEAC9-8E1B-494A-8965-7CB70A6736DC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CEAF48B-F4D4-4221-B8E3-AB7C5EEA0A35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02CCDD-D571-4155-ABBB-D5C64B2C31AA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3A35B4B-6AA0-4DCB-ADFD-BACD0F2035EC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D9544DF-F003-48AE-A500-E70D9D10BC5F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C895515-FA89-40A8-BD2E-D9163A93DE5A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DF16455-3FD3-4C48-8875-8C3B06D396B4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AB6F057-38E8-43EE-A801-10BC20997051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404759-C618-479C-9446-E5251191B508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7481316-67A8-48A2-940B-6AC7E45A682E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23BF178-DFDA-40FF-8D7C-DAC79F9619ED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A8E184-B7C7-4EFD-8CE5-86057BA39F43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A1FE098-C443-429D-BDFA-92062A9F99B6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4379053-C24C-476A-ADBE-6474B83B1B6C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74BA47-0095-4C34-AB99-6B983BE921C2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EBF11BA-BF35-4B05-9AC4-6BA073D6EDE8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2B67EE0-A93E-4455-9284-9E517A8E530A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DC42F1B-F519-4F11-96D7-2C7CE5583FE2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F0AF4E9-A652-4285-8097-C3397EB9D98D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2D6664B-2504-4A15-AE8B-63BD467F89E6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132CE10-8ADF-4A0F-98D8-F52BB41682E6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132CE10-8ADF-4A0F-98D8-F52BB4168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5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73BFA65-4252-478E-8824-70C6CD4904E5}"/>
                  </a:ext>
                </a:extLst>
              </p:cNvPr>
              <p:cNvSpPr txBox="1"/>
              <p:nvPr/>
            </p:nvSpPr>
            <p:spPr>
              <a:xfrm>
                <a:off x="2709802" y="1483118"/>
                <a:ext cx="793101" cy="1508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73BFA65-4252-478E-8824-70C6CD490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02" y="1483118"/>
                <a:ext cx="793101" cy="1508105"/>
              </a:xfrm>
              <a:prstGeom prst="rect">
                <a:avLst/>
              </a:prstGeom>
              <a:blipFill>
                <a:blip r:embed="rId6"/>
                <a:stretch>
                  <a:fillRect l="-7692" r="-1538" b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977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3ADAF05A-AC85-487B-BDC2-BE89D7E0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0" y="807779"/>
            <a:ext cx="3779520" cy="283464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/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BCD611-AC7D-4FF6-B876-5F19D97B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blipFill>
                <a:blip r:embed="rId3"/>
                <a:stretch>
                  <a:fillRect l="-10959" t="-5607" r="-12329" b="-10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/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6D49E0-2905-4E4E-AACC-6AB4D666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blipFill>
                <a:blip r:embed="rId4"/>
                <a:stretch>
                  <a:fillRect l="-17949" r="-5128"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3C3A14-8062-456C-AC31-8AFF2996F0C6}"/>
                  </a:ext>
                </a:extLst>
              </p:cNvPr>
              <p:cNvSpPr txBox="1"/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3C3A14-8062-456C-AC31-8AFF2996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blipFill>
                <a:blip r:embed="rId5"/>
                <a:stretch>
                  <a:fillRect l="-9375" t="-3448" r="-28125" b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92034C5A-0A3F-4B0A-8A5E-556A4EC9EA9B}"/>
              </a:ext>
            </a:extLst>
          </p:cNvPr>
          <p:cNvSpPr/>
          <p:nvPr/>
        </p:nvSpPr>
        <p:spPr>
          <a:xfrm>
            <a:off x="738711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EA451A2-A67D-45C7-8C82-3F0E45340BB4}"/>
              </a:ext>
            </a:extLst>
          </p:cNvPr>
          <p:cNvSpPr/>
          <p:nvPr/>
        </p:nvSpPr>
        <p:spPr>
          <a:xfrm>
            <a:off x="7595331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DCFA9D7-5383-40DA-82B1-2DB7EB0F060C}"/>
              </a:ext>
            </a:extLst>
          </p:cNvPr>
          <p:cNvSpPr/>
          <p:nvPr/>
        </p:nvSpPr>
        <p:spPr>
          <a:xfrm>
            <a:off x="7803545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F043451-CF89-433F-941E-AD1D535B7121}"/>
              </a:ext>
            </a:extLst>
          </p:cNvPr>
          <p:cNvSpPr/>
          <p:nvPr/>
        </p:nvSpPr>
        <p:spPr>
          <a:xfrm>
            <a:off x="8011759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FD795BA-440E-45B0-8FAF-D18043B4CF38}"/>
              </a:ext>
            </a:extLst>
          </p:cNvPr>
          <p:cNvSpPr/>
          <p:nvPr/>
        </p:nvSpPr>
        <p:spPr>
          <a:xfrm>
            <a:off x="8219973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81CEDBB-DE0D-41F8-A843-33A7D57B8B1E}"/>
              </a:ext>
            </a:extLst>
          </p:cNvPr>
          <p:cNvSpPr/>
          <p:nvPr/>
        </p:nvSpPr>
        <p:spPr>
          <a:xfrm>
            <a:off x="842818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AFC7E5C-84EF-401E-B70F-747F730282B5}"/>
              </a:ext>
            </a:extLst>
          </p:cNvPr>
          <p:cNvSpPr/>
          <p:nvPr/>
        </p:nvSpPr>
        <p:spPr>
          <a:xfrm>
            <a:off x="738711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57A945-AF38-4B70-B6EA-91CCA15E27BD}"/>
              </a:ext>
            </a:extLst>
          </p:cNvPr>
          <p:cNvSpPr/>
          <p:nvPr/>
        </p:nvSpPr>
        <p:spPr>
          <a:xfrm>
            <a:off x="7595331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C679DD1-011F-4FD8-8190-709F60C690CA}"/>
              </a:ext>
            </a:extLst>
          </p:cNvPr>
          <p:cNvSpPr/>
          <p:nvPr/>
        </p:nvSpPr>
        <p:spPr>
          <a:xfrm>
            <a:off x="7803545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B19C5D2-823F-40D3-8975-1FCB9786648D}"/>
              </a:ext>
            </a:extLst>
          </p:cNvPr>
          <p:cNvSpPr/>
          <p:nvPr/>
        </p:nvSpPr>
        <p:spPr>
          <a:xfrm>
            <a:off x="8011759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F34B266-355D-4735-B66F-A2C98C238635}"/>
              </a:ext>
            </a:extLst>
          </p:cNvPr>
          <p:cNvSpPr/>
          <p:nvPr/>
        </p:nvSpPr>
        <p:spPr>
          <a:xfrm>
            <a:off x="8219973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32DD14-86A5-474F-97FB-D4BF36EAE13D}"/>
              </a:ext>
            </a:extLst>
          </p:cNvPr>
          <p:cNvSpPr/>
          <p:nvPr/>
        </p:nvSpPr>
        <p:spPr>
          <a:xfrm>
            <a:off x="842818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D9B253D-B5F3-4BA1-8EA7-FB6C4A3704A4}"/>
              </a:ext>
            </a:extLst>
          </p:cNvPr>
          <p:cNvSpPr/>
          <p:nvPr/>
        </p:nvSpPr>
        <p:spPr>
          <a:xfrm>
            <a:off x="738711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6C74D65-8C26-430F-AD35-D6F2F075C29C}"/>
              </a:ext>
            </a:extLst>
          </p:cNvPr>
          <p:cNvSpPr/>
          <p:nvPr/>
        </p:nvSpPr>
        <p:spPr>
          <a:xfrm>
            <a:off x="7595331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71240F4-18FA-4C46-90F5-36285FE3DFB8}"/>
              </a:ext>
            </a:extLst>
          </p:cNvPr>
          <p:cNvSpPr/>
          <p:nvPr/>
        </p:nvSpPr>
        <p:spPr>
          <a:xfrm>
            <a:off x="7803545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5A97214-ACBA-4944-9841-BC70BCA38236}"/>
              </a:ext>
            </a:extLst>
          </p:cNvPr>
          <p:cNvSpPr/>
          <p:nvPr/>
        </p:nvSpPr>
        <p:spPr>
          <a:xfrm>
            <a:off x="8011759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C46F7E1-EA9A-43F5-A419-E65428F403AA}"/>
              </a:ext>
            </a:extLst>
          </p:cNvPr>
          <p:cNvSpPr/>
          <p:nvPr/>
        </p:nvSpPr>
        <p:spPr>
          <a:xfrm>
            <a:off x="8219973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8BEC6DB-AF04-461A-8E2E-9BFA5FF6F960}"/>
              </a:ext>
            </a:extLst>
          </p:cNvPr>
          <p:cNvSpPr/>
          <p:nvPr/>
        </p:nvSpPr>
        <p:spPr>
          <a:xfrm>
            <a:off x="842818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335866-4D93-4049-A332-C7DF465E68A6}"/>
              </a:ext>
            </a:extLst>
          </p:cNvPr>
          <p:cNvSpPr/>
          <p:nvPr/>
        </p:nvSpPr>
        <p:spPr>
          <a:xfrm>
            <a:off x="738711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2AEB80-637A-4D66-9EEB-0FE131F8F938}"/>
              </a:ext>
            </a:extLst>
          </p:cNvPr>
          <p:cNvSpPr/>
          <p:nvPr/>
        </p:nvSpPr>
        <p:spPr>
          <a:xfrm>
            <a:off x="7595331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0E3413C-2F2C-49FC-9CB4-E698E93B582C}"/>
              </a:ext>
            </a:extLst>
          </p:cNvPr>
          <p:cNvSpPr/>
          <p:nvPr/>
        </p:nvSpPr>
        <p:spPr>
          <a:xfrm>
            <a:off x="7803545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E38F09A-E0BF-4882-908C-2EF000386AF5}"/>
              </a:ext>
            </a:extLst>
          </p:cNvPr>
          <p:cNvSpPr/>
          <p:nvPr/>
        </p:nvSpPr>
        <p:spPr>
          <a:xfrm>
            <a:off x="8011759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4A6FA78-12AA-41AC-8CC6-00FF646549C9}"/>
              </a:ext>
            </a:extLst>
          </p:cNvPr>
          <p:cNvSpPr/>
          <p:nvPr/>
        </p:nvSpPr>
        <p:spPr>
          <a:xfrm>
            <a:off x="8219973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5648282-FCFD-4394-A7FF-5BD8C4904771}"/>
              </a:ext>
            </a:extLst>
          </p:cNvPr>
          <p:cNvSpPr/>
          <p:nvPr/>
        </p:nvSpPr>
        <p:spPr>
          <a:xfrm>
            <a:off x="842818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F577DA9-41C5-46A4-B678-3F172A77927C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91EEE18-67ED-4CEB-A95B-B141DAF4C25F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A75197D-25A0-4D85-ABC2-3C6F5EDF371C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44BDCAF-C452-47E2-A4DD-4FEF44B4AF8B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62FEAC9-8E1B-494A-8965-7CB70A6736DC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CEAF48B-F4D4-4221-B8E3-AB7C5EEA0A35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02CCDD-D571-4155-ABBB-D5C64B2C31AA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3A35B4B-6AA0-4DCB-ADFD-BACD0F2035EC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D9544DF-F003-48AE-A500-E70D9D10BC5F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C895515-FA89-40A8-BD2E-D9163A93DE5A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DF16455-3FD3-4C48-8875-8C3B06D396B4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AB6F057-38E8-43EE-A801-10BC20997051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F404759-C618-479C-9446-E5251191B508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7481316-67A8-48A2-940B-6AC7E45A682E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23BF178-DFDA-40FF-8D7C-DAC79F9619ED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A8E184-B7C7-4EFD-8CE5-86057BA39F43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A1FE098-C443-429D-BDFA-92062A9F99B6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4379053-C24C-476A-ADBE-6474B83B1B6C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74BA47-0095-4C34-AB99-6B983BE921C2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EBF11BA-BF35-4B05-9AC4-6BA073D6EDE8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2B67EE0-A93E-4455-9284-9E517A8E530A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DC42F1B-F519-4F11-96D7-2C7CE5583FE2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F0AF4E9-A652-4285-8097-C3397EB9D98D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2D6664B-2504-4A15-AE8B-63BD467F89E6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132CE10-8ADF-4A0F-98D8-F52BB41682E6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132CE10-8ADF-4A0F-98D8-F52BB4168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6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194CC8-6487-4E13-AA73-AA9D45F58BCC}"/>
              </a:ext>
            </a:extLst>
          </p:cNvPr>
          <p:cNvCxnSpPr>
            <a:cxnSpLocks/>
            <a:stCxn id="44" idx="2"/>
            <a:endCxn id="134" idx="3"/>
          </p:cNvCxnSpPr>
          <p:nvPr/>
        </p:nvCxnSpPr>
        <p:spPr>
          <a:xfrm flipH="1" flipV="1">
            <a:off x="9060180" y="6215800"/>
            <a:ext cx="922020" cy="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BF2AB4-0FB2-40F3-AD69-7E060935AEA5}"/>
                  </a:ext>
                </a:extLst>
              </p:cNvPr>
              <p:cNvSpPr txBox="1"/>
              <p:nvPr/>
            </p:nvSpPr>
            <p:spPr>
              <a:xfrm>
                <a:off x="2709802" y="1483118"/>
                <a:ext cx="793101" cy="1508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BF2AB4-0FB2-40F3-AD69-7E060935A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02" y="1483118"/>
                <a:ext cx="793101" cy="1508105"/>
              </a:xfrm>
              <a:prstGeom prst="rect">
                <a:avLst/>
              </a:prstGeom>
              <a:blipFill>
                <a:blip r:embed="rId7"/>
                <a:stretch>
                  <a:fillRect l="-7692" r="-1538" b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E3A4EB6-9DD2-4FE2-9D69-17079D9EE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3" y="3974465"/>
            <a:ext cx="3779520" cy="283464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80A68F5-34E8-4CB0-A5F5-B39C7D2DAF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0" y="3974465"/>
            <a:ext cx="37795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71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/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blipFill>
                <a:blip r:embed="rId4"/>
                <a:stretch>
                  <a:fillRect l="-10959" t="-5607" r="-12329" b="-10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/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blipFill>
                <a:blip r:embed="rId5"/>
                <a:stretch>
                  <a:fillRect l="-17949" r="-5128"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/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blipFill>
                <a:blip r:embed="rId6"/>
                <a:stretch>
                  <a:fillRect l="-9375" t="-3448" r="-28125" b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C71BE26B-EE6E-49A3-BCDD-00726F7D84CB}"/>
              </a:ext>
            </a:extLst>
          </p:cNvPr>
          <p:cNvSpPr/>
          <p:nvPr/>
        </p:nvSpPr>
        <p:spPr>
          <a:xfrm>
            <a:off x="738711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5B0C0D-10B3-48AB-A79F-FE7D2E30CA88}"/>
              </a:ext>
            </a:extLst>
          </p:cNvPr>
          <p:cNvSpPr/>
          <p:nvPr/>
        </p:nvSpPr>
        <p:spPr>
          <a:xfrm>
            <a:off x="7595331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21DCF8-E858-40EB-BDB1-6CDD8CBCAA30}"/>
              </a:ext>
            </a:extLst>
          </p:cNvPr>
          <p:cNvSpPr/>
          <p:nvPr/>
        </p:nvSpPr>
        <p:spPr>
          <a:xfrm>
            <a:off x="7803545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3AE8BE-922D-43DF-8E62-9A08024DC8BB}"/>
              </a:ext>
            </a:extLst>
          </p:cNvPr>
          <p:cNvSpPr/>
          <p:nvPr/>
        </p:nvSpPr>
        <p:spPr>
          <a:xfrm>
            <a:off x="8011759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F9423B8-7E86-4A80-8127-8E04FB046CF0}"/>
              </a:ext>
            </a:extLst>
          </p:cNvPr>
          <p:cNvSpPr/>
          <p:nvPr/>
        </p:nvSpPr>
        <p:spPr>
          <a:xfrm>
            <a:off x="8219973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1B89D8-1387-4C99-AD60-AEBF71E27044}"/>
              </a:ext>
            </a:extLst>
          </p:cNvPr>
          <p:cNvSpPr/>
          <p:nvPr/>
        </p:nvSpPr>
        <p:spPr>
          <a:xfrm>
            <a:off x="842818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085687D-3CCA-4EEE-9690-E9111D0CE5F5}"/>
              </a:ext>
            </a:extLst>
          </p:cNvPr>
          <p:cNvSpPr/>
          <p:nvPr/>
        </p:nvSpPr>
        <p:spPr>
          <a:xfrm>
            <a:off x="738711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10C9AC-3488-4AD5-BE5C-66472562BA31}"/>
              </a:ext>
            </a:extLst>
          </p:cNvPr>
          <p:cNvSpPr/>
          <p:nvPr/>
        </p:nvSpPr>
        <p:spPr>
          <a:xfrm>
            <a:off x="7595331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2CC63-4461-4C9B-AB0F-B57737B28DBC}"/>
              </a:ext>
            </a:extLst>
          </p:cNvPr>
          <p:cNvSpPr/>
          <p:nvPr/>
        </p:nvSpPr>
        <p:spPr>
          <a:xfrm>
            <a:off x="7803545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960067-614C-445A-99BA-DEE5BBE3C167}"/>
              </a:ext>
            </a:extLst>
          </p:cNvPr>
          <p:cNvSpPr/>
          <p:nvPr/>
        </p:nvSpPr>
        <p:spPr>
          <a:xfrm>
            <a:off x="8011759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D05726-923B-4A1E-A1F9-540FFF35A0C7}"/>
              </a:ext>
            </a:extLst>
          </p:cNvPr>
          <p:cNvSpPr/>
          <p:nvPr/>
        </p:nvSpPr>
        <p:spPr>
          <a:xfrm>
            <a:off x="8219973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E71BE4-F9BD-4902-936E-F8F2762FC6B1}"/>
              </a:ext>
            </a:extLst>
          </p:cNvPr>
          <p:cNvSpPr/>
          <p:nvPr/>
        </p:nvSpPr>
        <p:spPr>
          <a:xfrm>
            <a:off x="842818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42FFA6-805A-4611-BEC9-DB95DB46AD7B}"/>
              </a:ext>
            </a:extLst>
          </p:cNvPr>
          <p:cNvSpPr/>
          <p:nvPr/>
        </p:nvSpPr>
        <p:spPr>
          <a:xfrm>
            <a:off x="738711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0EB74F-78ED-4833-9FA3-B6FB561E2BB5}"/>
              </a:ext>
            </a:extLst>
          </p:cNvPr>
          <p:cNvSpPr/>
          <p:nvPr/>
        </p:nvSpPr>
        <p:spPr>
          <a:xfrm>
            <a:off x="7595331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F0AD326-9A6F-405C-8377-62D9F374321C}"/>
              </a:ext>
            </a:extLst>
          </p:cNvPr>
          <p:cNvSpPr/>
          <p:nvPr/>
        </p:nvSpPr>
        <p:spPr>
          <a:xfrm>
            <a:off x="7803545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AD289A4-3CCD-4C58-81D9-A5E410016F12}"/>
              </a:ext>
            </a:extLst>
          </p:cNvPr>
          <p:cNvSpPr/>
          <p:nvPr/>
        </p:nvSpPr>
        <p:spPr>
          <a:xfrm>
            <a:off x="8011759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1538BC-422C-48BB-A557-3F184C6B3CC6}"/>
              </a:ext>
            </a:extLst>
          </p:cNvPr>
          <p:cNvSpPr/>
          <p:nvPr/>
        </p:nvSpPr>
        <p:spPr>
          <a:xfrm>
            <a:off x="8219973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1ECFA6-2DA0-4FFD-8E32-42786145F3C5}"/>
              </a:ext>
            </a:extLst>
          </p:cNvPr>
          <p:cNvSpPr/>
          <p:nvPr/>
        </p:nvSpPr>
        <p:spPr>
          <a:xfrm>
            <a:off x="842818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6359974-6DBC-4931-913A-78EE060B13AD}"/>
              </a:ext>
            </a:extLst>
          </p:cNvPr>
          <p:cNvSpPr/>
          <p:nvPr/>
        </p:nvSpPr>
        <p:spPr>
          <a:xfrm>
            <a:off x="738711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60D49A-6F70-4C16-B641-966783915D74}"/>
              </a:ext>
            </a:extLst>
          </p:cNvPr>
          <p:cNvSpPr/>
          <p:nvPr/>
        </p:nvSpPr>
        <p:spPr>
          <a:xfrm>
            <a:off x="7595331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3CF266-1573-4DC0-8C03-405D710F15FA}"/>
              </a:ext>
            </a:extLst>
          </p:cNvPr>
          <p:cNvSpPr/>
          <p:nvPr/>
        </p:nvSpPr>
        <p:spPr>
          <a:xfrm>
            <a:off x="7803545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86C2AD-C240-4EBD-82BC-73237D90C6BB}"/>
              </a:ext>
            </a:extLst>
          </p:cNvPr>
          <p:cNvSpPr/>
          <p:nvPr/>
        </p:nvSpPr>
        <p:spPr>
          <a:xfrm>
            <a:off x="8011759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7BBA3AD-15AA-43C4-A94E-28842ABB72F7}"/>
              </a:ext>
            </a:extLst>
          </p:cNvPr>
          <p:cNvSpPr/>
          <p:nvPr/>
        </p:nvSpPr>
        <p:spPr>
          <a:xfrm>
            <a:off x="8219973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66BC98-A493-4C6F-903A-29B177274EC5}"/>
              </a:ext>
            </a:extLst>
          </p:cNvPr>
          <p:cNvSpPr/>
          <p:nvPr/>
        </p:nvSpPr>
        <p:spPr>
          <a:xfrm>
            <a:off x="842818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4A45347-C9ED-4FD8-B080-E30D01C46FE5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B9836A-0CDD-4E60-BE8A-10C198251FA1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0B1585-EEF6-49E1-A892-981BD0BBD4E7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52A092-43CB-4406-A2AF-2CDA5F44D90D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939179-3485-458E-B368-47B349D804B6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B00937-6E1C-47A3-B776-1857A3D275CC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80026B-9865-470F-8CA7-0132FF2AEB13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7D792BC-9B87-434C-B781-7CB6C8293E17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CC438E3-A743-4087-9A7E-E930A80EC879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6440A0-254B-400C-BD87-A99E525F78F1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5DFD873-AAF3-48BC-AAF8-82C31084AE60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1E39E9-AA73-4CEB-827D-DDE3AF8EAF98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CD19D9-6D95-4E20-BB2D-9FC849EDFE3E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CC9BDE-4EF6-4FB6-9453-894CA7D8C948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77BD718-FCA7-4B38-BDF0-A145E8EBC49F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522F50-7025-47CF-822E-548C030C038E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6CFBDC1-CB5C-4432-BA99-C2BBDF83D6FE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078655-E530-4AD4-A02B-4881301183D1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0CF2833-7FBE-4CC9-84C2-522005F6BF16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6B7A5B-A737-4F95-B236-E281D1383CE5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6273DC5-E6A0-4273-AAC1-AC0B0B51C71E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399ED5-F475-4C7D-BDA0-3DE918E1B60F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9C874EC-4A45-4E57-8F03-F6DD5E2946C5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E92DFE-EEE8-4711-A400-37EBBE0CB98D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7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5F2F172-06F3-48A1-9271-F31081D87154}"/>
              </a:ext>
            </a:extLst>
          </p:cNvPr>
          <p:cNvSpPr txBox="1"/>
          <p:nvPr/>
        </p:nvSpPr>
        <p:spPr>
          <a:xfrm>
            <a:off x="4689534" y="5201923"/>
            <a:ext cx="967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Mean</a:t>
            </a:r>
            <a:r>
              <a:rPr lang="pt-BR" sz="1600" dirty="0"/>
              <a:t> </a:t>
            </a:r>
            <a:r>
              <a:rPr lang="pt-BR" sz="1600" dirty="0" err="1"/>
              <a:t>Squared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endParaRPr lang="pt-BR" sz="1600" dirty="0"/>
          </a:p>
          <a:p>
            <a:pPr algn="ctr"/>
            <a:r>
              <a:rPr lang="pt-BR" sz="1600" dirty="0"/>
              <a:t>(MSE)</a:t>
            </a:r>
            <a:endParaRPr lang="en-GB" sz="1600" dirty="0"/>
          </a:p>
        </p:txBody>
      </p:sp>
      <p:pic>
        <p:nvPicPr>
          <p:cNvPr id="151" name="Picture 150" descr="Chart, line chart&#10;&#10;Description automatically generated">
            <a:extLst>
              <a:ext uri="{FF2B5EF4-FFF2-40B4-BE49-F238E27FC236}">
                <a16:creationId xmlns:a16="http://schemas.microsoft.com/office/drawing/2014/main" id="{97B83178-9283-4F36-B06A-C89FAEB09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1" y="807779"/>
            <a:ext cx="3779520" cy="2834640"/>
          </a:xfrm>
          <a:prstGeom prst="rect">
            <a:avLst/>
          </a:prstGeom>
        </p:spPr>
      </p:pic>
      <p:pic>
        <p:nvPicPr>
          <p:cNvPr id="153" name="Picture 152" descr="Chart, line chart&#10;&#10;Description automatically generated">
            <a:extLst>
              <a:ext uri="{FF2B5EF4-FFF2-40B4-BE49-F238E27FC236}">
                <a16:creationId xmlns:a16="http://schemas.microsoft.com/office/drawing/2014/main" id="{F4BE94FA-B0AD-48CD-8921-B0B00E3500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1" y="3974465"/>
            <a:ext cx="37795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33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49979-3F7E-4C5E-A529-9F2577432FE7}"/>
              </a:ext>
            </a:extLst>
          </p:cNvPr>
          <p:cNvSpPr/>
          <p:nvPr/>
        </p:nvSpPr>
        <p:spPr>
          <a:xfrm>
            <a:off x="9408160" y="128524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estimate parameters from surveillance data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327BA99-1CB8-4416-A2B0-F1717CE6BE15}"/>
              </a:ext>
            </a:extLst>
          </p:cNvPr>
          <p:cNvSpPr/>
          <p:nvPr/>
        </p:nvSpPr>
        <p:spPr>
          <a:xfrm>
            <a:off x="7294880" y="1398270"/>
            <a:ext cx="14173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Simulated SIRD time series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532E6-61BD-4F05-A149-3833A21E1BAC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8712200" y="1899920"/>
            <a:ext cx="69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9C6BB000-349B-4577-8ED9-52191FA76567}"/>
              </a:ext>
            </a:extLst>
          </p:cNvPr>
          <p:cNvSpPr/>
          <p:nvPr/>
        </p:nvSpPr>
        <p:spPr>
          <a:xfrm>
            <a:off x="9982200" y="283591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Estimated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B0817C-F4A4-4DFD-ADE2-F1A71C87AE29}"/>
              </a:ext>
            </a:extLst>
          </p:cNvPr>
          <p:cNvCxnSpPr>
            <a:cxnSpLocks/>
            <a:stCxn id="17" idx="2"/>
            <a:endCxn id="36" idx="1"/>
          </p:cNvCxnSpPr>
          <p:nvPr/>
        </p:nvCxnSpPr>
        <p:spPr>
          <a:xfrm>
            <a:off x="10652760" y="2514600"/>
            <a:ext cx="0" cy="3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9A271B-1435-4706-84A1-40436460286D}"/>
              </a:ext>
            </a:extLst>
          </p:cNvPr>
          <p:cNvSpPr/>
          <p:nvPr/>
        </p:nvSpPr>
        <p:spPr>
          <a:xfrm>
            <a:off x="9408160" y="4162425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to reconstruct the surveillance data from estimated params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336EC7-EABC-4543-BD68-CBA48AE3E802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10652760" y="3839210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815DCAB6-DE03-4E71-9A4F-435C780DCE94}"/>
              </a:ext>
            </a:extLst>
          </p:cNvPr>
          <p:cNvSpPr/>
          <p:nvPr/>
        </p:nvSpPr>
        <p:spPr>
          <a:xfrm>
            <a:off x="9982200" y="5715000"/>
            <a:ext cx="1341120" cy="1003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Reconstructed SIRD time series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D50CE0-4F85-4574-B036-FF05F49CE371}"/>
              </a:ext>
            </a:extLst>
          </p:cNvPr>
          <p:cNvCxnSpPr>
            <a:cxnSpLocks/>
            <a:stCxn id="40" idx="2"/>
            <a:endCxn id="44" idx="1"/>
          </p:cNvCxnSpPr>
          <p:nvPr/>
        </p:nvCxnSpPr>
        <p:spPr>
          <a:xfrm>
            <a:off x="10652760" y="5391785"/>
            <a:ext cx="0" cy="3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B5D93C-4583-41E2-A44D-0F7BD55D5AE1}"/>
              </a:ext>
            </a:extLst>
          </p:cNvPr>
          <p:cNvSpPr/>
          <p:nvPr/>
        </p:nvSpPr>
        <p:spPr>
          <a:xfrm>
            <a:off x="6756400" y="4157980"/>
            <a:ext cx="2489200" cy="1229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Original and reconstructed SIRD series compared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(inverse.py)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248F1-6F4E-4621-9DF7-B4CC87CDC216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8001000" y="5387340"/>
            <a:ext cx="1981200" cy="82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AF1B60F-6F48-4FB9-A7AE-658F8356A930}"/>
              </a:ext>
            </a:extLst>
          </p:cNvPr>
          <p:cNvCxnSpPr>
            <a:cxnSpLocks/>
            <a:stCxn id="18" idx="3"/>
            <a:endCxn id="48" idx="0"/>
          </p:cNvCxnSpPr>
          <p:nvPr/>
        </p:nvCxnSpPr>
        <p:spPr>
          <a:xfrm rot="5400000">
            <a:off x="7124065" y="3278505"/>
            <a:ext cx="1756410" cy="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0F2320D5-7F7D-4338-9DD4-BA7260231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2009" y="4374007"/>
            <a:ext cx="812542" cy="797307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5D734B-97E6-488A-A190-9B9274C1555D}"/>
              </a:ext>
            </a:extLst>
          </p:cNvPr>
          <p:cNvCxnSpPr>
            <a:cxnSpLocks/>
            <a:stCxn id="48" idx="1"/>
            <a:endCxn id="57" idx="3"/>
          </p:cNvCxnSpPr>
          <p:nvPr/>
        </p:nvCxnSpPr>
        <p:spPr>
          <a:xfrm flipH="1">
            <a:off x="5694551" y="4772660"/>
            <a:ext cx="106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5115E1-4C64-4F0F-84A4-3C3452B71686}"/>
              </a:ext>
            </a:extLst>
          </p:cNvPr>
          <p:cNvSpPr/>
          <p:nvPr/>
        </p:nvSpPr>
        <p:spPr>
          <a:xfrm>
            <a:off x="9174480" y="1121726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D0AADD-C6AD-443F-9740-23AC51E44E6D}"/>
              </a:ext>
            </a:extLst>
          </p:cNvPr>
          <p:cNvSpPr/>
          <p:nvPr/>
        </p:nvSpPr>
        <p:spPr>
          <a:xfrm>
            <a:off x="9240496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7F6143D-A6D1-4DFB-BCF3-A44E50205320}"/>
              </a:ext>
            </a:extLst>
          </p:cNvPr>
          <p:cNvSpPr/>
          <p:nvPr/>
        </p:nvSpPr>
        <p:spPr>
          <a:xfrm>
            <a:off x="6535420" y="4016374"/>
            <a:ext cx="467360" cy="4470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/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BC85F-9E9F-47C9-B531-34D9C86C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6" y="3008560"/>
                <a:ext cx="446020" cy="658001"/>
              </a:xfrm>
              <a:prstGeom prst="rect">
                <a:avLst/>
              </a:prstGeom>
              <a:blipFill>
                <a:blip r:embed="rId4"/>
                <a:stretch>
                  <a:fillRect l="-10959" t="-5607" r="-12329" b="-10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/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213332-0A7C-469A-9454-34E6ABD79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944" y="2903452"/>
                <a:ext cx="237373" cy="861774"/>
              </a:xfrm>
              <a:prstGeom prst="rect">
                <a:avLst/>
              </a:prstGeom>
              <a:blipFill>
                <a:blip r:embed="rId5"/>
                <a:stretch>
                  <a:fillRect l="-17949" r="-5128" b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/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F88C31C-64F9-47E5-B19B-8E8A14F7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6" y="5772473"/>
                <a:ext cx="394274" cy="886653"/>
              </a:xfrm>
              <a:prstGeom prst="rect">
                <a:avLst/>
              </a:prstGeom>
              <a:blipFill>
                <a:blip r:embed="rId6"/>
                <a:stretch>
                  <a:fillRect l="-9375" t="-3448" r="-28125" b="-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C71BE26B-EE6E-49A3-BCDD-00726F7D84CB}"/>
              </a:ext>
            </a:extLst>
          </p:cNvPr>
          <p:cNvSpPr/>
          <p:nvPr/>
        </p:nvSpPr>
        <p:spPr>
          <a:xfrm>
            <a:off x="738711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5B0C0D-10B3-48AB-A79F-FE7D2E30CA88}"/>
              </a:ext>
            </a:extLst>
          </p:cNvPr>
          <p:cNvSpPr/>
          <p:nvPr/>
        </p:nvSpPr>
        <p:spPr>
          <a:xfrm>
            <a:off x="7595331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21DCF8-E858-40EB-BDB1-6CDD8CBCAA30}"/>
              </a:ext>
            </a:extLst>
          </p:cNvPr>
          <p:cNvSpPr/>
          <p:nvPr/>
        </p:nvSpPr>
        <p:spPr>
          <a:xfrm>
            <a:off x="7803545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3AE8BE-922D-43DF-8E62-9A08024DC8BB}"/>
              </a:ext>
            </a:extLst>
          </p:cNvPr>
          <p:cNvSpPr/>
          <p:nvPr/>
        </p:nvSpPr>
        <p:spPr>
          <a:xfrm>
            <a:off x="8011759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F9423B8-7E86-4A80-8127-8E04FB046CF0}"/>
              </a:ext>
            </a:extLst>
          </p:cNvPr>
          <p:cNvSpPr/>
          <p:nvPr/>
        </p:nvSpPr>
        <p:spPr>
          <a:xfrm>
            <a:off x="8219973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71B89D8-1387-4C99-AD60-AEBF71E27044}"/>
              </a:ext>
            </a:extLst>
          </p:cNvPr>
          <p:cNvSpPr/>
          <p:nvPr/>
        </p:nvSpPr>
        <p:spPr>
          <a:xfrm>
            <a:off x="8428187" y="5828142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085687D-3CCA-4EEE-9690-E9111D0CE5F5}"/>
              </a:ext>
            </a:extLst>
          </p:cNvPr>
          <p:cNvSpPr/>
          <p:nvPr/>
        </p:nvSpPr>
        <p:spPr>
          <a:xfrm>
            <a:off x="738711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10C9AC-3488-4AD5-BE5C-66472562BA31}"/>
              </a:ext>
            </a:extLst>
          </p:cNvPr>
          <p:cNvSpPr/>
          <p:nvPr/>
        </p:nvSpPr>
        <p:spPr>
          <a:xfrm>
            <a:off x="7595331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72CC63-4461-4C9B-AB0F-B57737B28DBC}"/>
              </a:ext>
            </a:extLst>
          </p:cNvPr>
          <p:cNvSpPr/>
          <p:nvPr/>
        </p:nvSpPr>
        <p:spPr>
          <a:xfrm>
            <a:off x="7803545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960067-614C-445A-99BA-DEE5BBE3C167}"/>
              </a:ext>
            </a:extLst>
          </p:cNvPr>
          <p:cNvSpPr/>
          <p:nvPr/>
        </p:nvSpPr>
        <p:spPr>
          <a:xfrm>
            <a:off x="8011759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D05726-923B-4A1E-A1F9-540FFF35A0C7}"/>
              </a:ext>
            </a:extLst>
          </p:cNvPr>
          <p:cNvSpPr/>
          <p:nvPr/>
        </p:nvSpPr>
        <p:spPr>
          <a:xfrm>
            <a:off x="8219973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E71BE4-F9BD-4902-936E-F8F2762FC6B1}"/>
              </a:ext>
            </a:extLst>
          </p:cNvPr>
          <p:cNvSpPr/>
          <p:nvPr/>
        </p:nvSpPr>
        <p:spPr>
          <a:xfrm>
            <a:off x="8428187" y="6032920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42FFA6-805A-4611-BEC9-DB95DB46AD7B}"/>
              </a:ext>
            </a:extLst>
          </p:cNvPr>
          <p:cNvSpPr/>
          <p:nvPr/>
        </p:nvSpPr>
        <p:spPr>
          <a:xfrm>
            <a:off x="738711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0EB74F-78ED-4833-9FA3-B6FB561E2BB5}"/>
              </a:ext>
            </a:extLst>
          </p:cNvPr>
          <p:cNvSpPr/>
          <p:nvPr/>
        </p:nvSpPr>
        <p:spPr>
          <a:xfrm>
            <a:off x="7595331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F0AD326-9A6F-405C-8377-62D9F374321C}"/>
              </a:ext>
            </a:extLst>
          </p:cNvPr>
          <p:cNvSpPr/>
          <p:nvPr/>
        </p:nvSpPr>
        <p:spPr>
          <a:xfrm>
            <a:off x="7803545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AD289A4-3CCD-4C58-81D9-A5E410016F12}"/>
              </a:ext>
            </a:extLst>
          </p:cNvPr>
          <p:cNvSpPr/>
          <p:nvPr/>
        </p:nvSpPr>
        <p:spPr>
          <a:xfrm>
            <a:off x="8011759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1538BC-422C-48BB-A557-3F184C6B3CC6}"/>
              </a:ext>
            </a:extLst>
          </p:cNvPr>
          <p:cNvSpPr/>
          <p:nvPr/>
        </p:nvSpPr>
        <p:spPr>
          <a:xfrm>
            <a:off x="8219973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1ECFA6-2DA0-4FFD-8E32-42786145F3C5}"/>
              </a:ext>
            </a:extLst>
          </p:cNvPr>
          <p:cNvSpPr/>
          <p:nvPr/>
        </p:nvSpPr>
        <p:spPr>
          <a:xfrm>
            <a:off x="8428187" y="6237698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6359974-6DBC-4931-913A-78EE060B13AD}"/>
              </a:ext>
            </a:extLst>
          </p:cNvPr>
          <p:cNvSpPr/>
          <p:nvPr/>
        </p:nvSpPr>
        <p:spPr>
          <a:xfrm>
            <a:off x="738711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60D49A-6F70-4C16-B641-966783915D74}"/>
              </a:ext>
            </a:extLst>
          </p:cNvPr>
          <p:cNvSpPr/>
          <p:nvPr/>
        </p:nvSpPr>
        <p:spPr>
          <a:xfrm>
            <a:off x="7595331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3CF266-1573-4DC0-8C03-405D710F15FA}"/>
              </a:ext>
            </a:extLst>
          </p:cNvPr>
          <p:cNvSpPr/>
          <p:nvPr/>
        </p:nvSpPr>
        <p:spPr>
          <a:xfrm>
            <a:off x="7803545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86C2AD-C240-4EBD-82BC-73237D90C6BB}"/>
              </a:ext>
            </a:extLst>
          </p:cNvPr>
          <p:cNvSpPr/>
          <p:nvPr/>
        </p:nvSpPr>
        <p:spPr>
          <a:xfrm>
            <a:off x="8011759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7BBA3AD-15AA-43C4-A94E-28842ABB72F7}"/>
              </a:ext>
            </a:extLst>
          </p:cNvPr>
          <p:cNvSpPr/>
          <p:nvPr/>
        </p:nvSpPr>
        <p:spPr>
          <a:xfrm>
            <a:off x="8219973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66BC98-A493-4C6F-903A-29B177274EC5}"/>
              </a:ext>
            </a:extLst>
          </p:cNvPr>
          <p:cNvSpPr/>
          <p:nvPr/>
        </p:nvSpPr>
        <p:spPr>
          <a:xfrm>
            <a:off x="8428187" y="6442477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4A45347-C9ED-4FD8-B080-E30D01C46FE5}"/>
              </a:ext>
            </a:extLst>
          </p:cNvPr>
          <p:cNvSpPr/>
          <p:nvPr/>
        </p:nvSpPr>
        <p:spPr>
          <a:xfrm>
            <a:off x="738711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B9836A-0CDD-4E60-BE8A-10C198251FA1}"/>
              </a:ext>
            </a:extLst>
          </p:cNvPr>
          <p:cNvSpPr/>
          <p:nvPr/>
        </p:nvSpPr>
        <p:spPr>
          <a:xfrm>
            <a:off x="7595331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0B1585-EEF6-49E1-A892-981BD0BBD4E7}"/>
              </a:ext>
            </a:extLst>
          </p:cNvPr>
          <p:cNvSpPr/>
          <p:nvPr/>
        </p:nvSpPr>
        <p:spPr>
          <a:xfrm>
            <a:off x="7803545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52A092-43CB-4406-A2AF-2CDA5F44D90D}"/>
              </a:ext>
            </a:extLst>
          </p:cNvPr>
          <p:cNvSpPr/>
          <p:nvPr/>
        </p:nvSpPr>
        <p:spPr>
          <a:xfrm>
            <a:off x="8011759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939179-3485-458E-B368-47B349D804B6}"/>
              </a:ext>
            </a:extLst>
          </p:cNvPr>
          <p:cNvSpPr/>
          <p:nvPr/>
        </p:nvSpPr>
        <p:spPr>
          <a:xfrm>
            <a:off x="8219973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B00937-6E1C-47A3-B776-1857A3D275CC}"/>
              </a:ext>
            </a:extLst>
          </p:cNvPr>
          <p:cNvSpPr/>
          <p:nvPr/>
        </p:nvSpPr>
        <p:spPr>
          <a:xfrm>
            <a:off x="8428187" y="2552345"/>
            <a:ext cx="182880" cy="182880"/>
          </a:xfrm>
          <a:prstGeom prst="rect">
            <a:avLst/>
          </a:prstGeom>
          <a:solidFill>
            <a:srgbClr val="8D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B80026B-9865-470F-8CA7-0132FF2AEB13}"/>
              </a:ext>
            </a:extLst>
          </p:cNvPr>
          <p:cNvSpPr/>
          <p:nvPr/>
        </p:nvSpPr>
        <p:spPr>
          <a:xfrm>
            <a:off x="738711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7D792BC-9B87-434C-B781-7CB6C8293E17}"/>
              </a:ext>
            </a:extLst>
          </p:cNvPr>
          <p:cNvSpPr/>
          <p:nvPr/>
        </p:nvSpPr>
        <p:spPr>
          <a:xfrm>
            <a:off x="7595331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CC438E3-A743-4087-9A7E-E930A80EC879}"/>
              </a:ext>
            </a:extLst>
          </p:cNvPr>
          <p:cNvSpPr/>
          <p:nvPr/>
        </p:nvSpPr>
        <p:spPr>
          <a:xfrm>
            <a:off x="7803545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6440A0-254B-400C-BD87-A99E525F78F1}"/>
              </a:ext>
            </a:extLst>
          </p:cNvPr>
          <p:cNvSpPr/>
          <p:nvPr/>
        </p:nvSpPr>
        <p:spPr>
          <a:xfrm>
            <a:off x="8011759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5DFD873-AAF3-48BC-AAF8-82C31084AE60}"/>
              </a:ext>
            </a:extLst>
          </p:cNvPr>
          <p:cNvSpPr/>
          <p:nvPr/>
        </p:nvSpPr>
        <p:spPr>
          <a:xfrm>
            <a:off x="8219973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1E39E9-AA73-4CEB-827D-DDE3AF8EAF98}"/>
              </a:ext>
            </a:extLst>
          </p:cNvPr>
          <p:cNvSpPr/>
          <p:nvPr/>
        </p:nvSpPr>
        <p:spPr>
          <a:xfrm>
            <a:off x="8428187" y="2757123"/>
            <a:ext cx="182880" cy="182880"/>
          </a:xfrm>
          <a:prstGeom prst="rect">
            <a:avLst/>
          </a:prstGeom>
          <a:solidFill>
            <a:srgbClr val="FF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CD19D9-6D95-4E20-BB2D-9FC849EDFE3E}"/>
              </a:ext>
            </a:extLst>
          </p:cNvPr>
          <p:cNvSpPr/>
          <p:nvPr/>
        </p:nvSpPr>
        <p:spPr>
          <a:xfrm>
            <a:off x="738711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CC9BDE-4EF6-4FB6-9453-894CA7D8C948}"/>
              </a:ext>
            </a:extLst>
          </p:cNvPr>
          <p:cNvSpPr/>
          <p:nvPr/>
        </p:nvSpPr>
        <p:spPr>
          <a:xfrm>
            <a:off x="7595331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77BD718-FCA7-4B38-BDF0-A145E8EBC49F}"/>
              </a:ext>
            </a:extLst>
          </p:cNvPr>
          <p:cNvSpPr/>
          <p:nvPr/>
        </p:nvSpPr>
        <p:spPr>
          <a:xfrm>
            <a:off x="7803545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D522F50-7025-47CF-822E-548C030C038E}"/>
              </a:ext>
            </a:extLst>
          </p:cNvPr>
          <p:cNvSpPr/>
          <p:nvPr/>
        </p:nvSpPr>
        <p:spPr>
          <a:xfrm>
            <a:off x="8011759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6CFBDC1-CB5C-4432-BA99-C2BBDF83D6FE}"/>
              </a:ext>
            </a:extLst>
          </p:cNvPr>
          <p:cNvSpPr/>
          <p:nvPr/>
        </p:nvSpPr>
        <p:spPr>
          <a:xfrm>
            <a:off x="8219973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078655-E530-4AD4-A02B-4881301183D1}"/>
              </a:ext>
            </a:extLst>
          </p:cNvPr>
          <p:cNvSpPr/>
          <p:nvPr/>
        </p:nvSpPr>
        <p:spPr>
          <a:xfrm>
            <a:off x="8428187" y="2961901"/>
            <a:ext cx="182880" cy="182880"/>
          </a:xfrm>
          <a:prstGeom prst="rect">
            <a:avLst/>
          </a:prstGeom>
          <a:solidFill>
            <a:srgbClr val="4F4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0CF2833-7FBE-4CC9-84C2-522005F6BF16}"/>
              </a:ext>
            </a:extLst>
          </p:cNvPr>
          <p:cNvSpPr/>
          <p:nvPr/>
        </p:nvSpPr>
        <p:spPr>
          <a:xfrm>
            <a:off x="738711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6B7A5B-A737-4F95-B236-E281D1383CE5}"/>
              </a:ext>
            </a:extLst>
          </p:cNvPr>
          <p:cNvSpPr/>
          <p:nvPr/>
        </p:nvSpPr>
        <p:spPr>
          <a:xfrm>
            <a:off x="7595331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6273DC5-E6A0-4273-AAC1-AC0B0B51C71E}"/>
              </a:ext>
            </a:extLst>
          </p:cNvPr>
          <p:cNvSpPr/>
          <p:nvPr/>
        </p:nvSpPr>
        <p:spPr>
          <a:xfrm>
            <a:off x="7803545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7399ED5-F475-4C7D-BDA0-3DE918E1B60F}"/>
              </a:ext>
            </a:extLst>
          </p:cNvPr>
          <p:cNvSpPr/>
          <p:nvPr/>
        </p:nvSpPr>
        <p:spPr>
          <a:xfrm>
            <a:off x="8011759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9C874EC-4A45-4E57-8F03-F6DD5E2946C5}"/>
              </a:ext>
            </a:extLst>
          </p:cNvPr>
          <p:cNvSpPr/>
          <p:nvPr/>
        </p:nvSpPr>
        <p:spPr>
          <a:xfrm>
            <a:off x="8219973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E92DFE-EEE8-4711-A400-37EBBE0CB98D}"/>
              </a:ext>
            </a:extLst>
          </p:cNvPr>
          <p:cNvSpPr/>
          <p:nvPr/>
        </p:nvSpPr>
        <p:spPr>
          <a:xfrm>
            <a:off x="8428187" y="3166680"/>
            <a:ext cx="182880" cy="182880"/>
          </a:xfrm>
          <a:prstGeom prst="rect">
            <a:avLst/>
          </a:prstGeom>
          <a:solidFill>
            <a:srgbClr val="3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/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E5FAF3-8709-4579-83AA-2E302A1F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5" y="2517368"/>
                <a:ext cx="394274" cy="861774"/>
              </a:xfrm>
              <a:prstGeom prst="rect">
                <a:avLst/>
              </a:prstGeom>
              <a:blipFill>
                <a:blip r:embed="rId7"/>
                <a:stretch>
                  <a:fillRect l="-14063" b="-1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5F2F172-06F3-48A1-9271-F31081D87154}"/>
              </a:ext>
            </a:extLst>
          </p:cNvPr>
          <p:cNvSpPr txBox="1"/>
          <p:nvPr/>
        </p:nvSpPr>
        <p:spPr>
          <a:xfrm>
            <a:off x="4689534" y="5201923"/>
            <a:ext cx="967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/>
              <a:t>Mean</a:t>
            </a:r>
            <a:r>
              <a:rPr lang="pt-BR" sz="1600" dirty="0"/>
              <a:t> </a:t>
            </a:r>
            <a:r>
              <a:rPr lang="pt-BR" sz="1600" dirty="0" err="1"/>
              <a:t>Squared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endParaRPr lang="pt-BR" sz="1600" dirty="0"/>
          </a:p>
          <a:p>
            <a:pPr algn="ctr"/>
            <a:r>
              <a:rPr lang="pt-BR" sz="1600" dirty="0"/>
              <a:t>(MSE)</a:t>
            </a:r>
            <a:endParaRPr lang="en-GB" sz="1600" dirty="0"/>
          </a:p>
        </p:txBody>
      </p:sp>
      <p:pic>
        <p:nvPicPr>
          <p:cNvPr id="151" name="Picture 150" descr="Chart, line chart&#10;&#10;Description automatically generated">
            <a:extLst>
              <a:ext uri="{FF2B5EF4-FFF2-40B4-BE49-F238E27FC236}">
                <a16:creationId xmlns:a16="http://schemas.microsoft.com/office/drawing/2014/main" id="{97B83178-9283-4F36-B06A-C89FAEB09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1" y="807779"/>
            <a:ext cx="3779520" cy="2834640"/>
          </a:xfrm>
          <a:prstGeom prst="rect">
            <a:avLst/>
          </a:prstGeom>
        </p:spPr>
      </p:pic>
      <p:pic>
        <p:nvPicPr>
          <p:cNvPr id="153" name="Picture 152" descr="Chart, line chart&#10;&#10;Description automatically generated">
            <a:extLst>
              <a:ext uri="{FF2B5EF4-FFF2-40B4-BE49-F238E27FC236}">
                <a16:creationId xmlns:a16="http://schemas.microsoft.com/office/drawing/2014/main" id="{F4BE94FA-B0AD-48CD-8921-B0B00E35006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1" y="3974465"/>
            <a:ext cx="377952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1.66667E-6 -0.4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Picture 551">
            <a:extLst>
              <a:ext uri="{FF2B5EF4-FFF2-40B4-BE49-F238E27FC236}">
                <a16:creationId xmlns:a16="http://schemas.microsoft.com/office/drawing/2014/main" id="{31A44854-0C63-4C26-B815-248CDC5EC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5" b="47246"/>
          <a:stretch/>
        </p:blipFill>
        <p:spPr>
          <a:xfrm>
            <a:off x="878863" y="218661"/>
            <a:ext cx="10434275" cy="6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920</Words>
  <Application>Microsoft Office PowerPoint</Application>
  <PresentationFormat>Widescreen</PresentationFormat>
  <Paragraphs>290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35</cp:revision>
  <dcterms:created xsi:type="dcterms:W3CDTF">2021-07-22T17:16:01Z</dcterms:created>
  <dcterms:modified xsi:type="dcterms:W3CDTF">2021-07-23T04:08:45Z</dcterms:modified>
</cp:coreProperties>
</file>