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98" r:id="rId3"/>
    <p:sldId id="276" r:id="rId4"/>
    <p:sldId id="297" r:id="rId5"/>
    <p:sldId id="280" r:id="rId6"/>
    <p:sldId id="296" r:id="rId7"/>
    <p:sldId id="300" r:id="rId8"/>
    <p:sldId id="301" r:id="rId9"/>
    <p:sldId id="285" r:id="rId10"/>
    <p:sldId id="284" r:id="rId11"/>
    <p:sldId id="286" r:id="rId12"/>
    <p:sldId id="287" r:id="rId13"/>
    <p:sldId id="295" r:id="rId14"/>
    <p:sldId id="290" r:id="rId15"/>
    <p:sldId id="302" r:id="rId16"/>
    <p:sldId id="291" r:id="rId17"/>
    <p:sldId id="292" r:id="rId18"/>
    <p:sldId id="293" r:id="rId19"/>
    <p:sldId id="294" r:id="rId20"/>
    <p:sldId id="303" r:id="rId21"/>
    <p:sldId id="288" r:id="rId22"/>
    <p:sldId id="282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449" autoAdjust="0"/>
  </p:normalViewPr>
  <p:slideViewPr>
    <p:cSldViewPr snapToGrid="0">
      <p:cViewPr>
        <p:scale>
          <a:sx n="68" d="100"/>
          <a:sy n="68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34F18-F892-420A-9BF1-D957741EBF5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0D133-C2D6-47AB-9E7F-794E9D62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8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2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2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2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0D133-C2D6-47AB-9E7F-794E9D6242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2B23-879B-FB46-7E1A-7D1EA707F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7D924-D4B1-7D9B-1438-42403306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C5DF-6F99-47D0-03B9-C3F5752A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DA27-38FA-8162-EBAB-BB44093C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B55D-BE93-4C96-871A-0F109201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B65D-4609-69ED-DC3A-7B2C096B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B9F70-37ED-CDFC-D1C7-F05ACA6F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EFEE-65D4-2F8E-737D-60DE54D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071C-25B8-970E-D0FC-E6935E5D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5F69-52B2-EE34-00B5-103D0D86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4AD3-CA5B-EC8A-BAF1-7DAF61E1B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E9D65-B2D8-F690-F63B-D9CE1673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B8CB-2E6B-58DF-6568-4F76E5BA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6E0-53E8-A6B5-C26A-7B602A6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E81D-1249-78B8-0856-A4AF57D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CC77-C7DD-03BD-19C8-7FEA67C4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D5DD-64AA-15E8-E995-5F2BA819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32F4-B424-50F8-2281-FF8FBFC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55A-37F0-2DB2-D8C6-3ABDB4AF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0BFD-01F9-D5FC-645C-E376D7B5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A169-27D1-6A6C-36D0-94EF2BC3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757D-5BA2-404C-BD01-5DBDD379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024F-FCDD-F2A1-AA4D-85E566D6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46A1-E3AC-5ADE-C6D1-21DBDAE7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754B-8124-B528-6F57-67A39549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858E-2F99-F2AA-0AC5-E37DFDF2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7F11-83AD-1895-4B3D-F432A491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3CA8E-A891-C16F-0E3E-36B540F8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48F9-31D9-46B9-4B11-D5A91C99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F58E-F351-E337-F16C-0BF9A3F2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2379A-3EEC-829F-1EAC-C257749A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03D3-86FF-9291-343A-EDA1B9C6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17FF-C8DF-ABE7-EC07-9A64619A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1CCA-DF8A-E2D4-3033-FAB9AB20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A7233-A037-D3E7-5489-5FBF20BE7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FA8CE-A0C3-6A9C-D434-26671EA96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02C8D-9E2D-97F8-C7B9-FF0ADCC2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5A994-746A-F3CD-9528-406B485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F95A2-A604-FCAB-8648-1D3219A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1826-0FDF-CA60-08D3-771B3F56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A4A5-D5D7-4325-6BA5-E74DEE5F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5351B-2999-13E0-74B5-2F84E8B2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C3656-C90C-BE9A-8056-0B776589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3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B0C43-6F00-ECF1-CB95-B6800C1C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F892C-9CC2-9055-17D4-FC3B2B0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8B02-6316-A1A9-EFE7-5401470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1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D8AF-BD10-62CB-2D29-1EE40814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7AC5-8B8A-7FDA-196B-1B56C454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3D6D-4A4C-709C-B8BB-F6FC6C62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CAE8-2385-44D5-2CC9-2F27F96A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DB8E-4264-4304-066B-BA3FF3C7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52C58-62DA-74CD-0DFB-56F116CD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3CAF-51F7-E64D-1DAC-3309D060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6315D-FDAE-03B9-4AE3-0DD83C64D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763B2-25CD-BEA5-DB7D-69FD1476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98DD8-EC08-C944-260E-06F5914E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222E-F793-2BC5-C531-F3427B7A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DCB1-2B0E-E90A-4D19-51FE718C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8B05-3764-970F-1C58-E7256E5C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F6AB-C39B-CBFE-0503-A638866C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A4D4-4D53-2239-7575-CD7CCAA3D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3772-AC09-4B18-95E4-164D28E2489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707F-A3EE-D827-26F6-84A5F0525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45DE-10CC-534D-2A3F-E2D3D4B1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D2AD-CCD4-4934-AF19-41C3A280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1.png"/><Relationship Id="rId3" Type="http://schemas.openxmlformats.org/officeDocument/2006/relationships/image" Target="../media/image380.png"/><Relationship Id="rId21" Type="http://schemas.openxmlformats.org/officeDocument/2006/relationships/image" Target="../media/image56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0.png"/><Relationship Id="rId20" Type="http://schemas.openxmlformats.org/officeDocument/2006/relationships/image" Target="../media/image46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59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31" Type="http://schemas.openxmlformats.org/officeDocument/2006/relationships/image" Target="../media/image66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7.svg"/><Relationship Id="rId27" Type="http://schemas.openxmlformats.org/officeDocument/2006/relationships/image" Target="../media/image62.png"/><Relationship Id="rId30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3" Type="http://schemas.openxmlformats.org/officeDocument/2006/relationships/image" Target="../media/image380.png"/><Relationship Id="rId21" Type="http://schemas.openxmlformats.org/officeDocument/2006/relationships/image" Target="../media/image580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0.pn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9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46.png"/><Relationship Id="rId10" Type="http://schemas.openxmlformats.org/officeDocument/2006/relationships/image" Target="../media/image180.png"/><Relationship Id="rId19" Type="http://schemas.openxmlformats.org/officeDocument/2006/relationships/image" Target="../media/image67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3" Type="http://schemas.openxmlformats.org/officeDocument/2006/relationships/image" Target="../media/image380.png"/><Relationship Id="rId21" Type="http://schemas.openxmlformats.org/officeDocument/2006/relationships/image" Target="../media/image72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0.pn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73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46.png"/><Relationship Id="rId10" Type="http://schemas.openxmlformats.org/officeDocument/2006/relationships/image" Target="../media/image180.png"/><Relationship Id="rId19" Type="http://schemas.openxmlformats.org/officeDocument/2006/relationships/image" Target="../media/image7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45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90.png"/><Relationship Id="rId3" Type="http://schemas.openxmlformats.org/officeDocument/2006/relationships/image" Target="../media/image380.png"/><Relationship Id="rId21" Type="http://schemas.openxmlformats.org/officeDocument/2006/relationships/image" Target="../media/image640.png"/><Relationship Id="rId34" Type="http://schemas.openxmlformats.org/officeDocument/2006/relationships/image" Target="../media/image61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8.png"/><Relationship Id="rId3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0.png"/><Relationship Id="rId20" Type="http://schemas.openxmlformats.org/officeDocument/2006/relationships/image" Target="../media/image46.png"/><Relationship Id="rId29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70.png"/><Relationship Id="rId32" Type="http://schemas.openxmlformats.org/officeDocument/2006/relationships/image" Target="../media/image59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60.png"/><Relationship Id="rId28" Type="http://schemas.openxmlformats.org/officeDocument/2006/relationships/image" Target="../media/image71.png"/><Relationship Id="rId36" Type="http://schemas.openxmlformats.org/officeDocument/2006/relationships/image" Target="../media/image63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31" Type="http://schemas.openxmlformats.org/officeDocument/2006/relationships/image" Target="../media/image58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650.png"/><Relationship Id="rId27" Type="http://schemas.openxmlformats.org/officeDocument/2006/relationships/image" Target="../media/image700.png"/><Relationship Id="rId30" Type="http://schemas.openxmlformats.org/officeDocument/2006/relationships/image" Target="../media/image74.png"/><Relationship Id="rId35" Type="http://schemas.openxmlformats.org/officeDocument/2006/relationships/image" Target="../media/image62.png"/><Relationship Id="rId8" Type="http://schemas.openxmlformats.org/officeDocument/2006/relationships/image" Target="../media/image4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0.png"/><Relationship Id="rId20" Type="http://schemas.openxmlformats.org/officeDocument/2006/relationships/image" Target="../media/image4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78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0.png"/><Relationship Id="rId20" Type="http://schemas.openxmlformats.org/officeDocument/2006/relationships/image" Target="../media/image4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0.png"/><Relationship Id="rId20" Type="http://schemas.openxmlformats.org/officeDocument/2006/relationships/image" Target="../media/image4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0.png"/><Relationship Id="rId20" Type="http://schemas.openxmlformats.org/officeDocument/2006/relationships/image" Target="../media/image4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26" Type="http://schemas.openxmlformats.org/officeDocument/2006/relationships/image" Target="../media/image63.png"/><Relationship Id="rId3" Type="http://schemas.openxmlformats.org/officeDocument/2006/relationships/image" Target="../media/image380.png"/><Relationship Id="rId21" Type="http://schemas.openxmlformats.org/officeDocument/2006/relationships/image" Target="../media/image58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0.png"/><Relationship Id="rId20" Type="http://schemas.openxmlformats.org/officeDocument/2006/relationships/image" Target="../media/image4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24" Type="http://schemas.openxmlformats.org/officeDocument/2006/relationships/image" Target="../media/image61.png"/><Relationship Id="rId5" Type="http://schemas.openxmlformats.org/officeDocument/2006/relationships/image" Target="../media/image400.png"/><Relationship Id="rId15" Type="http://schemas.openxmlformats.org/officeDocument/2006/relationships/image" Target="../media/image9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180.png"/><Relationship Id="rId19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image" Target="../media/image71.png"/><Relationship Id="rId26" Type="http://schemas.openxmlformats.org/officeDocument/2006/relationships/image" Target="../media/image84.png"/><Relationship Id="rId3" Type="http://schemas.openxmlformats.org/officeDocument/2006/relationships/image" Target="../media/image740.png"/><Relationship Id="rId21" Type="http://schemas.openxmlformats.org/officeDocument/2006/relationships/image" Target="../media/image790.png"/><Relationship Id="rId34" Type="http://schemas.openxmlformats.org/officeDocument/2006/relationships/image" Target="../media/image210.png"/><Relationship Id="rId7" Type="http://schemas.openxmlformats.org/officeDocument/2006/relationships/image" Target="../media/image650.png"/><Relationship Id="rId12" Type="http://schemas.openxmlformats.org/officeDocument/2006/relationships/image" Target="../media/image770.png"/><Relationship Id="rId17" Type="http://schemas.openxmlformats.org/officeDocument/2006/relationships/image" Target="../media/image780.png"/><Relationship Id="rId25" Type="http://schemas.openxmlformats.org/officeDocument/2006/relationships/image" Target="../media/image83.png"/><Relationship Id="rId3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00.png"/><Relationship Id="rId20" Type="http://schemas.openxmlformats.org/officeDocument/2006/relationships/image" Target="../media/image730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90.png"/><Relationship Id="rId24" Type="http://schemas.openxmlformats.org/officeDocument/2006/relationships/image" Target="../media/image82.png"/><Relationship Id="rId32" Type="http://schemas.openxmlformats.org/officeDocument/2006/relationships/image" Target="../media/image440.png"/><Relationship Id="rId5" Type="http://schemas.openxmlformats.org/officeDocument/2006/relationships/image" Target="../media/image760.png"/><Relationship Id="rId15" Type="http://schemas.openxmlformats.org/officeDocument/2006/relationships/image" Target="../media/image430.png"/><Relationship Id="rId23" Type="http://schemas.openxmlformats.org/officeDocument/2006/relationships/image" Target="../media/image81.png"/><Relationship Id="rId28" Type="http://schemas.openxmlformats.org/officeDocument/2006/relationships/image" Target="../media/image180.png"/><Relationship Id="rId36" Type="http://schemas.openxmlformats.org/officeDocument/2006/relationships/image" Target="../media/image230.png"/><Relationship Id="rId10" Type="http://schemas.openxmlformats.org/officeDocument/2006/relationships/image" Target="../media/image68.png"/><Relationship Id="rId19" Type="http://schemas.openxmlformats.org/officeDocument/2006/relationships/image" Target="../media/image720.png"/><Relationship Id="rId31" Type="http://schemas.openxmlformats.org/officeDocument/2006/relationships/image" Target="../media/image85.png"/><Relationship Id="rId4" Type="http://schemas.openxmlformats.org/officeDocument/2006/relationships/image" Target="../media/image750.png"/><Relationship Id="rId9" Type="http://schemas.openxmlformats.org/officeDocument/2006/relationships/image" Target="../media/image670.png"/><Relationship Id="rId14" Type="http://schemas.openxmlformats.org/officeDocument/2006/relationships/image" Target="../media/image420.png"/><Relationship Id="rId22" Type="http://schemas.openxmlformats.org/officeDocument/2006/relationships/image" Target="../media/image800.png"/><Relationship Id="rId27" Type="http://schemas.openxmlformats.org/officeDocument/2006/relationships/image" Target="../media/image170.png"/><Relationship Id="rId30" Type="http://schemas.openxmlformats.org/officeDocument/2006/relationships/image" Target="../media/image200.png"/><Relationship Id="rId35" Type="http://schemas.openxmlformats.org/officeDocument/2006/relationships/image" Target="../media/image220.png"/><Relationship Id="rId8" Type="http://schemas.openxmlformats.org/officeDocument/2006/relationships/image" Target="../media/image6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8.png"/><Relationship Id="rId18" Type="http://schemas.openxmlformats.org/officeDocument/2006/relationships/image" Target="../media/image230.png"/><Relationship Id="rId3" Type="http://schemas.openxmlformats.org/officeDocument/2006/relationships/image" Target="../media/image740.png"/><Relationship Id="rId7" Type="http://schemas.openxmlformats.org/officeDocument/2006/relationships/image" Target="../media/image420.png"/><Relationship Id="rId12" Type="http://schemas.openxmlformats.org/officeDocument/2006/relationships/image" Target="../media/image20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0.png"/><Relationship Id="rId20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90.png"/><Relationship Id="rId5" Type="http://schemas.openxmlformats.org/officeDocument/2006/relationships/image" Target="../media/image760.png"/><Relationship Id="rId15" Type="http://schemas.openxmlformats.org/officeDocument/2006/relationships/image" Target="../media/image9.png"/><Relationship Id="rId10" Type="http://schemas.openxmlformats.org/officeDocument/2006/relationships/image" Target="../media/image180.png"/><Relationship Id="rId19" Type="http://schemas.openxmlformats.org/officeDocument/2006/relationships/image" Target="../media/image770.png"/><Relationship Id="rId4" Type="http://schemas.openxmlformats.org/officeDocument/2006/relationships/image" Target="../media/image750.png"/><Relationship Id="rId9" Type="http://schemas.openxmlformats.org/officeDocument/2006/relationships/image" Target="../media/image170.png"/><Relationship Id="rId14" Type="http://schemas.openxmlformats.org/officeDocument/2006/relationships/image" Target="../media/image4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0.png"/><Relationship Id="rId7" Type="http://schemas.openxmlformats.org/officeDocument/2006/relationships/image" Target="../media/image8.png"/><Relationship Id="rId12" Type="http://schemas.openxmlformats.org/officeDocument/2006/relationships/image" Target="../media/image230.png"/><Relationship Id="rId17" Type="http://schemas.openxmlformats.org/officeDocument/2006/relationships/image" Target="../media/image2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20.png"/><Relationship Id="rId24" Type="http://schemas.openxmlformats.org/officeDocument/2006/relationships/image" Target="../media/image31.png"/><Relationship Id="rId5" Type="http://schemas.openxmlformats.org/officeDocument/2006/relationships/image" Target="../media/image190.png"/><Relationship Id="rId23" Type="http://schemas.openxmlformats.org/officeDocument/2006/relationships/image" Target="../media/image33.png"/><Relationship Id="rId10" Type="http://schemas.openxmlformats.org/officeDocument/2006/relationships/image" Target="../media/image210.png"/><Relationship Id="rId19" Type="http://schemas.openxmlformats.org/officeDocument/2006/relationships/image" Target="../media/image2.png"/><Relationship Id="rId4" Type="http://schemas.openxmlformats.org/officeDocument/2006/relationships/image" Target="../media/image18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png"/><Relationship Id="rId18" Type="http://schemas.openxmlformats.org/officeDocument/2006/relationships/image" Target="../media/image38.png"/><Relationship Id="rId26" Type="http://schemas.openxmlformats.org/officeDocument/2006/relationships/image" Target="../media/image45.png"/><Relationship Id="rId3" Type="http://schemas.openxmlformats.org/officeDocument/2006/relationships/image" Target="../media/image18.png"/><Relationship Id="rId21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5" Type="http://schemas.openxmlformats.org/officeDocument/2006/relationships/image" Target="../media/image44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43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10" Type="http://schemas.openxmlformats.org/officeDocument/2006/relationships/image" Target="../media/image25.png"/><Relationship Id="rId19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4.png"/><Relationship Id="rId22" Type="http://schemas.openxmlformats.org/officeDocument/2006/relationships/image" Target="../media/image41.png"/><Relationship Id="rId27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png"/><Relationship Id="rId18" Type="http://schemas.openxmlformats.org/officeDocument/2006/relationships/image" Target="../media/image38.png"/><Relationship Id="rId26" Type="http://schemas.openxmlformats.org/officeDocument/2006/relationships/image" Target="../media/image45.png"/><Relationship Id="rId3" Type="http://schemas.openxmlformats.org/officeDocument/2006/relationships/image" Target="../media/image18.png"/><Relationship Id="rId21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5" Type="http://schemas.openxmlformats.org/officeDocument/2006/relationships/image" Target="../media/image44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43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10" Type="http://schemas.openxmlformats.org/officeDocument/2006/relationships/image" Target="../media/image25.png"/><Relationship Id="rId19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4.png"/><Relationship Id="rId22" Type="http://schemas.openxmlformats.org/officeDocument/2006/relationships/image" Target="../media/image41.png"/><Relationship Id="rId27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9.png"/><Relationship Id="rId18" Type="http://schemas.openxmlformats.org/officeDocument/2006/relationships/image" Target="../media/image200.png"/><Relationship Id="rId26" Type="http://schemas.openxmlformats.org/officeDocument/2006/relationships/image" Target="../media/image52.png"/><Relationship Id="rId3" Type="http://schemas.openxmlformats.org/officeDocument/2006/relationships/image" Target="../media/image380.png"/><Relationship Id="rId21" Type="http://schemas.openxmlformats.org/officeDocument/2006/relationships/image" Target="../media/image9.png"/><Relationship Id="rId7" Type="http://schemas.openxmlformats.org/officeDocument/2006/relationships/image" Target="../media/image410.png"/><Relationship Id="rId12" Type="http://schemas.openxmlformats.org/officeDocument/2006/relationships/image" Target="../media/image48.png"/><Relationship Id="rId17" Type="http://schemas.openxmlformats.org/officeDocument/2006/relationships/image" Target="../media/image190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0.png"/><Relationship Id="rId20" Type="http://schemas.openxmlformats.org/officeDocument/2006/relationships/image" Target="../media/image44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47.png"/><Relationship Id="rId24" Type="http://schemas.openxmlformats.org/officeDocument/2006/relationships/image" Target="../media/image23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23" Type="http://schemas.openxmlformats.org/officeDocument/2006/relationships/image" Target="../media/image220.png"/><Relationship Id="rId28" Type="http://schemas.openxmlformats.org/officeDocument/2006/relationships/image" Target="../media/image54.png"/><Relationship Id="rId10" Type="http://schemas.openxmlformats.org/officeDocument/2006/relationships/image" Target="../media/image46.png"/><Relationship Id="rId19" Type="http://schemas.openxmlformats.org/officeDocument/2006/relationships/image" Target="../media/image8.png"/><Relationship Id="rId31" Type="http://schemas.openxmlformats.org/officeDocument/2006/relationships/image" Target="../media/image57.sv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50.png"/><Relationship Id="rId22" Type="http://schemas.openxmlformats.org/officeDocument/2006/relationships/image" Target="../media/image210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B5C2-7A6E-3368-42C7-4EC178818C43}"/>
              </a:ext>
            </a:extLst>
          </p:cNvPr>
          <p:cNvSpPr/>
          <p:nvPr/>
        </p:nvSpPr>
        <p:spPr>
          <a:xfrm>
            <a:off x="797821" y="892368"/>
            <a:ext cx="1059636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Article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: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On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parameter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estimation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approaches for </a:t>
            </a:r>
          </a:p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predicting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disease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transmission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through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optimisation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, </a:t>
            </a:r>
          </a:p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deep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learning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and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statistical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inference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methods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 </a:t>
            </a:r>
          </a:p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Raissi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et al. 2019,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Letters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in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Biomathematics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970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C56BE1BF-DCA2-9F8F-D8C2-11DCD671AB7F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4372E4E7-8204-D087-967F-D020D90D6FDF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D3DF3AE-E0C4-C221-C5EC-B6889B0382EC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2E666CCC-CED7-F252-C229-C6041EA935E6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5EDD8D-8C9C-6D35-BE79-074269AC0C44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847D5C8-2561-DA7A-F8CD-287D6E84C0A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002166-CDF0-1C29-DDBB-49C51B9A2013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002166-CDF0-1C29-DDBB-49C51B9A2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72D470DF-26AA-9A3D-F0BB-7549487F9C0F}"/>
              </a:ext>
            </a:extLst>
          </p:cNvPr>
          <p:cNvSpPr/>
          <p:nvPr/>
        </p:nvSpPr>
        <p:spPr>
          <a:xfrm>
            <a:off x="7558359" y="0"/>
            <a:ext cx="46336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Pour in more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theory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...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36" name="Graphic 135" descr="Back with solid fill">
            <a:extLst>
              <a:ext uri="{FF2B5EF4-FFF2-40B4-BE49-F238E27FC236}">
                <a16:creationId xmlns:a16="http://schemas.microsoft.com/office/drawing/2014/main" id="{258BD9A5-6555-6AC3-71E5-F04E87A6B3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 flipH="1">
            <a:off x="2196915" y="6147253"/>
            <a:ext cx="633777" cy="640080"/>
          </a:xfrm>
          <a:prstGeom prst="rect">
            <a:avLst/>
          </a:prstGeom>
        </p:spPr>
      </p:pic>
      <p:pic>
        <p:nvPicPr>
          <p:cNvPr id="137" name="Graphic 136" descr="Back with solid fill">
            <a:extLst>
              <a:ext uri="{FF2B5EF4-FFF2-40B4-BE49-F238E27FC236}">
                <a16:creationId xmlns:a16="http://schemas.microsoft.com/office/drawing/2014/main" id="{3DC92315-D040-CB81-CE62-1CECCFC0C1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03550" y="5523102"/>
            <a:ext cx="630936" cy="64008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E5421FF8-963E-BAE1-B22F-157C3BD36FEF}"/>
              </a:ext>
            </a:extLst>
          </p:cNvPr>
          <p:cNvSpPr txBox="1"/>
          <p:nvPr/>
        </p:nvSpPr>
        <p:spPr>
          <a:xfrm>
            <a:off x="4322500" y="5659028"/>
            <a:ext cx="184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Small</a:t>
            </a:r>
            <a:r>
              <a:rPr lang="pt-BR" i="1" dirty="0"/>
              <a:t> data: </a:t>
            </a:r>
            <a:r>
              <a:rPr lang="pt-BR" i="1" dirty="0" err="1"/>
              <a:t>aim</a:t>
            </a:r>
            <a:r>
              <a:rPr lang="pt-BR" i="1" dirty="0"/>
              <a:t> for </a:t>
            </a:r>
            <a:r>
              <a:rPr lang="pt-BR" i="1" dirty="0" err="1"/>
              <a:t>simpler</a:t>
            </a:r>
            <a:r>
              <a:rPr lang="pt-BR" i="1" dirty="0"/>
              <a:t> </a:t>
            </a:r>
            <a:r>
              <a:rPr lang="pt-BR" i="1" dirty="0" err="1"/>
              <a:t>maps</a:t>
            </a:r>
            <a:endParaRPr lang="en-US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F99CA4-F8FA-32FD-8C6B-2FC6104F3FE3}"/>
              </a:ext>
            </a:extLst>
          </p:cNvPr>
          <p:cNvSpPr txBox="1"/>
          <p:nvPr/>
        </p:nvSpPr>
        <p:spPr>
          <a:xfrm>
            <a:off x="2692564" y="6208880"/>
            <a:ext cx="184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Reversed</a:t>
            </a:r>
            <a:r>
              <a:rPr lang="pt-BR" i="1" dirty="0"/>
              <a:t> </a:t>
            </a:r>
            <a:r>
              <a:rPr lang="pt-BR" i="1" dirty="0" err="1"/>
              <a:t>layers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normalize SIR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6B4E056-D4C4-F192-D8B0-CBE83AF5304B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6B4E056-D4C4-F192-D8B0-CBE83AF5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3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F76BAE2-7686-15E4-220E-58CDFF4D9617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F76BAE2-7686-15E4-220E-58CDFF4D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4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E6A9365-83D1-1B66-F12D-C4122E19A6F1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E6A9365-83D1-1B66-F12D-C4122E19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5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C663E22-6279-1033-3E40-981F9115B027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C663E22-6279-1033-3E40-981F9115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6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EC540F1-D20C-5D38-2954-B3586303B96F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EC540F1-D20C-5D38-2954-B3586303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7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7B4F151-20CE-F2D7-4D82-1435541D079F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7B4F151-20CE-F2D7-4D82-1435541D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8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B940B5-FC4D-53A9-0B3D-B5D933F2E09A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B940B5-FC4D-53A9-0B3D-B5D933F2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5570035-0695-672E-7C0F-F717FE0A0548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5570035-0695-672E-7C0F-F717FE0A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30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179D8E5-816E-8498-C5E1-3EB7D569256E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179D8E5-816E-8498-C5E1-3EB7D569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3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03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Graphic 123" descr="Ruler outline">
            <a:extLst>
              <a:ext uri="{FF2B5EF4-FFF2-40B4-BE49-F238E27FC236}">
                <a16:creationId xmlns:a16="http://schemas.microsoft.com/office/drawing/2014/main" id="{131CED54-A7F9-DE7A-2F8A-1AFDA450C9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786195"/>
            <a:ext cx="916688" cy="916688"/>
          </a:xfrm>
          <a:prstGeom prst="rect">
            <a:avLst/>
          </a:prstGeom>
        </p:spPr>
      </p:pic>
      <p:pic>
        <p:nvPicPr>
          <p:cNvPr id="125" name="Graphic 124" descr="Ruler outline">
            <a:extLst>
              <a:ext uri="{FF2B5EF4-FFF2-40B4-BE49-F238E27FC236}">
                <a16:creationId xmlns:a16="http://schemas.microsoft.com/office/drawing/2014/main" id="{CAFB00B6-9F5D-B8F5-2F36-01D2E51B0F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2400349"/>
            <a:ext cx="916688" cy="916688"/>
          </a:xfrm>
          <a:prstGeom prst="rect">
            <a:avLst/>
          </a:prstGeom>
        </p:spPr>
      </p:pic>
      <p:pic>
        <p:nvPicPr>
          <p:cNvPr id="127" name="Graphic 126" descr="Ruler outline">
            <a:extLst>
              <a:ext uri="{FF2B5EF4-FFF2-40B4-BE49-F238E27FC236}">
                <a16:creationId xmlns:a16="http://schemas.microsoft.com/office/drawing/2014/main" id="{0DCC7F70-00F4-9A85-3581-7995370DD1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4014503"/>
            <a:ext cx="916688" cy="916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F62BFF0-2043-FD0B-1CFE-5E659CDA8D5D}"/>
                  </a:ext>
                </a:extLst>
              </p:cNvPr>
              <p:cNvSpPr txBox="1"/>
              <p:nvPr/>
            </p:nvSpPr>
            <p:spPr>
              <a:xfrm>
                <a:off x="4681661" y="763565"/>
                <a:ext cx="783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 …1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F62BFF0-2043-FD0B-1CFE-5E659CDA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61" y="763565"/>
                <a:ext cx="783869" cy="276999"/>
              </a:xfrm>
              <a:prstGeom prst="rect">
                <a:avLst/>
              </a:prstGeom>
              <a:blipFill>
                <a:blip r:embed="rId21"/>
                <a:stretch>
                  <a:fillRect l="-1550" r="-62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0CB3106-BAFE-3E12-466D-7F7616A08890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0CB3106-BAFE-3E12-466D-7F7616A08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22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F06AD24-667E-C76F-5422-EBFFC2D63C32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F06AD24-667E-C76F-5422-EBFFC2D6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3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C297075-1894-B3C9-B58A-A4D57D296119}"/>
                  </a:ext>
                </a:extLst>
              </p:cNvPr>
              <p:cNvSpPr/>
              <p:nvPr/>
            </p:nvSpPr>
            <p:spPr>
              <a:xfrm>
                <a:off x="7994657" y="0"/>
                <a:ext cx="3552639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endParaRPr>
              </a:p>
            </p:txBody>
          </p:sp>
        </mc:Choice>
        <mc:Fallback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C297075-1894-B3C9-B58A-A4D57D29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57" y="0"/>
                <a:ext cx="3552639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0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Graphic 123" descr="Ruler outline">
            <a:extLst>
              <a:ext uri="{FF2B5EF4-FFF2-40B4-BE49-F238E27FC236}">
                <a16:creationId xmlns:a16="http://schemas.microsoft.com/office/drawing/2014/main" id="{131CED54-A7F9-DE7A-2F8A-1AFDA450C9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786195"/>
            <a:ext cx="916688" cy="916688"/>
          </a:xfrm>
          <a:prstGeom prst="rect">
            <a:avLst/>
          </a:prstGeom>
        </p:spPr>
      </p:pic>
      <p:pic>
        <p:nvPicPr>
          <p:cNvPr id="125" name="Graphic 124" descr="Ruler outline">
            <a:extLst>
              <a:ext uri="{FF2B5EF4-FFF2-40B4-BE49-F238E27FC236}">
                <a16:creationId xmlns:a16="http://schemas.microsoft.com/office/drawing/2014/main" id="{CAFB00B6-9F5D-B8F5-2F36-01D2E51B0F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2400349"/>
            <a:ext cx="916688" cy="916688"/>
          </a:xfrm>
          <a:prstGeom prst="rect">
            <a:avLst/>
          </a:prstGeom>
        </p:spPr>
      </p:pic>
      <p:pic>
        <p:nvPicPr>
          <p:cNvPr id="127" name="Graphic 126" descr="Ruler outline">
            <a:extLst>
              <a:ext uri="{FF2B5EF4-FFF2-40B4-BE49-F238E27FC236}">
                <a16:creationId xmlns:a16="http://schemas.microsoft.com/office/drawing/2014/main" id="{0DCC7F70-00F4-9A85-3581-7995370DD1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-8100000">
            <a:off x="4623587" y="4014503"/>
            <a:ext cx="916688" cy="916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F62BFF0-2043-FD0B-1CFE-5E659CDA8D5D}"/>
                  </a:ext>
                </a:extLst>
              </p:cNvPr>
              <p:cNvSpPr txBox="1"/>
              <p:nvPr/>
            </p:nvSpPr>
            <p:spPr>
              <a:xfrm>
                <a:off x="4681661" y="763565"/>
                <a:ext cx="8047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0…1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F62BFF0-2043-FD0B-1CFE-5E659CDA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61" y="763565"/>
                <a:ext cx="804739" cy="276999"/>
              </a:xfrm>
              <a:prstGeom prst="rect">
                <a:avLst/>
              </a:prstGeom>
              <a:blipFill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C8B265AC-BD30-2126-06E6-B4D299F4A2FD}"/>
              </a:ext>
            </a:extLst>
          </p:cNvPr>
          <p:cNvSpPr txBox="1"/>
          <p:nvPr/>
        </p:nvSpPr>
        <p:spPr>
          <a:xfrm>
            <a:off x="5739178" y="894195"/>
            <a:ext cx="11511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400" b="1" dirty="0" err="1">
                <a:solidFill>
                  <a:srgbClr val="FF0000"/>
                </a:solidFill>
              </a:rPr>
              <a:t>normalised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0A3BCD8-12A7-4120-5866-089FDE06013E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0A3BCD8-12A7-4120-5866-089FDE06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22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5A9D68-3052-F8E3-4672-56AA0DE2DE6D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5A9D68-3052-F8E3-4672-56AA0DE2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3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E3419A0-98D4-CE06-DA58-BD531C02B660}"/>
                  </a:ext>
                </a:extLst>
              </p:cNvPr>
              <p:cNvSpPr/>
              <p:nvPr/>
            </p:nvSpPr>
            <p:spPr>
              <a:xfrm>
                <a:off x="8045701" y="0"/>
                <a:ext cx="414629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1" i="1" smtClean="0">
                              <a:ln w="1270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pattFill prst="ltDnDiag">
                                <a:fgClr>
                                  <a:schemeClr val="accent5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pt-BR" sz="3600" b="1" i="1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endParaRPr>
              </a:p>
            </p:txBody>
          </p:sp>
        </mc:Choice>
        <mc:Fallback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E3419A0-98D4-CE06-DA58-BD531C02B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01" y="0"/>
                <a:ext cx="4146299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63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C56BE1BF-DCA2-9F8F-D8C2-11DCD671AB7F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4372E4E7-8204-D087-967F-D020D90D6FDF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D3DF3AE-E0C4-C221-C5EC-B6889B0382EC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2E666CCC-CED7-F252-C229-C6041EA935E6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5EDD8D-8C9C-6D35-BE79-074269AC0C44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847D5C8-2561-DA7A-F8CD-287D6E84C0A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002166-CDF0-1C29-DDBB-49C51B9A2013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002166-CDF0-1C29-DDBB-49C51B9A2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8F5E94-C490-FD83-AE3E-6313C1A8E134}"/>
                  </a:ext>
                </a:extLst>
              </p:cNvPr>
              <p:cNvSpPr txBox="1"/>
              <p:nvPr/>
            </p:nvSpPr>
            <p:spPr>
              <a:xfrm>
                <a:off x="134468" y="4004621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8F5E94-C490-FD83-AE3E-6313C1A8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8" y="4004621"/>
                <a:ext cx="588303" cy="276999"/>
              </a:xfrm>
              <a:prstGeom prst="rect">
                <a:avLst/>
              </a:prstGeom>
              <a:blipFill>
                <a:blip r:embed="rId21"/>
                <a:stretch>
                  <a:fillRect l="-13402" t="-2222" r="-134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3943D13-7CFC-1AE2-3DA8-12B7C4CCFB9E}"/>
                  </a:ext>
                </a:extLst>
              </p:cNvPr>
              <p:cNvSpPr txBox="1"/>
              <p:nvPr/>
            </p:nvSpPr>
            <p:spPr>
              <a:xfrm>
                <a:off x="1310473" y="1287540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3943D13-7CFC-1AE2-3DA8-12B7C4CCF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73" y="1287540"/>
                <a:ext cx="592278" cy="276999"/>
              </a:xfrm>
              <a:prstGeom prst="rect">
                <a:avLst/>
              </a:prstGeom>
              <a:blipFill>
                <a:blip r:embed="rId22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BF9F39-03CB-7E15-BC33-43DE9777823D}"/>
                  </a:ext>
                </a:extLst>
              </p:cNvPr>
              <p:cNvSpPr txBox="1"/>
              <p:nvPr/>
            </p:nvSpPr>
            <p:spPr>
              <a:xfrm>
                <a:off x="1768193" y="2070964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BF9F39-03CB-7E15-BC33-43DE9777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93" y="2070964"/>
                <a:ext cx="592277" cy="276999"/>
              </a:xfrm>
              <a:prstGeom prst="rect">
                <a:avLst/>
              </a:prstGeom>
              <a:blipFill>
                <a:blip r:embed="rId23"/>
                <a:stretch>
                  <a:fillRect l="-13402" t="-4444" r="-1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1217BCD-6FAD-52B0-6240-A1B202054562}"/>
                  </a:ext>
                </a:extLst>
              </p:cNvPr>
              <p:cNvSpPr txBox="1"/>
              <p:nvPr/>
            </p:nvSpPr>
            <p:spPr>
              <a:xfrm>
                <a:off x="9597934" y="1538069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1217BCD-6FAD-52B0-6240-A1B202054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934" y="1538069"/>
                <a:ext cx="549831" cy="276999"/>
              </a:xfrm>
              <a:prstGeom prst="rect">
                <a:avLst/>
              </a:prstGeom>
              <a:blipFill>
                <a:blip r:embed="rId24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0B788D3-55B8-4618-B07B-193BE1A7F5A0}"/>
                  </a:ext>
                </a:extLst>
              </p:cNvPr>
              <p:cNvSpPr txBox="1"/>
              <p:nvPr/>
            </p:nvSpPr>
            <p:spPr>
              <a:xfrm>
                <a:off x="11528115" y="302669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0B788D3-55B8-4618-B07B-193BE1A7F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115" y="3026693"/>
                <a:ext cx="549831" cy="276999"/>
              </a:xfrm>
              <a:prstGeom prst="rect">
                <a:avLst/>
              </a:prstGeom>
              <a:blipFill>
                <a:blip r:embed="rId25"/>
                <a:stretch>
                  <a:fillRect l="-14444" t="-4444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E0E0285-6782-5DCB-15C9-6FF736A3E22E}"/>
                  </a:ext>
                </a:extLst>
              </p:cNvPr>
              <p:cNvSpPr txBox="1"/>
              <p:nvPr/>
            </p:nvSpPr>
            <p:spPr>
              <a:xfrm>
                <a:off x="1579707" y="6097933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E0E0285-6782-5DCB-15C9-6FF736A3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07" y="6097933"/>
                <a:ext cx="592278" cy="276999"/>
              </a:xfrm>
              <a:prstGeom prst="rect">
                <a:avLst/>
              </a:prstGeom>
              <a:blipFill>
                <a:blip r:embed="rId26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72FA291-747C-3CDF-44EE-0E0DFE526B1E}"/>
                  </a:ext>
                </a:extLst>
              </p:cNvPr>
              <p:cNvSpPr txBox="1"/>
              <p:nvPr/>
            </p:nvSpPr>
            <p:spPr>
              <a:xfrm>
                <a:off x="2983530" y="609469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72FA291-747C-3CDF-44EE-0E0DFE52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30" y="6094690"/>
                <a:ext cx="549830" cy="276999"/>
              </a:xfrm>
              <a:prstGeom prst="rect">
                <a:avLst/>
              </a:prstGeom>
              <a:blipFill>
                <a:blip r:embed="rId27"/>
                <a:stretch>
                  <a:fillRect l="-14286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2EF4EAC-E76A-CD66-2FA1-2615DDA7880B}"/>
                  </a:ext>
                </a:extLst>
              </p:cNvPr>
              <p:cNvSpPr txBox="1"/>
              <p:nvPr/>
            </p:nvSpPr>
            <p:spPr>
              <a:xfrm>
                <a:off x="2733753" y="1284296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2EF4EAC-E76A-CD66-2FA1-2615DDA7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53" y="1284296"/>
                <a:ext cx="592277" cy="276999"/>
              </a:xfrm>
              <a:prstGeom prst="rect">
                <a:avLst/>
              </a:prstGeom>
              <a:blipFill>
                <a:blip r:embed="rId28"/>
                <a:stretch>
                  <a:fillRect l="-13265" t="-4444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9B9EFB3-75B9-7FA7-44F3-25C661F68545}"/>
                  </a:ext>
                </a:extLst>
              </p:cNvPr>
              <p:cNvSpPr txBox="1"/>
              <p:nvPr/>
            </p:nvSpPr>
            <p:spPr>
              <a:xfrm>
                <a:off x="3191473" y="206772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9B9EFB3-75B9-7FA7-44F3-25C661F6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73" y="2067720"/>
                <a:ext cx="549830" cy="276999"/>
              </a:xfrm>
              <a:prstGeom prst="rect">
                <a:avLst/>
              </a:prstGeom>
              <a:blipFill>
                <a:blip r:embed="rId29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26A1767-16D8-5CF5-4ED7-333BEC8F0BBE}"/>
                  </a:ext>
                </a:extLst>
              </p:cNvPr>
              <p:cNvSpPr txBox="1"/>
              <p:nvPr/>
            </p:nvSpPr>
            <p:spPr>
              <a:xfrm>
                <a:off x="4146301" y="6094690"/>
                <a:ext cx="26515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26A1767-16D8-5CF5-4ED7-333BEC8F0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01" y="6094690"/>
                <a:ext cx="2651508" cy="276999"/>
              </a:xfrm>
              <a:prstGeom prst="rect">
                <a:avLst/>
              </a:prstGeom>
              <a:blipFill>
                <a:blip r:embed="rId3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E587D244-B15B-B197-35EE-3C3BEC788E92}"/>
              </a:ext>
            </a:extLst>
          </p:cNvPr>
          <p:cNvSpPr/>
          <p:nvPr/>
        </p:nvSpPr>
        <p:spPr>
          <a:xfrm>
            <a:off x="9117119" y="0"/>
            <a:ext cx="3074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Dimensionality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6F9340-CB49-AECD-7E06-87B25DA62542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6F9340-CB49-AECD-7E06-87B25DA62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3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1A2038B-6677-FADA-32FD-ADBA8A94BC95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1A2038B-6677-FADA-32FD-ADBA8A94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3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805328A-22C3-32F7-6FAE-FFF6EE5CDAC4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805328A-22C3-32F7-6FAE-FFF6EE5C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3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0F12D0F-2167-5825-45B1-892F3999DDC7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0F12D0F-2167-5825-45B1-892F3999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3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9BE3FE9-55E2-F46F-A28E-2F70E1EBEC1A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9BE3FE9-55E2-F46F-A28E-2F70E1EB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3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2F2DD98-6EE3-06F2-5F27-BB8489E9C483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2F2DD98-6EE3-06F2-5F27-BB8489E9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3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2F31856-84D6-1D74-24F7-D804073D797C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2F31856-84D6-1D74-24F7-D804073D7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08FC183-06A9-F180-746A-BE29032FFE8B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08FC183-06A9-F180-746A-BE29032F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D46089B-A88A-96DB-08D8-8B31F752232D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D46089B-A88A-96DB-08D8-8B31F752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073326" y="0"/>
            <a:ext cx="31186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alpha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81F4857-E27D-E579-1746-4C534B3A7D23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81F4857-E27D-E579-1746-4C534B3A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EACC712-1422-98CE-0B57-9A9AF819AB77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EACC712-1422-98CE-0B57-9A9AF819A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1AD18E8-5460-4368-D29A-869E1774F0DA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1AD18E8-5460-4368-D29A-869E1774F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984785-310F-B919-49BB-E01C48D4626F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984785-310F-B919-49BB-E01C48D4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BCC143B-BCED-05F5-C699-4C6644917901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BCC143B-BCED-05F5-C699-4C664491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4381D6B-8A62-A2C8-D928-BA0F8799BBE6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4381D6B-8A62-A2C8-D928-BA0F8799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698A7AD-1F43-29D2-E911-025FC845C81C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698A7AD-1F43-29D2-E911-025FC845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A978398-840A-E92C-73E4-EE86D6473E85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A978398-840A-E92C-73E4-EE86D6473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9FA3764-69DE-3D17-0F54-E7695F5DFA9D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9FA3764-69DE-3D17-0F54-E7695F5DF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050CDAC-E20D-BEB0-D941-3CED9BABA31F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050CDAC-E20D-BEB0-D941-3CED9BABA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F0C3310-FA54-AD55-25C1-28B114AC3B4E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F0C3310-FA54-AD55-25C1-28B114AC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89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8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073326" y="0"/>
            <a:ext cx="31186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alpha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E3BC20-2170-5F0A-5C6E-39673A45B80D}"/>
              </a:ext>
            </a:extLst>
          </p:cNvPr>
          <p:cNvGrpSpPr/>
          <p:nvPr/>
        </p:nvGrpSpPr>
        <p:grpSpPr>
          <a:xfrm>
            <a:off x="464447" y="996627"/>
            <a:ext cx="3386504" cy="3132996"/>
            <a:chOff x="464447" y="996627"/>
            <a:chExt cx="3386504" cy="31329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A3B3F2-F836-6782-3EE7-311E85FDB36B}"/>
                    </a:ext>
                  </a:extLst>
                </p:cNvPr>
                <p:cNvSpPr txBox="1"/>
                <p:nvPr/>
              </p:nvSpPr>
              <p:spPr>
                <a:xfrm>
                  <a:off x="464447" y="1608073"/>
                  <a:ext cx="2507866" cy="5734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A3B3F2-F836-6782-3EE7-311E85FDB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47" y="1608073"/>
                  <a:ext cx="2507866" cy="57342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F4A53D1A-70B5-092D-497A-51409450C760}"/>
                    </a:ext>
                  </a:extLst>
                </p:cNvPr>
                <p:cNvSpPr txBox="1"/>
                <p:nvPr/>
              </p:nvSpPr>
              <p:spPr>
                <a:xfrm>
                  <a:off x="464447" y="3602940"/>
                  <a:ext cx="338650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F4A53D1A-70B5-092D-497A-51409450C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47" y="3602940"/>
                  <a:ext cx="3386504" cy="52668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CA1A736-C357-CBB4-A147-38AD6A797CE4}"/>
                    </a:ext>
                  </a:extLst>
                </p:cNvPr>
                <p:cNvSpPr txBox="1"/>
                <p:nvPr/>
              </p:nvSpPr>
              <p:spPr>
                <a:xfrm>
                  <a:off x="1213480" y="2573396"/>
                  <a:ext cx="20460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CA1A736-C357-CBB4-A147-38AD6A797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80" y="2573396"/>
                  <a:ext cx="204600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83" t="-2174" r="-32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A252029-9F07-E1FE-C30F-4B5D9E4FA3B8}"/>
                    </a:ext>
                  </a:extLst>
                </p:cNvPr>
                <p:cNvSpPr txBox="1"/>
                <p:nvPr/>
              </p:nvSpPr>
              <p:spPr>
                <a:xfrm>
                  <a:off x="1213480" y="2969563"/>
                  <a:ext cx="14209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A252029-9F07-E1FE-C30F-4B5D9E4FA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80" y="2969563"/>
                  <a:ext cx="142096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433" r="-386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35E824C-2316-FDA5-F947-93BEDF04E22A}"/>
                    </a:ext>
                  </a:extLst>
                </p:cNvPr>
                <p:cNvSpPr txBox="1"/>
                <p:nvPr/>
              </p:nvSpPr>
              <p:spPr>
                <a:xfrm>
                  <a:off x="464447" y="996627"/>
                  <a:ext cx="2678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b="0" dirty="0"/>
                    <a:t>Seja </a:t>
                  </a:r>
                  <a14:m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35E824C-2316-FDA5-F947-93BEDF04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47" y="996627"/>
                  <a:ext cx="26786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5227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39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278125" y="0"/>
            <a:ext cx="29138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beta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9315EC9-001D-E508-0D89-E86CCF25AD32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9315EC9-001D-E508-0D89-E86CCF25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AB0E688-5AAE-EA1B-0E79-330CF2FE5639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AB0E688-5AAE-EA1B-0E79-330CF2FE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DE22135-66D1-6D96-DCD5-B4DA8D21B111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DE22135-66D1-6D96-DCD5-B4DA8D21B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4B03C0-8208-7CDD-BD12-29051A8ECDD5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4B03C0-8208-7CDD-BD12-29051A8E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6171B23-3C92-4D74-51A0-363DA78C9F04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6171B23-3C92-4D74-51A0-363DA78C9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F23A541-EC4D-CC9F-4AE1-08384B1AE5BA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F23A541-EC4D-CC9F-4AE1-08384B1A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77FE7F0-6975-4B1F-EA83-C4646160AB2D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77FE7F0-6975-4B1F-EA83-C4646160A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1D2B003-2CF2-1C61-D66D-9E5F87F4DEDF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1D2B003-2CF2-1C61-D66D-9E5F87F4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8069D23-4FAB-016E-D4CE-54D5EA16079D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8069D23-4FAB-016E-D4CE-54D5EA160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DD99C8C-C7D3-647B-A20F-6BE32753DB3D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DD99C8C-C7D3-647B-A20F-6BE32753D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75DAAE7-1232-342E-652D-EE40985EBF0D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75DAAE7-1232-342E-652D-EE40985E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03694"/>
            <a:ext cx="360757" cy="76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321389" y="0"/>
            <a:ext cx="38706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S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D6ACE19-A3A5-3E4A-6715-86230D2F2FF1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D6ACE19-A3A5-3E4A-6715-86230D2F2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A53824-A3C2-53C2-8385-876DD49D3CB1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A53824-A3C2-53C2-8385-876DD49D3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200BE4-02F9-CBCB-46F6-62075E896978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200BE4-02F9-CBCB-46F6-62075E89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964D85-152F-455A-33CE-58215F86B455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964D85-152F-455A-33CE-58215F86B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7AD9D40-DEDD-526C-87D5-26C10DA6B330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7AD9D40-DEDD-526C-87D5-26C10DA6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799BA47-30CD-113E-4D82-4EB352809D5F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799BA47-30CD-113E-4D82-4EB35280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4E2D487-049F-B891-BFF8-A1D003870860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4E2D487-049F-B891-BFF8-A1D00387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3941F21-D494-7472-9DEF-B3011CFC1118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3941F21-D494-7472-9DEF-B3011CFC1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77CC36-88CD-1C86-0F48-B74BAE5768DB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D77CC36-88CD-1C86-0F48-B74BAE576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96DB105-C1FF-B21D-708B-224FF21A33B4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96DB105-C1FF-B21D-708B-224FF21A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0E73F7B-2C90-6DA7-3B02-50B5584AA999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0E73F7B-2C90-6DA7-3B02-50B5584AA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4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651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  <a:endCxn id="190" idx="1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  <a:endCxn id="189" idx="1"/>
          </p:cNvCxnSpPr>
          <p:nvPr/>
        </p:nvCxnSpPr>
        <p:spPr>
          <a:xfrm flipV="1">
            <a:off x="6597794" y="1410839"/>
            <a:ext cx="360757" cy="5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  <a:endCxn id="191" idx="1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  <a:endCxn id="192" idx="1"/>
          </p:cNvCxnSpPr>
          <p:nvPr/>
        </p:nvCxnSpPr>
        <p:spPr>
          <a:xfrm flipV="1">
            <a:off x="6597794" y="3842580"/>
            <a:ext cx="363555" cy="149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  <a:endCxn id="193" idx="1"/>
          </p:cNvCxnSpPr>
          <p:nvPr/>
        </p:nvCxnSpPr>
        <p:spPr>
          <a:xfrm flipV="1">
            <a:off x="6597794" y="4607587"/>
            <a:ext cx="359247" cy="325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  <a:endCxn id="194" idx="1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5158"/>
            <a:ext cx="2" cy="28479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30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511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16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9955"/>
            <a:ext cx="946582" cy="265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stCxn id="189" idx="3"/>
            <a:endCxn id="195" idx="1"/>
          </p:cNvCxnSpPr>
          <p:nvPr/>
        </p:nvCxnSpPr>
        <p:spPr>
          <a:xfrm>
            <a:off x="7049991" y="1410839"/>
            <a:ext cx="875763" cy="8232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stCxn id="189" idx="3"/>
            <a:endCxn id="196" idx="1"/>
          </p:cNvCxnSpPr>
          <p:nvPr/>
        </p:nvCxnSpPr>
        <p:spPr>
          <a:xfrm>
            <a:off x="7049991" y="1410839"/>
            <a:ext cx="878561" cy="161177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>
            <a:off x="7049991" y="1410839"/>
            <a:ext cx="874253" cy="319524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  <a:endCxn id="195" idx="1"/>
          </p:cNvCxnSpPr>
          <p:nvPr/>
        </p:nvCxnSpPr>
        <p:spPr>
          <a:xfrm>
            <a:off x="7049991" y="2234065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>
            <a:off x="7052789" y="3022609"/>
            <a:ext cx="875763" cy="8199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 flipV="1">
            <a:off x="7052789" y="3022609"/>
            <a:ext cx="875763" cy="81997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  <a:endCxn id="197" idx="1"/>
          </p:cNvCxnSpPr>
          <p:nvPr/>
        </p:nvCxnSpPr>
        <p:spPr>
          <a:xfrm flipV="1">
            <a:off x="7048481" y="3842580"/>
            <a:ext cx="880071" cy="160546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9955"/>
            <a:ext cx="753780" cy="4126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2166"/>
            <a:ext cx="251" cy="35489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07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2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415965" y="0"/>
            <a:ext cx="37760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A7E93A8-D78D-9B97-5D4A-8C67D72FD649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A7E93A8-D78D-9B97-5D4A-8C67D72F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30BA500-AF26-2229-A40A-A04390B0A140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30BA500-AF26-2229-A40A-A04390B0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D13A291-21E3-4A49-2054-2784AD5C0931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D13A291-21E3-4A49-2054-2784AD5C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1A55027-91D0-388D-7C45-164D287EF524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1A55027-91D0-388D-7C45-164D287EF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0970AD8-F10D-C5E3-5C03-46344F20965C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0970AD8-F10D-C5E3-5C03-46344F20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BFA1DE0-F123-F1BA-5FCE-F6D0BC48A004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BFA1DE0-F123-F1BA-5FCE-F6D0BC4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3A18C5A-CEA3-FE96-75DF-9EC671DA5191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3A18C5A-CEA3-FE96-75DF-9EC671DA5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52D0A17-900B-1447-0A47-755CAA2F1EC8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52D0A17-900B-1447-0A47-755CAA2F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340C27B-AAC1-1232-57FE-608E638361CD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340C27B-AAC1-1232-57FE-608E6383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AEDBADC-FE96-BC7A-0EB5-0A2A90FD9A86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AEDBADC-FE96-BC7A-0EB5-0A2A90FD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D768D0E-8AEA-AFD8-82E4-1B94C767C2D3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D768D0E-8AEA-AFD8-82E4-1B94C767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26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651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  <a:endCxn id="190" idx="1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  <a:endCxn id="189" idx="1"/>
          </p:cNvCxnSpPr>
          <p:nvPr/>
        </p:nvCxnSpPr>
        <p:spPr>
          <a:xfrm flipV="1">
            <a:off x="6597794" y="1410839"/>
            <a:ext cx="360757" cy="5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  <a:endCxn id="191" idx="1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  <a:endCxn id="192" idx="1"/>
          </p:cNvCxnSpPr>
          <p:nvPr/>
        </p:nvCxnSpPr>
        <p:spPr>
          <a:xfrm flipV="1">
            <a:off x="6597794" y="3842580"/>
            <a:ext cx="363555" cy="14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  <a:endCxn id="193" idx="1"/>
          </p:cNvCxnSpPr>
          <p:nvPr/>
        </p:nvCxnSpPr>
        <p:spPr>
          <a:xfrm flipV="1">
            <a:off x="6597794" y="4607587"/>
            <a:ext cx="359247" cy="32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  <a:endCxn id="194" idx="1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5158"/>
            <a:ext cx="2" cy="28479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30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511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16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9955"/>
            <a:ext cx="946582" cy="265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stCxn id="189" idx="3"/>
            <a:endCxn id="195" idx="1"/>
          </p:cNvCxnSpPr>
          <p:nvPr/>
        </p:nvCxnSpPr>
        <p:spPr>
          <a:xfrm>
            <a:off x="7049991" y="1410839"/>
            <a:ext cx="875763" cy="8232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stCxn id="189" idx="3"/>
            <a:endCxn id="196" idx="1"/>
          </p:cNvCxnSpPr>
          <p:nvPr/>
        </p:nvCxnSpPr>
        <p:spPr>
          <a:xfrm>
            <a:off x="7049991" y="1410839"/>
            <a:ext cx="878561" cy="161177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>
            <a:off x="7049991" y="1410839"/>
            <a:ext cx="874253" cy="319524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  <a:endCxn id="195" idx="1"/>
          </p:cNvCxnSpPr>
          <p:nvPr/>
        </p:nvCxnSpPr>
        <p:spPr>
          <a:xfrm>
            <a:off x="7049991" y="2234065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 flipV="1"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  <a:endCxn id="197" idx="1"/>
          </p:cNvCxnSpPr>
          <p:nvPr/>
        </p:nvCxnSpPr>
        <p:spPr>
          <a:xfrm flipV="1">
            <a:off x="7048481" y="3842580"/>
            <a:ext cx="880071" cy="1605465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9955"/>
            <a:ext cx="753780" cy="41263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2166"/>
            <a:ext cx="251" cy="35489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07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238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8279711" y="0"/>
            <a:ext cx="39122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R weights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1E6BCF9-0841-B0AA-14C7-ECCDA295A324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1E6BCF9-0841-B0AA-14C7-ECCDA295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19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0B35E84-E183-5276-669E-111F8099F1D0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0B35E84-E183-5276-669E-111F8099F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2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6E51A7-B517-24C6-1CCB-0A6C54305ABB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6E51A7-B517-24C6-1CCB-0A6C54305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2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5D4D325-36D9-509D-DFEA-27019F30E82B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5D4D325-36D9-509D-DFEA-27019F30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2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68C6470-955D-7863-4E4A-35E76790EEF6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68C6470-955D-7863-4E4A-35E76790E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2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82129E2-F2BD-C55F-61B9-17716E22114D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82129E2-F2BD-C55F-61B9-17716E22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2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1C1FE9-021F-BD08-F5AC-15B507E8652D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1C1FE9-021F-BD08-F5AC-15B507E86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870CCAE-485B-C101-0DE2-75603B5C9C0E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870CCAE-485B-C101-0DE2-75603B5C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45634A8-2163-B519-7AAF-170C3C86BF27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45634A8-2163-B519-7AAF-170C3C86B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D24A339-8165-E977-8996-C5B54536F6A6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D24A339-8165-E977-8996-C5B54536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7F7B3D1-57FE-9DE2-4F08-475F10D69001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7F7B3D1-57FE-9DE2-4F08-475F10D69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15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B5C2-7A6E-3368-42C7-4EC178818C43}"/>
              </a:ext>
            </a:extLst>
          </p:cNvPr>
          <p:cNvSpPr/>
          <p:nvPr/>
        </p:nvSpPr>
        <p:spPr>
          <a:xfrm>
            <a:off x="3163971" y="892368"/>
            <a:ext cx="58641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 1: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What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think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they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built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4181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B5C2-7A6E-3368-42C7-4EC178818C43}"/>
              </a:ext>
            </a:extLst>
          </p:cNvPr>
          <p:cNvSpPr/>
          <p:nvPr/>
        </p:nvSpPr>
        <p:spPr>
          <a:xfrm>
            <a:off x="4436158" y="892368"/>
            <a:ext cx="3319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 3: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Let’s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play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927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30C4CC-167D-AB0E-CD1B-C753A340DCBD}"/>
              </a:ext>
            </a:extLst>
          </p:cNvPr>
          <p:cNvSpPr/>
          <p:nvPr/>
        </p:nvSpPr>
        <p:spPr>
          <a:xfrm>
            <a:off x="4874516" y="892368"/>
            <a:ext cx="24430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 4: Next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342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/>
              <p:nvPr/>
            </p:nvSpPr>
            <p:spPr>
              <a:xfrm>
                <a:off x="134468" y="4004621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8" y="4004621"/>
                <a:ext cx="588303" cy="276999"/>
              </a:xfrm>
              <a:prstGeom prst="rect">
                <a:avLst/>
              </a:prstGeom>
              <a:blipFill>
                <a:blip r:embed="rId6"/>
                <a:stretch>
                  <a:fillRect l="-13402" t="-2222" r="-134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/>
              <p:nvPr/>
            </p:nvSpPr>
            <p:spPr>
              <a:xfrm>
                <a:off x="1310473" y="1287540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73" y="1287540"/>
                <a:ext cx="592278" cy="276999"/>
              </a:xfrm>
              <a:prstGeom prst="rect">
                <a:avLst/>
              </a:prstGeom>
              <a:blipFill>
                <a:blip r:embed="rId7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/>
              <p:nvPr/>
            </p:nvSpPr>
            <p:spPr>
              <a:xfrm>
                <a:off x="1768193" y="2070964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93" y="2070964"/>
                <a:ext cx="592277" cy="276999"/>
              </a:xfrm>
              <a:prstGeom prst="rect">
                <a:avLst/>
              </a:prstGeom>
              <a:blipFill>
                <a:blip r:embed="rId8"/>
                <a:stretch>
                  <a:fillRect l="-13402" t="-4444" r="-1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/>
              <p:nvPr/>
            </p:nvSpPr>
            <p:spPr>
              <a:xfrm>
                <a:off x="9597934" y="1538069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934" y="1538069"/>
                <a:ext cx="549831" cy="276999"/>
              </a:xfrm>
              <a:prstGeom prst="rect">
                <a:avLst/>
              </a:prstGeom>
              <a:blipFill>
                <a:blip r:embed="rId9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163CF9B-C8DD-541D-1200-1CEFF655971B}"/>
                  </a:ext>
                </a:extLst>
              </p:cNvPr>
              <p:cNvSpPr txBox="1"/>
              <p:nvPr/>
            </p:nvSpPr>
            <p:spPr>
              <a:xfrm>
                <a:off x="11528115" y="302669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163CF9B-C8DD-541D-1200-1CEFF655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115" y="3026693"/>
                <a:ext cx="549831" cy="276999"/>
              </a:xfrm>
              <a:prstGeom prst="rect">
                <a:avLst/>
              </a:prstGeom>
              <a:blipFill>
                <a:blip r:embed="rId10"/>
                <a:stretch>
                  <a:fillRect l="-14444" t="-4444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903E847-0105-7086-88CB-3953905F488F}"/>
                  </a:ext>
                </a:extLst>
              </p:cNvPr>
              <p:cNvSpPr txBox="1"/>
              <p:nvPr/>
            </p:nvSpPr>
            <p:spPr>
              <a:xfrm>
                <a:off x="1579707" y="6097933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903E847-0105-7086-88CB-3953905F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07" y="6097933"/>
                <a:ext cx="592278" cy="276999"/>
              </a:xfrm>
              <a:prstGeom prst="rect">
                <a:avLst/>
              </a:prstGeom>
              <a:blipFill>
                <a:blip r:embed="rId11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F6EA357-C968-B922-269D-E8F12F402C1B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F6EA357-C968-B922-269D-E8F12F40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blipFill>
                <a:blip r:embed="rId12"/>
                <a:stretch>
                  <a:fillRect l="-592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8EEE2D9-3B59-CD7F-B694-3125C85C8258}"/>
                  </a:ext>
                </a:extLst>
              </p:cNvPr>
              <p:cNvSpPr txBox="1"/>
              <p:nvPr/>
            </p:nvSpPr>
            <p:spPr>
              <a:xfrm>
                <a:off x="2983530" y="609469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8EEE2D9-3B59-CD7F-B694-3125C85C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30" y="6094690"/>
                <a:ext cx="549830" cy="276999"/>
              </a:xfrm>
              <a:prstGeom prst="rect">
                <a:avLst/>
              </a:prstGeom>
              <a:blipFill>
                <a:blip r:embed="rId16"/>
                <a:stretch>
                  <a:fillRect l="-14286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AC0BE0-585F-D1E9-A3EE-DDE7E2339B46}"/>
                  </a:ext>
                </a:extLst>
              </p:cNvPr>
              <p:cNvSpPr txBox="1"/>
              <p:nvPr/>
            </p:nvSpPr>
            <p:spPr>
              <a:xfrm>
                <a:off x="2719707" y="5785827"/>
                <a:ext cx="1112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AC0BE0-585F-D1E9-A3EE-DDE7E233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07" y="5785827"/>
                <a:ext cx="1112676" cy="246221"/>
              </a:xfrm>
              <a:prstGeom prst="rect">
                <a:avLst/>
              </a:prstGeom>
              <a:blipFill>
                <a:blip r:embed="rId17"/>
                <a:stretch>
                  <a:fillRect l="-1639" r="-601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541B2D4-1578-3E6B-0EAB-FC03CC3F9778}"/>
                  </a:ext>
                </a:extLst>
              </p:cNvPr>
              <p:cNvSpPr txBox="1"/>
              <p:nvPr/>
            </p:nvSpPr>
            <p:spPr>
              <a:xfrm>
                <a:off x="2733753" y="1284296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541B2D4-1578-3E6B-0EAB-FC03CC3F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53" y="1284296"/>
                <a:ext cx="592277" cy="276999"/>
              </a:xfrm>
              <a:prstGeom prst="rect">
                <a:avLst/>
              </a:prstGeom>
              <a:blipFill>
                <a:blip r:embed="rId18"/>
                <a:stretch>
                  <a:fillRect l="-13265" t="-4444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C8AE6A3-13CF-56C4-6A34-1F8C67DEEF7A}"/>
                  </a:ext>
                </a:extLst>
              </p:cNvPr>
              <p:cNvSpPr txBox="1"/>
              <p:nvPr/>
            </p:nvSpPr>
            <p:spPr>
              <a:xfrm>
                <a:off x="3191473" y="206772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C8AE6A3-13CF-56C4-6A34-1F8C67DE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73" y="2067720"/>
                <a:ext cx="549830" cy="276999"/>
              </a:xfrm>
              <a:prstGeom prst="rect">
                <a:avLst/>
              </a:prstGeom>
              <a:blipFill>
                <a:blip r:embed="rId19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8D01058-B3E4-7B1A-5433-B99CD88BBDFF}"/>
                  </a:ext>
                </a:extLst>
              </p:cNvPr>
              <p:cNvSpPr txBox="1"/>
              <p:nvPr/>
            </p:nvSpPr>
            <p:spPr>
              <a:xfrm>
                <a:off x="4516607" y="6094690"/>
                <a:ext cx="22812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8D01058-B3E4-7B1A-5433-B99CD88B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07" y="6094690"/>
                <a:ext cx="2281202" cy="276999"/>
              </a:xfrm>
              <a:prstGeom prst="rect">
                <a:avLst/>
              </a:prstGeom>
              <a:blipFill>
                <a:blip r:embed="rId2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BB0560-DE0A-39C9-3C2B-9CFBB12A3EEB}"/>
                  </a:ext>
                </a:extLst>
              </p:cNvPr>
              <p:cNvSpPr txBox="1"/>
              <p:nvPr/>
            </p:nvSpPr>
            <p:spPr>
              <a:xfrm>
                <a:off x="4203858" y="1062437"/>
                <a:ext cx="17821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BB0560-DE0A-39C9-3C2B-9CFBB12A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58" y="1062437"/>
                <a:ext cx="1782155" cy="246221"/>
              </a:xfrm>
              <a:prstGeom prst="rect">
                <a:avLst/>
              </a:prstGeom>
              <a:blipFill>
                <a:blip r:embed="rId21"/>
                <a:stretch>
                  <a:fillRect l="-2740" r="-411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1CD2B42-24EA-6F98-7BC5-921B87C981DE}"/>
                  </a:ext>
                </a:extLst>
              </p:cNvPr>
              <p:cNvSpPr txBox="1"/>
              <p:nvPr/>
            </p:nvSpPr>
            <p:spPr>
              <a:xfrm>
                <a:off x="4401251" y="1874496"/>
                <a:ext cx="1379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pt-BR" sz="1600" b="0" dirty="0"/>
                  <a:t>d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(1 −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1CD2B42-24EA-6F98-7BC5-921B87C9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51" y="1874496"/>
                <a:ext cx="1379608" cy="246221"/>
              </a:xfrm>
              <a:prstGeom prst="rect">
                <a:avLst/>
              </a:prstGeom>
              <a:blipFill>
                <a:blip r:embed="rId22"/>
                <a:stretch>
                  <a:fillRect l="-8407" t="-24390" r="-6637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88EC826-8299-6C6A-E3E3-9FA11A51CB5E}"/>
                  </a:ext>
                </a:extLst>
              </p:cNvPr>
              <p:cNvSpPr txBox="1"/>
              <p:nvPr/>
            </p:nvSpPr>
            <p:spPr>
              <a:xfrm>
                <a:off x="4202354" y="2726772"/>
                <a:ext cx="17821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88EC826-8299-6C6A-E3E3-9FA11A51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54" y="2726772"/>
                <a:ext cx="1782155" cy="246221"/>
              </a:xfrm>
              <a:prstGeom prst="rect">
                <a:avLst/>
              </a:prstGeom>
              <a:blipFill>
                <a:blip r:embed="rId23"/>
                <a:stretch>
                  <a:fillRect l="-1365" r="-273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D5091FF-7E4D-B770-F59D-A3977E46B415}"/>
                  </a:ext>
                </a:extLst>
              </p:cNvPr>
              <p:cNvSpPr txBox="1"/>
              <p:nvPr/>
            </p:nvSpPr>
            <p:spPr>
              <a:xfrm>
                <a:off x="4399746" y="3538831"/>
                <a:ext cx="13171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pt-BR" sz="1600" b="0" dirty="0"/>
                  <a:t>d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(1 −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D5091FF-7E4D-B770-F59D-A3977E46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46" y="3538831"/>
                <a:ext cx="1317156" cy="246221"/>
              </a:xfrm>
              <a:prstGeom prst="rect">
                <a:avLst/>
              </a:prstGeom>
              <a:blipFill>
                <a:blip r:embed="rId24"/>
                <a:stretch>
                  <a:fillRect l="-8796" t="-27500" r="-69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B514ABE-D7F2-BCFF-7243-DF6EB0C7FD1E}"/>
                  </a:ext>
                </a:extLst>
              </p:cNvPr>
              <p:cNvSpPr txBox="1"/>
              <p:nvPr/>
            </p:nvSpPr>
            <p:spPr>
              <a:xfrm>
                <a:off x="4168536" y="4291516"/>
                <a:ext cx="18389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B514ABE-D7F2-BCFF-7243-DF6EB0C7F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36" y="4291516"/>
                <a:ext cx="1838901" cy="246221"/>
              </a:xfrm>
              <a:prstGeom prst="rect">
                <a:avLst/>
              </a:prstGeom>
              <a:blipFill>
                <a:blip r:embed="rId25"/>
                <a:stretch>
                  <a:fillRect l="-2326" r="-3654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A55F003-433D-5D0E-4BC6-A5B05063B226}"/>
                  </a:ext>
                </a:extLst>
              </p:cNvPr>
              <p:cNvSpPr txBox="1"/>
              <p:nvPr/>
            </p:nvSpPr>
            <p:spPr>
              <a:xfrm>
                <a:off x="4398245" y="5103575"/>
                <a:ext cx="1474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(1 −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A55F003-433D-5D0E-4BC6-A5B05063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45" y="5103575"/>
                <a:ext cx="1474826" cy="246221"/>
              </a:xfrm>
              <a:prstGeom prst="rect">
                <a:avLst/>
              </a:prstGeom>
              <a:blipFill>
                <a:blip r:embed="rId26"/>
                <a:stretch>
                  <a:fillRect l="-2893" r="-454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32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59A8F7A4-B839-C52C-72F2-1C9C3B65CDCA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6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13C9A89-AEDC-458A-D9A4-4CA86E9286A7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651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3706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85708"/>
            <a:ext cx="0" cy="2747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  <a:endCxn id="190" idx="1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  <a:endCxn id="189" idx="1"/>
          </p:cNvCxnSpPr>
          <p:nvPr/>
        </p:nvCxnSpPr>
        <p:spPr>
          <a:xfrm flipV="1">
            <a:off x="6597794" y="1410839"/>
            <a:ext cx="360757" cy="5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  <a:endCxn id="191" idx="1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  <a:endCxn id="192" idx="1"/>
          </p:cNvCxnSpPr>
          <p:nvPr/>
        </p:nvCxnSpPr>
        <p:spPr>
          <a:xfrm flipV="1">
            <a:off x="6597794" y="3842580"/>
            <a:ext cx="363555" cy="14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  <a:endCxn id="193" idx="1"/>
          </p:cNvCxnSpPr>
          <p:nvPr/>
        </p:nvCxnSpPr>
        <p:spPr>
          <a:xfrm flipV="1">
            <a:off x="6597794" y="4607587"/>
            <a:ext cx="359247" cy="325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  <a:endCxn id="194" idx="1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5158"/>
            <a:ext cx="2" cy="28479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 flipV="1">
            <a:off x="3879498" y="1411388"/>
            <a:ext cx="2169656" cy="19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309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511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5635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16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9955"/>
            <a:ext cx="946582" cy="265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stCxn id="189" idx="3"/>
            <a:endCxn id="195" idx="1"/>
          </p:cNvCxnSpPr>
          <p:nvPr/>
        </p:nvCxnSpPr>
        <p:spPr>
          <a:xfrm>
            <a:off x="7049991" y="1410839"/>
            <a:ext cx="875763" cy="82322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stCxn id="189" idx="3"/>
            <a:endCxn id="196" idx="1"/>
          </p:cNvCxnSpPr>
          <p:nvPr/>
        </p:nvCxnSpPr>
        <p:spPr>
          <a:xfrm>
            <a:off x="7049991" y="1410839"/>
            <a:ext cx="878561" cy="161177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>
            <a:off x="7049991" y="1410839"/>
            <a:ext cx="874253" cy="319524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  <a:endCxn id="195" idx="1"/>
          </p:cNvCxnSpPr>
          <p:nvPr/>
        </p:nvCxnSpPr>
        <p:spPr>
          <a:xfrm>
            <a:off x="7049991" y="2234065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 flipV="1">
            <a:off x="7052789" y="3022609"/>
            <a:ext cx="875763" cy="8199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  <a:endCxn id="197" idx="1"/>
          </p:cNvCxnSpPr>
          <p:nvPr/>
        </p:nvCxnSpPr>
        <p:spPr>
          <a:xfrm flipV="1">
            <a:off x="7048481" y="3842580"/>
            <a:ext cx="880071" cy="160546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9955"/>
            <a:ext cx="753780" cy="41263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1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2166"/>
            <a:ext cx="251" cy="35489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07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238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0ABBE-24D6-E3ED-B3B6-082C7EE9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7" cy="246221"/>
              </a:xfrm>
              <a:prstGeom prst="rect">
                <a:avLst/>
              </a:prstGeom>
              <a:blipFill>
                <a:blip r:embed="rId19"/>
                <a:stretch>
                  <a:fillRect l="-592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4562934-CB2C-416E-1C7C-01DAF566441E}"/>
                  </a:ext>
                </a:extLst>
              </p:cNvPr>
              <p:cNvSpPr txBox="1"/>
              <p:nvPr/>
            </p:nvSpPr>
            <p:spPr>
              <a:xfrm>
                <a:off x="2719707" y="5785827"/>
                <a:ext cx="1112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4562934-CB2C-416E-1C7C-01DAF566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07" y="5785827"/>
                <a:ext cx="1112676" cy="246221"/>
              </a:xfrm>
              <a:prstGeom prst="rect">
                <a:avLst/>
              </a:prstGeom>
              <a:blipFill>
                <a:blip r:embed="rId20"/>
                <a:stretch>
                  <a:fillRect l="-1639" r="-601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69AC6F35-81BF-776D-7E71-1598EB45F013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67BB9F7-92A8-457E-4A65-BB2EFA6C2B84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FB20DD-AA6A-1343-877A-BDB35B727B3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5AC862A-0551-AEFC-1987-3D5AD8785AF9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37302D-54EE-A419-5342-6B6DCC3052A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22A5FBC-5878-359D-A6FF-A7E299D5A497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A18A8EC-275B-98CC-6170-19C075C2200A}"/>
              </a:ext>
            </a:extLst>
          </p:cNvPr>
          <p:cNvSpPr/>
          <p:nvPr/>
        </p:nvSpPr>
        <p:spPr>
          <a:xfrm>
            <a:off x="9491709" y="0"/>
            <a:ext cx="22819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pdating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_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638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2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2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4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4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931706-7DFA-535F-B642-0FCDCDC6E4A1}"/>
              </a:ext>
            </a:extLst>
          </p:cNvPr>
          <p:cNvSpPr/>
          <p:nvPr/>
        </p:nvSpPr>
        <p:spPr>
          <a:xfrm>
            <a:off x="8701877" y="0"/>
            <a:ext cx="34901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Raissi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et al., 2019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FBFC129-853C-AB81-365D-5EAE339DECAD}"/>
                  </a:ext>
                </a:extLst>
              </p:cNvPr>
              <p:cNvSpPr txBox="1"/>
              <p:nvPr/>
            </p:nvSpPr>
            <p:spPr>
              <a:xfrm>
                <a:off x="1287494" y="6460028"/>
                <a:ext cx="33748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FBFC129-853C-AB81-365D-5EAE339D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94" y="6460028"/>
                <a:ext cx="3374855" cy="276999"/>
              </a:xfrm>
              <a:prstGeom prst="rect">
                <a:avLst/>
              </a:prstGeom>
              <a:blipFill>
                <a:blip r:embed="rId14"/>
                <a:stretch>
                  <a:fillRect l="-903" t="-4444" r="-19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FD22343-6A35-5F9F-DA54-B1ED0AAC44A4}"/>
                  </a:ext>
                </a:extLst>
              </p:cNvPr>
              <p:cNvSpPr txBox="1"/>
              <p:nvPr/>
            </p:nvSpPr>
            <p:spPr>
              <a:xfrm>
                <a:off x="5542422" y="6453967"/>
                <a:ext cx="31594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FD22343-6A35-5F9F-DA54-B1ED0AAC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22" y="6453967"/>
                <a:ext cx="3159455" cy="276999"/>
              </a:xfrm>
              <a:prstGeom prst="rect">
                <a:avLst/>
              </a:prstGeom>
              <a:blipFill>
                <a:blip r:embed="rId15"/>
                <a:stretch>
                  <a:fillRect t="-4444" r="-30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9829A37-9926-1E6D-2569-740F31DBDE6A}"/>
                  </a:ext>
                </a:extLst>
              </p:cNvPr>
              <p:cNvSpPr txBox="1"/>
              <p:nvPr/>
            </p:nvSpPr>
            <p:spPr>
              <a:xfrm>
                <a:off x="9258300" y="6453967"/>
                <a:ext cx="1949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 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9829A37-9926-1E6D-2569-740F31DBD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6453967"/>
                <a:ext cx="1949631" cy="276999"/>
              </a:xfrm>
              <a:prstGeom prst="rect">
                <a:avLst/>
              </a:prstGeom>
              <a:blipFill>
                <a:blip r:embed="rId16"/>
                <a:stretch>
                  <a:fillRect r="-21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82485EA6-4C46-8644-9E08-FA1860540FF5}"/>
              </a:ext>
            </a:extLst>
          </p:cNvPr>
          <p:cNvSpPr txBox="1"/>
          <p:nvPr/>
        </p:nvSpPr>
        <p:spPr>
          <a:xfrm>
            <a:off x="1287495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FEC6C9-3539-34BE-DDC0-420367522885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3E479C7-A603-C027-0D2E-0127817E1121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F6225FF-2785-2606-E448-0410025E126E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61AE783-E4F5-E2D6-1697-ABC924FF91C5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370F193-3554-0A5C-EBBC-D510423C5B18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A19A6303-FA24-9450-F39B-9541AD3877F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03584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1287494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 (MLP)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9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1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72C01C-839A-032F-6C9E-B30D6DC1819D}"/>
              </a:ext>
            </a:extLst>
          </p:cNvPr>
          <p:cNvSpPr/>
          <p:nvPr/>
        </p:nvSpPr>
        <p:spPr>
          <a:xfrm>
            <a:off x="8701877" y="0"/>
            <a:ext cx="34901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Raissi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et al., 2019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CC6EA0-3C52-D83D-A53A-8AE06A7A054A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D9CF28-5701-9DB3-8BF7-D7AC501F8E56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236764-749F-1BCD-1501-8D556ABA3DE4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C3A6CEF-6A31-521A-D82C-209EF99A8E1F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05A424-E810-5979-66B3-11E6CEF42F9F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D3739A0-8AC0-9A19-0ADB-7CD4C14EA1C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A96FDE-DE10-18F8-D386-61D181C00BCC}"/>
                  </a:ext>
                </a:extLst>
              </p:cNvPr>
              <p:cNvSpPr txBox="1"/>
              <p:nvPr/>
            </p:nvSpPr>
            <p:spPr>
              <a:xfrm>
                <a:off x="1287494" y="6460028"/>
                <a:ext cx="33748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A96FDE-DE10-18F8-D386-61D181C0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94" y="6460028"/>
                <a:ext cx="3374855" cy="276999"/>
              </a:xfrm>
              <a:prstGeom prst="rect">
                <a:avLst/>
              </a:prstGeom>
              <a:blipFill>
                <a:blip r:embed="rId14"/>
                <a:stretch>
                  <a:fillRect l="-903" t="-4444" r="-19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347B593-9E30-4F1C-A39E-DF7AC83DCA80}"/>
                  </a:ext>
                </a:extLst>
              </p:cNvPr>
              <p:cNvSpPr txBox="1"/>
              <p:nvPr/>
            </p:nvSpPr>
            <p:spPr>
              <a:xfrm>
                <a:off x="5542422" y="6453967"/>
                <a:ext cx="31594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347B593-9E30-4F1C-A39E-DF7AC83DC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22" y="6453967"/>
                <a:ext cx="3159455" cy="276999"/>
              </a:xfrm>
              <a:prstGeom prst="rect">
                <a:avLst/>
              </a:prstGeom>
              <a:blipFill>
                <a:blip r:embed="rId15"/>
                <a:stretch>
                  <a:fillRect t="-4444" r="-30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BBE13FE-BC08-49E4-7D33-A83520875F4E}"/>
                  </a:ext>
                </a:extLst>
              </p:cNvPr>
              <p:cNvSpPr txBox="1"/>
              <p:nvPr/>
            </p:nvSpPr>
            <p:spPr>
              <a:xfrm>
                <a:off x="9258300" y="6453967"/>
                <a:ext cx="1949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 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BBE13FE-BC08-49E4-7D33-A8352087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6453967"/>
                <a:ext cx="1949631" cy="276999"/>
              </a:xfrm>
              <a:prstGeom prst="rect">
                <a:avLst/>
              </a:prstGeom>
              <a:blipFill>
                <a:blip r:embed="rId16"/>
                <a:stretch>
                  <a:fillRect r="-21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410C299-EBFC-8391-95B2-8C4BEB5FF762}"/>
                  </a:ext>
                </a:extLst>
              </p:cNvPr>
              <p:cNvSpPr txBox="1"/>
              <p:nvPr/>
            </p:nvSpPr>
            <p:spPr>
              <a:xfrm>
                <a:off x="1375377" y="1004541"/>
                <a:ext cx="273467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b="0" dirty="0"/>
                  <a:t>Regular MLP, </a:t>
                </a:r>
              </a:p>
              <a:p>
                <a:r>
                  <a:rPr lang="pt-BR" b="0" dirty="0"/>
                  <a:t>1 hidden layer,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:r>
                  <a:rPr lang="en-US" dirty="0"/>
                  <a:t>activation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410C299-EBFC-8391-95B2-8C4BEB5F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77" y="1004541"/>
                <a:ext cx="2734676" cy="830997"/>
              </a:xfrm>
              <a:prstGeom prst="rect">
                <a:avLst/>
              </a:prstGeom>
              <a:blipFill>
                <a:blip r:embed="rId17"/>
                <a:stretch>
                  <a:fillRect l="-5357" t="-95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2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1287494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 (MLP)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8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1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ADDA94-3F55-4238-671B-EDC914F22F21}"/>
                  </a:ext>
                </a:extLst>
              </p:cNvPr>
              <p:cNvSpPr txBox="1"/>
              <p:nvPr/>
            </p:nvSpPr>
            <p:spPr>
              <a:xfrm>
                <a:off x="1696884" y="5789070"/>
                <a:ext cx="11199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ADDA94-3F55-4238-671B-EDC914F2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84" y="5789070"/>
                <a:ext cx="1119922" cy="246221"/>
              </a:xfrm>
              <a:prstGeom prst="rect">
                <a:avLst/>
              </a:prstGeom>
              <a:blipFill>
                <a:blip r:embed="rId17"/>
                <a:stretch>
                  <a:fillRect l="-2174" r="-6522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26CC492-6F75-7DFE-C71F-FB6716ED4EE5}"/>
                  </a:ext>
                </a:extLst>
              </p:cNvPr>
              <p:cNvSpPr txBox="1"/>
              <p:nvPr/>
            </p:nvSpPr>
            <p:spPr>
              <a:xfrm>
                <a:off x="3062076" y="5789070"/>
                <a:ext cx="8554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26CC492-6F75-7DFE-C71F-FB6716ED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76" y="5789070"/>
                <a:ext cx="855491" cy="246221"/>
              </a:xfrm>
              <a:prstGeom prst="rect">
                <a:avLst/>
              </a:prstGeom>
              <a:blipFill>
                <a:blip r:embed="rId23"/>
                <a:stretch>
                  <a:fillRect l="-4965" r="-70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72C01C-839A-032F-6C9E-B30D6DC1819D}"/>
              </a:ext>
            </a:extLst>
          </p:cNvPr>
          <p:cNvSpPr/>
          <p:nvPr/>
        </p:nvSpPr>
        <p:spPr>
          <a:xfrm>
            <a:off x="9674613" y="0"/>
            <a:ext cx="15446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guess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CC6EA0-3C52-D83D-A53A-8AE06A7A054A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D9CF28-5701-9DB3-8BF7-D7AC501F8E56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236764-749F-1BCD-1501-8D556ABA3DE4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C3A6CEF-6A31-521A-D82C-209EF99A8E1F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05A424-E810-5979-66B3-11E6CEF42F9F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D3739A0-8AC0-9A19-0ADB-7CD4C14EA1C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A118C1F-12C8-4B5E-F81B-EC6FBD2E30A4}"/>
                  </a:ext>
                </a:extLst>
              </p:cNvPr>
              <p:cNvSpPr txBox="1"/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Regular MLP, 1 hidden layer,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A118C1F-12C8-4B5E-F81B-EC6FBD2E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blipFill>
                <a:blip r:embed="rId24"/>
                <a:stretch>
                  <a:fillRect l="-4152" t="-28261" r="-162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0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1287494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 (MLP)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8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1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/>
              <p:nvPr/>
            </p:nvSpPr>
            <p:spPr>
              <a:xfrm>
                <a:off x="212846" y="4004621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6" y="4004621"/>
                <a:ext cx="549831" cy="276999"/>
              </a:xfrm>
              <a:prstGeom prst="rect">
                <a:avLst/>
              </a:prstGeom>
              <a:blipFill>
                <a:blip r:embed="rId13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/>
              <p:nvPr/>
            </p:nvSpPr>
            <p:spPr>
              <a:xfrm>
                <a:off x="1740876" y="2925257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76" y="2925257"/>
                <a:ext cx="592278" cy="276999"/>
              </a:xfrm>
              <a:prstGeom prst="rect">
                <a:avLst/>
              </a:prstGeom>
              <a:blipFill>
                <a:blip r:embed="rId14"/>
                <a:stretch>
                  <a:fillRect l="-13402" t="-2222" r="-1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B874B5-D297-9C0A-8288-A75933B3E420}"/>
                  </a:ext>
                </a:extLst>
              </p:cNvPr>
              <p:cNvSpPr txBox="1"/>
              <p:nvPr/>
            </p:nvSpPr>
            <p:spPr>
              <a:xfrm>
                <a:off x="1960707" y="6097933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B874B5-D297-9C0A-8288-A75933B3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07" y="6097933"/>
                <a:ext cx="592277" cy="276999"/>
              </a:xfrm>
              <a:prstGeom prst="rect">
                <a:avLst/>
              </a:prstGeom>
              <a:blipFill>
                <a:blip r:embed="rId15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/>
              <p:nvPr/>
            </p:nvSpPr>
            <p:spPr>
              <a:xfrm>
                <a:off x="2118334" y="3611301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34" y="3611301"/>
                <a:ext cx="592277" cy="276999"/>
              </a:xfrm>
              <a:prstGeom prst="rect">
                <a:avLst/>
              </a:prstGeom>
              <a:blipFill>
                <a:blip r:embed="rId16"/>
                <a:stretch>
                  <a:fillRect l="-13265" t="-2174" r="-132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ADDA94-3F55-4238-671B-EDC914F22F21}"/>
                  </a:ext>
                </a:extLst>
              </p:cNvPr>
              <p:cNvSpPr txBox="1"/>
              <p:nvPr/>
            </p:nvSpPr>
            <p:spPr>
              <a:xfrm>
                <a:off x="1696884" y="5789070"/>
                <a:ext cx="11199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ADDA94-3F55-4238-671B-EDC914F2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84" y="5789070"/>
                <a:ext cx="1119922" cy="246221"/>
              </a:xfrm>
              <a:prstGeom prst="rect">
                <a:avLst/>
              </a:prstGeom>
              <a:blipFill>
                <a:blip r:embed="rId17"/>
                <a:stretch>
                  <a:fillRect l="-2174" r="-6522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/>
              <p:nvPr/>
            </p:nvSpPr>
            <p:spPr>
              <a:xfrm>
                <a:off x="8988334" y="15032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4" y="1503233"/>
                <a:ext cx="549831" cy="276999"/>
              </a:xfrm>
              <a:prstGeom prst="rect">
                <a:avLst/>
              </a:prstGeom>
              <a:blipFill>
                <a:blip r:embed="rId18"/>
                <a:stretch>
                  <a:fillRect l="-14286" t="-4444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85DF781-1C45-F308-A2A7-0552933C1845}"/>
                  </a:ext>
                </a:extLst>
              </p:cNvPr>
              <p:cNvSpPr txBox="1"/>
              <p:nvPr/>
            </p:nvSpPr>
            <p:spPr>
              <a:xfrm>
                <a:off x="2952955" y="2932376"/>
                <a:ext cx="5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85DF781-1C45-F308-A2A7-0552933C1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55" y="2932376"/>
                <a:ext cx="596252" cy="276999"/>
              </a:xfrm>
              <a:prstGeom prst="rect">
                <a:avLst/>
              </a:prstGeom>
              <a:blipFill>
                <a:blip r:embed="rId20"/>
                <a:stretch>
                  <a:fillRect l="-13265" t="-2222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E850363-1548-9608-3F3F-6B286C8EB6E5}"/>
                  </a:ext>
                </a:extLst>
              </p:cNvPr>
              <p:cNvSpPr txBox="1"/>
              <p:nvPr/>
            </p:nvSpPr>
            <p:spPr>
              <a:xfrm>
                <a:off x="3418677" y="365836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E850363-1548-9608-3F3F-6B286C8E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7" y="3658360"/>
                <a:ext cx="549830" cy="276999"/>
              </a:xfrm>
              <a:prstGeom prst="rect">
                <a:avLst/>
              </a:prstGeom>
              <a:blipFill>
                <a:blip r:embed="rId21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F78EAA-3A33-54BE-DBF2-FA1F169301EC}"/>
                  </a:ext>
                </a:extLst>
              </p:cNvPr>
              <p:cNvSpPr txBox="1"/>
              <p:nvPr/>
            </p:nvSpPr>
            <p:spPr>
              <a:xfrm>
                <a:off x="3202851" y="6097933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F78EAA-3A33-54BE-DBF2-FA1F1693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51" y="6097933"/>
                <a:ext cx="549830" cy="276999"/>
              </a:xfrm>
              <a:prstGeom prst="rect">
                <a:avLst/>
              </a:prstGeom>
              <a:blipFill>
                <a:blip r:embed="rId22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26CC492-6F75-7DFE-C71F-FB6716ED4EE5}"/>
                  </a:ext>
                </a:extLst>
              </p:cNvPr>
              <p:cNvSpPr txBox="1"/>
              <p:nvPr/>
            </p:nvSpPr>
            <p:spPr>
              <a:xfrm>
                <a:off x="3050021" y="5789070"/>
                <a:ext cx="8554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26CC492-6F75-7DFE-C71F-FB6716ED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21" y="5789070"/>
                <a:ext cx="855491" cy="246221"/>
              </a:xfrm>
              <a:prstGeom prst="rect">
                <a:avLst/>
              </a:prstGeom>
              <a:blipFill>
                <a:blip r:embed="rId23"/>
                <a:stretch>
                  <a:fillRect l="-4965" r="-70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D3D6C33-D1D4-28EA-D784-398F8D7B2F43}"/>
                  </a:ext>
                </a:extLst>
              </p:cNvPr>
              <p:cNvSpPr txBox="1"/>
              <p:nvPr/>
            </p:nvSpPr>
            <p:spPr>
              <a:xfrm>
                <a:off x="4656000" y="6097933"/>
                <a:ext cx="1532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D3D6C33-D1D4-28EA-D784-398F8D7B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00" y="6097933"/>
                <a:ext cx="1532209" cy="276999"/>
              </a:xfrm>
              <a:prstGeom prst="rect">
                <a:avLst/>
              </a:prstGeom>
              <a:blipFill>
                <a:blip r:embed="rId24"/>
                <a:stretch>
                  <a:fillRect t="-2174" r="-3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B15ECF-EAA0-983B-C0EC-C0E02F9707A9}"/>
                  </a:ext>
                </a:extLst>
              </p:cNvPr>
              <p:cNvSpPr txBox="1"/>
              <p:nvPr/>
            </p:nvSpPr>
            <p:spPr>
              <a:xfrm>
                <a:off x="6667645" y="6097933"/>
                <a:ext cx="1532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B15ECF-EAA0-983B-C0EC-C0E02F970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45" y="6097933"/>
                <a:ext cx="1532209" cy="276999"/>
              </a:xfrm>
              <a:prstGeom prst="rect">
                <a:avLst/>
              </a:prstGeom>
              <a:blipFill>
                <a:blip r:embed="rId25"/>
                <a:stretch>
                  <a:fillRect t="-2174" r="-3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2AC2336-C48F-78E4-B686-629018F306F2}"/>
                  </a:ext>
                </a:extLst>
              </p:cNvPr>
              <p:cNvSpPr txBox="1"/>
              <p:nvPr/>
            </p:nvSpPr>
            <p:spPr>
              <a:xfrm>
                <a:off x="10635944" y="2860092"/>
                <a:ext cx="13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2AC2336-C48F-78E4-B686-629018F3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944" y="2860092"/>
                <a:ext cx="1376211" cy="276999"/>
              </a:xfrm>
              <a:prstGeom prst="rect">
                <a:avLst/>
              </a:prstGeom>
              <a:blipFill>
                <a:blip r:embed="rId26"/>
                <a:stretch>
                  <a:fillRect t="-2174" r="-6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B772C01C-839A-032F-6C9E-B30D6DC1819D}"/>
              </a:ext>
            </a:extLst>
          </p:cNvPr>
          <p:cNvSpPr/>
          <p:nvPr/>
        </p:nvSpPr>
        <p:spPr>
          <a:xfrm>
            <a:off x="9674613" y="0"/>
            <a:ext cx="15446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guess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CC6EA0-3C52-D83D-A53A-8AE06A7A054A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D9CF28-5701-9DB3-8BF7-D7AC501F8E56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236764-749F-1BCD-1501-8D556ABA3DE4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C3A6CEF-6A31-521A-D82C-209EF99A8E1F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05A424-E810-5979-66B3-11E6CEF42F9F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D3739A0-8AC0-9A19-0ADB-7CD4C14EA1C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B506AA5-9960-3F80-B2D3-01EC83D5C289}"/>
              </a:ext>
            </a:extLst>
          </p:cNvPr>
          <p:cNvSpPr txBox="1"/>
          <p:nvPr/>
        </p:nvSpPr>
        <p:spPr>
          <a:xfrm>
            <a:off x="-24575" y="4375695"/>
            <a:ext cx="13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(</a:t>
            </a:r>
            <a:r>
              <a:rPr lang="pt-BR" i="1" dirty="0" err="1"/>
              <a:t>small</a:t>
            </a:r>
            <a:r>
              <a:rPr lang="pt-BR" i="1" dirty="0"/>
              <a:t> data)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396D5F-DBDA-FC7C-0B14-ADD079CCCE76}"/>
                  </a:ext>
                </a:extLst>
              </p:cNvPr>
              <p:cNvSpPr txBox="1"/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Regular MLP, 1 hidden layer,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396D5F-DBDA-FC7C-0B14-ADD079CC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blipFill>
                <a:blip r:embed="rId27"/>
                <a:stretch>
                  <a:fillRect l="-4152" t="-28261" r="-162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9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1287495" y="928803"/>
            <a:ext cx="3374856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78" y="1146593"/>
                <a:ext cx="1159934" cy="457983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526810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526810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5268104" y="2746792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526810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5268104" y="4346991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5268104" y="1146593"/>
            <a:ext cx="548640" cy="54864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A396B-27FC-5AB0-5D43-E22CC1C86058}"/>
              </a:ext>
            </a:extLst>
          </p:cNvPr>
          <p:cNvSpPr/>
          <p:nvPr/>
        </p:nvSpPr>
        <p:spPr>
          <a:xfrm>
            <a:off x="61882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631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861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>
            <a:off x="4095580" y="1414726"/>
            <a:ext cx="1172524" cy="618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0" idx="2"/>
          </p:cNvCxnSpPr>
          <p:nvPr/>
        </p:nvCxnSpPr>
        <p:spPr>
          <a:xfrm flipV="1">
            <a:off x="4095580" y="2234820"/>
            <a:ext cx="1172524" cy="22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554242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807691" y="2234065"/>
            <a:ext cx="541260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 flipV="1">
            <a:off x="4098378" y="3021112"/>
            <a:ext cx="1169726" cy="300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4098378" y="3844072"/>
            <a:ext cx="1169726" cy="239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>
            <a:off x="4094070" y="4609094"/>
            <a:ext cx="1174034" cy="122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3" idx="2"/>
          </p:cNvCxnSpPr>
          <p:nvPr/>
        </p:nvCxnSpPr>
        <p:spPr>
          <a:xfrm flipV="1">
            <a:off x="4094070" y="5444271"/>
            <a:ext cx="1174032" cy="528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F8F11-9FD4-4542-4232-762D702FA9D4}"/>
              </a:ext>
            </a:extLst>
          </p:cNvPr>
          <p:cNvSpPr>
            <a:spLocks noChangeAspect="1"/>
          </p:cNvSpPr>
          <p:nvPr/>
        </p:nvSpPr>
        <p:spPr>
          <a:xfrm>
            <a:off x="63489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7F988-2F97-49B7-431A-CAB6D0F53B98}"/>
              </a:ext>
            </a:extLst>
          </p:cNvPr>
          <p:cNvSpPr>
            <a:spLocks noChangeAspect="1"/>
          </p:cNvSpPr>
          <p:nvPr/>
        </p:nvSpPr>
        <p:spPr>
          <a:xfrm>
            <a:off x="63489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62CE0-1CE2-0C60-849A-CD94297AFA0F}"/>
              </a:ext>
            </a:extLst>
          </p:cNvPr>
          <p:cNvSpPr>
            <a:spLocks noChangeAspect="1"/>
          </p:cNvSpPr>
          <p:nvPr/>
        </p:nvSpPr>
        <p:spPr>
          <a:xfrm>
            <a:off x="63517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0BB280-1C49-B711-4778-23C1EF027824}"/>
              </a:ext>
            </a:extLst>
          </p:cNvPr>
          <p:cNvSpPr>
            <a:spLocks noChangeAspect="1"/>
          </p:cNvSpPr>
          <p:nvPr/>
        </p:nvSpPr>
        <p:spPr>
          <a:xfrm>
            <a:off x="6351749" y="379924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399BC-1C3E-DAB6-E9DD-90D3DB89F2E5}"/>
              </a:ext>
            </a:extLst>
          </p:cNvPr>
          <p:cNvSpPr>
            <a:spLocks noChangeAspect="1"/>
          </p:cNvSpPr>
          <p:nvPr/>
        </p:nvSpPr>
        <p:spPr>
          <a:xfrm>
            <a:off x="63474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D8070-D0C9-3960-0828-D8302394CBBD}"/>
              </a:ext>
            </a:extLst>
          </p:cNvPr>
          <p:cNvSpPr>
            <a:spLocks noChangeAspect="1"/>
          </p:cNvSpPr>
          <p:nvPr/>
        </p:nvSpPr>
        <p:spPr>
          <a:xfrm>
            <a:off x="63474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8B2442-DA73-6F54-2702-810CCDC027BA}"/>
              </a:ext>
            </a:extLst>
          </p:cNvPr>
          <p:cNvSpPr>
            <a:spLocks noChangeAspect="1"/>
          </p:cNvSpPr>
          <p:nvPr/>
        </p:nvSpPr>
        <p:spPr>
          <a:xfrm>
            <a:off x="73161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85565-C2CD-49E8-6BF6-C6A7670165F0}"/>
              </a:ext>
            </a:extLst>
          </p:cNvPr>
          <p:cNvSpPr>
            <a:spLocks noChangeAspect="1"/>
          </p:cNvSpPr>
          <p:nvPr/>
        </p:nvSpPr>
        <p:spPr>
          <a:xfrm>
            <a:off x="7318952" y="297538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9E0018-E88C-03EF-8B3C-E9B5C06173F7}"/>
              </a:ext>
            </a:extLst>
          </p:cNvPr>
          <p:cNvSpPr>
            <a:spLocks noChangeAspect="1"/>
          </p:cNvSpPr>
          <p:nvPr/>
        </p:nvSpPr>
        <p:spPr>
          <a:xfrm>
            <a:off x="73189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5909C8-9C3F-7442-877C-90539015E406}"/>
              </a:ext>
            </a:extLst>
          </p:cNvPr>
          <p:cNvSpPr>
            <a:spLocks noChangeAspect="1"/>
          </p:cNvSpPr>
          <p:nvPr/>
        </p:nvSpPr>
        <p:spPr>
          <a:xfrm>
            <a:off x="73146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807691" y="1413219"/>
            <a:ext cx="541260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07691" y="3021112"/>
            <a:ext cx="544058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807691" y="3844072"/>
            <a:ext cx="544058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807691" y="4607587"/>
            <a:ext cx="539750" cy="137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07689" y="5444271"/>
            <a:ext cx="539752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554242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5542422" y="4895631"/>
            <a:ext cx="2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1CA1699-E2C3-A038-AD6A-392BCCBC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1960500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BBEC320-FEA3-F2B8-CFAA-FE93D8F73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2738492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3BB2A55-86E3-5EA9-0507-074E068F1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3564171"/>
                <a:ext cx="548640" cy="5486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23EA046-D690-332F-6C6A-5AD9235FF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46" y="4327943"/>
                <a:ext cx="548640" cy="5486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57923A-5B35-A31A-D2C2-D65F275E5B0A}"/>
              </a:ext>
            </a:extLst>
          </p:cNvPr>
          <p:cNvCxnSpPr>
            <a:cxnSpLocks/>
            <a:stCxn id="78" idx="3"/>
            <a:endCxn id="107" idx="2"/>
          </p:cNvCxnSpPr>
          <p:nvPr/>
        </p:nvCxnSpPr>
        <p:spPr>
          <a:xfrm>
            <a:off x="7407594" y="2234065"/>
            <a:ext cx="1661052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BBB011-A7A5-0613-39C4-7187EE37762D}"/>
              </a:ext>
            </a:extLst>
          </p:cNvPr>
          <p:cNvCxnSpPr>
            <a:cxnSpLocks/>
            <a:stCxn id="79" idx="3"/>
            <a:endCxn id="111" idx="2"/>
          </p:cNvCxnSpPr>
          <p:nvPr/>
        </p:nvCxnSpPr>
        <p:spPr>
          <a:xfrm flipV="1">
            <a:off x="7410392" y="3012812"/>
            <a:ext cx="1658254" cy="829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A550E5-4563-48F0-D9C3-749D87CDCDC1}"/>
              </a:ext>
            </a:extLst>
          </p:cNvPr>
          <p:cNvCxnSpPr>
            <a:cxnSpLocks/>
            <a:stCxn id="80" idx="3"/>
            <a:endCxn id="112" idx="2"/>
          </p:cNvCxnSpPr>
          <p:nvPr/>
        </p:nvCxnSpPr>
        <p:spPr>
          <a:xfrm flipV="1">
            <a:off x="7410392" y="3838491"/>
            <a:ext cx="1658254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3F2972-AFF6-FA0C-AA55-B863C91D386D}"/>
              </a:ext>
            </a:extLst>
          </p:cNvPr>
          <p:cNvCxnSpPr>
            <a:cxnSpLocks/>
            <a:stCxn id="81" idx="3"/>
            <a:endCxn id="113" idx="2"/>
          </p:cNvCxnSpPr>
          <p:nvPr/>
        </p:nvCxnSpPr>
        <p:spPr>
          <a:xfrm flipV="1">
            <a:off x="74060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655CC7-7ABC-4158-18E1-77EF9FF398F3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64388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C8AD2BE-FE55-54A5-E163-17BB670B1BEB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64431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6F7611-4079-18E7-2E47-331CBBB2C6F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4388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B83F21-6CE6-9BA3-C776-463C1635E05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38881" y="1409141"/>
            <a:ext cx="880071" cy="1611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63C12-4BCC-8FEF-ABB0-CC81356B65E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4431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F46A57-069D-F171-4560-E79C66D5F8AD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4403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CA8C37-D8E4-17EF-7986-3677260D906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431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52B05A-D00D-181A-CD34-C569AE33574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6443189" y="3021103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5B8511-8797-BEE0-2489-4DA57AA17058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64431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F0F1A60-50EA-A777-ED2D-8C4049D6B71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6443189" y="3028803"/>
            <a:ext cx="868393" cy="81615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6460FA3-2703-48FF-BE42-88F64AFADF8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4388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91C29B-EC97-FD47-6098-80236814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3158272"/>
                <a:ext cx="548640" cy="5486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16D46E-F2BC-8431-A0D9-52B5486ABCDC}"/>
              </a:ext>
            </a:extLst>
          </p:cNvPr>
          <p:cNvCxnSpPr>
            <a:cxnSpLocks/>
            <a:stCxn id="107" idx="5"/>
            <a:endCxn id="172" idx="1"/>
          </p:cNvCxnSpPr>
          <p:nvPr/>
        </p:nvCxnSpPr>
        <p:spPr>
          <a:xfrm>
            <a:off x="95369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49827B-ED45-FECC-447B-743B89BC982A}"/>
              </a:ext>
            </a:extLst>
          </p:cNvPr>
          <p:cNvCxnSpPr>
            <a:cxnSpLocks/>
            <a:stCxn id="111" idx="6"/>
            <a:endCxn id="172" idx="2"/>
          </p:cNvCxnSpPr>
          <p:nvPr/>
        </p:nvCxnSpPr>
        <p:spPr>
          <a:xfrm>
            <a:off x="9617286" y="3012812"/>
            <a:ext cx="753780" cy="4197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28383E-93B4-D262-5E6F-8C3702EFF1A0}"/>
              </a:ext>
            </a:extLst>
          </p:cNvPr>
          <p:cNvCxnSpPr>
            <a:cxnSpLocks/>
            <a:stCxn id="112" idx="6"/>
            <a:endCxn id="172" idx="2"/>
          </p:cNvCxnSpPr>
          <p:nvPr/>
        </p:nvCxnSpPr>
        <p:spPr>
          <a:xfrm flipV="1">
            <a:off x="96172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3EA1F9-EC44-606F-AC21-452AA3BA9834}"/>
              </a:ext>
            </a:extLst>
          </p:cNvPr>
          <p:cNvCxnSpPr>
            <a:cxnSpLocks/>
            <a:stCxn id="113" idx="7"/>
            <a:endCxn id="172" idx="3"/>
          </p:cNvCxnSpPr>
          <p:nvPr/>
        </p:nvCxnSpPr>
        <p:spPr>
          <a:xfrm flipV="1">
            <a:off x="95369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1287494" y="527465"/>
            <a:ext cx="33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 (MLP)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8F229F-8093-3344-8C21-3F180182BC43}"/>
              </a:ext>
            </a:extLst>
          </p:cNvPr>
          <p:cNvSpPr txBox="1"/>
          <p:nvPr/>
        </p:nvSpPr>
        <p:spPr>
          <a:xfrm>
            <a:off x="6188209" y="527465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B2022A7-3D2E-2CA0-D9A4-CD4B3DFCBA76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109197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/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1899BC3-FFAB-D4B6-DCBF-CEC35CC8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67" y="5350276"/>
                <a:ext cx="1159934" cy="376152"/>
              </a:xfrm>
              <a:prstGeom prst="roundRect">
                <a:avLst/>
              </a:prstGeom>
              <a:blipFill>
                <a:blip r:embed="rId8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C5CFE-04BB-ACC3-86FF-88CCAD28B73A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flipV="1">
            <a:off x="7842689" y="3064575"/>
            <a:ext cx="400" cy="22521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A95D4-1536-8B92-16CD-716D987AA61A}"/>
              </a:ext>
            </a:extLst>
          </p:cNvPr>
          <p:cNvCxnSpPr>
            <a:cxnSpLocks/>
            <a:stCxn id="109" idx="0"/>
            <a:endCxn id="102" idx="2"/>
          </p:cNvCxnSpPr>
          <p:nvPr/>
        </p:nvCxnSpPr>
        <p:spPr>
          <a:xfrm flipH="1" flipV="1">
            <a:off x="8076878" y="2284547"/>
            <a:ext cx="251" cy="30321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863B78B-0782-9DF1-5D8F-7730B8B9792A}"/>
              </a:ext>
            </a:extLst>
          </p:cNvPr>
          <p:cNvSpPr>
            <a:spLocks noChangeAspect="1"/>
          </p:cNvSpPr>
          <p:nvPr/>
        </p:nvSpPr>
        <p:spPr>
          <a:xfrm>
            <a:off x="80311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DE5A4E-2FEB-0867-D436-34AC6BE73BDA}"/>
              </a:ext>
            </a:extLst>
          </p:cNvPr>
          <p:cNvSpPr>
            <a:spLocks noChangeAspect="1"/>
          </p:cNvSpPr>
          <p:nvPr/>
        </p:nvSpPr>
        <p:spPr>
          <a:xfrm>
            <a:off x="7797369" y="297313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2DCC7E-8603-A306-305C-436EC868F94C}"/>
              </a:ext>
            </a:extLst>
          </p:cNvPr>
          <p:cNvSpPr>
            <a:spLocks noChangeAspect="1"/>
          </p:cNvSpPr>
          <p:nvPr/>
        </p:nvSpPr>
        <p:spPr>
          <a:xfrm>
            <a:off x="8030624" y="297231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6059C4-6367-4538-3CDA-DE6178F301CA}"/>
              </a:ext>
            </a:extLst>
          </p:cNvPr>
          <p:cNvSpPr>
            <a:spLocks noChangeAspect="1"/>
          </p:cNvSpPr>
          <p:nvPr/>
        </p:nvSpPr>
        <p:spPr>
          <a:xfrm>
            <a:off x="7796969" y="379958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61F9E5-BCDF-E245-3FC7-D92741AFBCBB}"/>
              </a:ext>
            </a:extLst>
          </p:cNvPr>
          <p:cNvSpPr>
            <a:spLocks noChangeAspect="1"/>
          </p:cNvSpPr>
          <p:nvPr/>
        </p:nvSpPr>
        <p:spPr>
          <a:xfrm>
            <a:off x="779696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0090F9-D68F-08A8-5483-B8D40A484A48}"/>
              </a:ext>
            </a:extLst>
          </p:cNvPr>
          <p:cNvSpPr>
            <a:spLocks noChangeAspect="1"/>
          </p:cNvSpPr>
          <p:nvPr/>
        </p:nvSpPr>
        <p:spPr>
          <a:xfrm>
            <a:off x="8031409" y="531673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DD516-29FE-F32E-B8C7-69931634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032500"/>
                <a:ext cx="548640" cy="5486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C177E3-A616-9CF8-5A0E-C2503F7B78A7}"/>
              </a:ext>
            </a:extLst>
          </p:cNvPr>
          <p:cNvCxnSpPr>
            <a:cxnSpLocks/>
            <a:stCxn id="110" idx="4"/>
            <a:endCxn id="119" idx="0"/>
          </p:cNvCxnSpPr>
          <p:nvPr/>
        </p:nvCxnSpPr>
        <p:spPr>
          <a:xfrm>
            <a:off x="106453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3D83-90BA-B694-53B5-65D35B0E2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5250181"/>
                <a:ext cx="548640" cy="54864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2DB5AD-8343-FF5D-DB4E-407BB23EEE6F}"/>
              </a:ext>
            </a:extLst>
          </p:cNvPr>
          <p:cNvCxnSpPr>
            <a:cxnSpLocks/>
            <a:stCxn id="122" idx="0"/>
            <a:endCxn id="172" idx="4"/>
          </p:cNvCxnSpPr>
          <p:nvPr/>
        </p:nvCxnSpPr>
        <p:spPr>
          <a:xfrm flipV="1">
            <a:off x="106453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412CCC-071B-263D-7B29-E27C9045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1960500"/>
                <a:ext cx="548640" cy="5486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5C927E-74F4-3E0D-C7BD-339BDEF122ED}"/>
              </a:ext>
            </a:extLst>
          </p:cNvPr>
          <p:cNvCxnSpPr>
            <a:cxnSpLocks/>
            <a:stCxn id="119" idx="4"/>
            <a:endCxn id="172" idx="0"/>
          </p:cNvCxnSpPr>
          <p:nvPr/>
        </p:nvCxnSpPr>
        <p:spPr>
          <a:xfrm>
            <a:off x="106453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BA8FA4-64FA-5DF5-7024-197FF6A8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66" y="4327943"/>
                <a:ext cx="548640" cy="548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6739C-922E-41A8-06B9-FFC5D23E7983}"/>
              </a:ext>
            </a:extLst>
          </p:cNvPr>
          <p:cNvCxnSpPr>
            <a:cxnSpLocks/>
            <a:stCxn id="116" idx="0"/>
            <a:endCxn id="122" idx="4"/>
          </p:cNvCxnSpPr>
          <p:nvPr/>
        </p:nvCxnSpPr>
        <p:spPr>
          <a:xfrm flipV="1">
            <a:off x="106453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/>
              <p:nvPr/>
            </p:nvSpPr>
            <p:spPr>
              <a:xfrm>
                <a:off x="212846" y="4004621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43FC-7FB5-BA2F-342D-226485BB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6" y="4004621"/>
                <a:ext cx="549831" cy="276999"/>
              </a:xfrm>
              <a:prstGeom prst="rect">
                <a:avLst/>
              </a:prstGeom>
              <a:blipFill>
                <a:blip r:embed="rId13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/>
              <p:nvPr/>
            </p:nvSpPr>
            <p:spPr>
              <a:xfrm>
                <a:off x="1740876" y="2925257"/>
                <a:ext cx="592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1A4BF3-581E-9E0C-8845-77DBAE7A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76" y="2925257"/>
                <a:ext cx="592278" cy="276999"/>
              </a:xfrm>
              <a:prstGeom prst="rect">
                <a:avLst/>
              </a:prstGeom>
              <a:blipFill>
                <a:blip r:embed="rId14"/>
                <a:stretch>
                  <a:fillRect l="-13402" t="-2222" r="-1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B874B5-D297-9C0A-8288-A75933B3E420}"/>
                  </a:ext>
                </a:extLst>
              </p:cNvPr>
              <p:cNvSpPr txBox="1"/>
              <p:nvPr/>
            </p:nvSpPr>
            <p:spPr>
              <a:xfrm>
                <a:off x="1960707" y="6097933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B874B5-D297-9C0A-8288-A75933B3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07" y="6097933"/>
                <a:ext cx="592277" cy="276999"/>
              </a:xfrm>
              <a:prstGeom prst="rect">
                <a:avLst/>
              </a:prstGeom>
              <a:blipFill>
                <a:blip r:embed="rId15"/>
                <a:stretch>
                  <a:fillRect l="-13402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/>
              <p:nvPr/>
            </p:nvSpPr>
            <p:spPr>
              <a:xfrm>
                <a:off x="2118334" y="3611301"/>
                <a:ext cx="592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2251226-BEF0-E631-9A90-501B664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34" y="3611301"/>
                <a:ext cx="592277" cy="276999"/>
              </a:xfrm>
              <a:prstGeom prst="rect">
                <a:avLst/>
              </a:prstGeom>
              <a:blipFill>
                <a:blip r:embed="rId16"/>
                <a:stretch>
                  <a:fillRect l="-13265" t="-2174" r="-132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ADDA94-3F55-4238-671B-EDC914F22F21}"/>
                  </a:ext>
                </a:extLst>
              </p:cNvPr>
              <p:cNvSpPr txBox="1"/>
              <p:nvPr/>
            </p:nvSpPr>
            <p:spPr>
              <a:xfrm>
                <a:off x="1696884" y="5789070"/>
                <a:ext cx="11199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ADDA94-3F55-4238-671B-EDC914F2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84" y="5789070"/>
                <a:ext cx="1119922" cy="246221"/>
              </a:xfrm>
              <a:prstGeom prst="rect">
                <a:avLst/>
              </a:prstGeom>
              <a:blipFill>
                <a:blip r:embed="rId17"/>
                <a:stretch>
                  <a:fillRect l="-2174" r="-6522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/>
              <p:nvPr/>
            </p:nvSpPr>
            <p:spPr>
              <a:xfrm>
                <a:off x="8988334" y="15032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46BE7D-4279-89B5-D5E4-0D46E01E5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4" y="1503233"/>
                <a:ext cx="549831" cy="276999"/>
              </a:xfrm>
              <a:prstGeom prst="rect">
                <a:avLst/>
              </a:prstGeom>
              <a:blipFill>
                <a:blip r:embed="rId18"/>
                <a:stretch>
                  <a:fillRect l="-14286" t="-4444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/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1A0FD388-E617-1AFD-A24E-D136B25B1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9" y="1146593"/>
                <a:ext cx="1159934" cy="4579835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85DF781-1C45-F308-A2A7-0552933C1845}"/>
                  </a:ext>
                </a:extLst>
              </p:cNvPr>
              <p:cNvSpPr txBox="1"/>
              <p:nvPr/>
            </p:nvSpPr>
            <p:spPr>
              <a:xfrm>
                <a:off x="2952955" y="2932376"/>
                <a:ext cx="5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85DF781-1C45-F308-A2A7-0552933C1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55" y="2932376"/>
                <a:ext cx="596252" cy="276999"/>
              </a:xfrm>
              <a:prstGeom prst="rect">
                <a:avLst/>
              </a:prstGeom>
              <a:blipFill>
                <a:blip r:embed="rId20"/>
                <a:stretch>
                  <a:fillRect l="-13265" t="-2222" r="-132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E850363-1548-9608-3F3F-6B286C8EB6E5}"/>
                  </a:ext>
                </a:extLst>
              </p:cNvPr>
              <p:cNvSpPr txBox="1"/>
              <p:nvPr/>
            </p:nvSpPr>
            <p:spPr>
              <a:xfrm>
                <a:off x="3418677" y="3658360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E850363-1548-9608-3F3F-6B286C8E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7" y="3658360"/>
                <a:ext cx="549830" cy="276999"/>
              </a:xfrm>
              <a:prstGeom prst="rect">
                <a:avLst/>
              </a:prstGeom>
              <a:blipFill>
                <a:blip r:embed="rId21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F78EAA-3A33-54BE-DBF2-FA1F169301EC}"/>
                  </a:ext>
                </a:extLst>
              </p:cNvPr>
              <p:cNvSpPr txBox="1"/>
              <p:nvPr/>
            </p:nvSpPr>
            <p:spPr>
              <a:xfrm>
                <a:off x="3202851" y="6097933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F78EAA-3A33-54BE-DBF2-FA1F1693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51" y="6097933"/>
                <a:ext cx="549830" cy="276999"/>
              </a:xfrm>
              <a:prstGeom prst="rect">
                <a:avLst/>
              </a:prstGeom>
              <a:blipFill>
                <a:blip r:embed="rId22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26CC492-6F75-7DFE-C71F-FB6716ED4EE5}"/>
                  </a:ext>
                </a:extLst>
              </p:cNvPr>
              <p:cNvSpPr txBox="1"/>
              <p:nvPr/>
            </p:nvSpPr>
            <p:spPr>
              <a:xfrm>
                <a:off x="3050021" y="5789070"/>
                <a:ext cx="8554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26CC492-6F75-7DFE-C71F-FB6716ED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21" y="5789070"/>
                <a:ext cx="855491" cy="246221"/>
              </a:xfrm>
              <a:prstGeom prst="rect">
                <a:avLst/>
              </a:prstGeom>
              <a:blipFill>
                <a:blip r:embed="rId23"/>
                <a:stretch>
                  <a:fillRect l="-4965" r="-70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4004140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4004140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4006938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4006938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4002630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4002630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D3D6C33-D1D4-28EA-D784-398F8D7B2F43}"/>
                  </a:ext>
                </a:extLst>
              </p:cNvPr>
              <p:cNvSpPr txBox="1"/>
              <p:nvPr/>
            </p:nvSpPr>
            <p:spPr>
              <a:xfrm>
                <a:off x="4656000" y="6097933"/>
                <a:ext cx="1532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D3D6C33-D1D4-28EA-D784-398F8D7B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00" y="6097933"/>
                <a:ext cx="1532209" cy="276999"/>
              </a:xfrm>
              <a:prstGeom prst="rect">
                <a:avLst/>
              </a:prstGeom>
              <a:blipFill>
                <a:blip r:embed="rId24"/>
                <a:stretch>
                  <a:fillRect t="-2174" r="-3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B15ECF-EAA0-983B-C0EC-C0E02F9707A9}"/>
                  </a:ext>
                </a:extLst>
              </p:cNvPr>
              <p:cNvSpPr txBox="1"/>
              <p:nvPr/>
            </p:nvSpPr>
            <p:spPr>
              <a:xfrm>
                <a:off x="6667645" y="6097933"/>
                <a:ext cx="1532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↦(6,1)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B15ECF-EAA0-983B-C0EC-C0E02F970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45" y="6097933"/>
                <a:ext cx="1532209" cy="276999"/>
              </a:xfrm>
              <a:prstGeom prst="rect">
                <a:avLst/>
              </a:prstGeom>
              <a:blipFill>
                <a:blip r:embed="rId25"/>
                <a:stretch>
                  <a:fillRect t="-2174" r="-3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1D380-3B33-9F21-DAAC-F0A4312C2561}"/>
              </a:ext>
            </a:extLst>
          </p:cNvPr>
          <p:cNvSpPr/>
          <p:nvPr/>
        </p:nvSpPr>
        <p:spPr>
          <a:xfrm>
            <a:off x="895241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2AC2336-C48F-78E4-B686-629018F306F2}"/>
                  </a:ext>
                </a:extLst>
              </p:cNvPr>
              <p:cNvSpPr txBox="1"/>
              <p:nvPr/>
            </p:nvSpPr>
            <p:spPr>
              <a:xfrm>
                <a:off x="10635944" y="2860092"/>
                <a:ext cx="13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↦(1,1)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2AC2336-C48F-78E4-B686-629018F3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944" y="2860092"/>
                <a:ext cx="1376211" cy="276999"/>
              </a:xfrm>
              <a:prstGeom prst="rect">
                <a:avLst/>
              </a:prstGeom>
              <a:blipFill>
                <a:blip r:embed="rId26"/>
                <a:stretch>
                  <a:fillRect t="-2174" r="-6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B772C01C-839A-032F-6C9E-B30D6DC1819D}"/>
              </a:ext>
            </a:extLst>
          </p:cNvPr>
          <p:cNvSpPr/>
          <p:nvPr/>
        </p:nvSpPr>
        <p:spPr>
          <a:xfrm>
            <a:off x="9674613" y="0"/>
            <a:ext cx="15446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guess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CC6EA0-3C52-D83D-A53A-8AE06A7A054A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D9CF28-5701-9DB3-8BF7-D7AC501F8E56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236764-749F-1BCD-1501-8D556ABA3DE4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C3A6CEF-6A31-521A-D82C-209EF99A8E1F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05A424-E810-5979-66B3-11E6CEF42F9F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D3739A0-8AC0-9A19-0ADB-7CD4C14EA1C2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B506AA5-9960-3F80-B2D3-01EC83D5C289}"/>
              </a:ext>
            </a:extLst>
          </p:cNvPr>
          <p:cNvSpPr txBox="1"/>
          <p:nvPr/>
        </p:nvSpPr>
        <p:spPr>
          <a:xfrm>
            <a:off x="-24575" y="4375695"/>
            <a:ext cx="13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(</a:t>
            </a:r>
            <a:r>
              <a:rPr lang="pt-BR" i="1" dirty="0" err="1"/>
              <a:t>small</a:t>
            </a:r>
            <a:r>
              <a:rPr lang="pt-BR" i="1" dirty="0"/>
              <a:t> data)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396D5F-DBDA-FC7C-0B14-ADD079CCCE76}"/>
                  </a:ext>
                </a:extLst>
              </p:cNvPr>
              <p:cNvSpPr txBox="1"/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Regular MLP, 1 hidden layer,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396D5F-DBDA-FC7C-0B14-ADD079CC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06" y="6476676"/>
                <a:ext cx="3374835" cy="276999"/>
              </a:xfrm>
              <a:prstGeom prst="rect">
                <a:avLst/>
              </a:prstGeom>
              <a:blipFill>
                <a:blip r:embed="rId27"/>
                <a:stretch>
                  <a:fillRect l="-4152" t="-28261" r="-162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FD41029B-3199-A9CA-B384-640554745294}"/>
              </a:ext>
            </a:extLst>
          </p:cNvPr>
          <p:cNvSpPr txBox="1"/>
          <p:nvPr/>
        </p:nvSpPr>
        <p:spPr>
          <a:xfrm>
            <a:off x="4655999" y="794883"/>
            <a:ext cx="1532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(</a:t>
            </a:r>
            <a:r>
              <a:rPr lang="pt-BR" sz="1600" b="1" dirty="0" err="1">
                <a:solidFill>
                  <a:srgbClr val="FF0000"/>
                </a:solidFill>
              </a:rPr>
              <a:t>not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 err="1">
                <a:solidFill>
                  <a:srgbClr val="FF0000"/>
                </a:solidFill>
              </a:rPr>
              <a:t>normalised</a:t>
            </a:r>
            <a:r>
              <a:rPr lang="pt-BR" sz="1600" b="1" dirty="0">
                <a:solidFill>
                  <a:srgbClr val="FF0000"/>
                </a:solidFill>
              </a:rPr>
              <a:t>)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3B5C2-7A6E-3368-42C7-4EC178818C43}"/>
              </a:ext>
            </a:extLst>
          </p:cNvPr>
          <p:cNvSpPr/>
          <p:nvPr/>
        </p:nvSpPr>
        <p:spPr>
          <a:xfrm>
            <a:off x="1565947" y="892368"/>
            <a:ext cx="9060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 2: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So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,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let’s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pour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more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theory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in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model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061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ABA578-A939-D507-902F-6876704D090E}"/>
              </a:ext>
            </a:extLst>
          </p:cNvPr>
          <p:cNvSpPr/>
          <p:nvPr/>
        </p:nvSpPr>
        <p:spPr>
          <a:xfrm>
            <a:off x="992221" y="928803"/>
            <a:ext cx="3154080" cy="5468583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E5CB0-80BD-9E74-D73E-945BA4DBD579}"/>
              </a:ext>
            </a:extLst>
          </p:cNvPr>
          <p:cNvSpPr>
            <a:spLocks/>
          </p:cNvSpPr>
          <p:nvPr/>
        </p:nvSpPr>
        <p:spPr>
          <a:xfrm>
            <a:off x="220612" y="314876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latin typeface="Cambria Math" panose="02040503050406030204" pitchFamily="18" charset="0"/>
              </a:rPr>
              <a:t>t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/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AEB312-7517-A8E5-1B9A-63EEEB24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1182805"/>
                <a:ext cx="1159934" cy="12801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/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00F73F-8F5B-9FE1-EF84-E6D8D7F29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2783004"/>
                <a:ext cx="1159934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/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1D85FC-20ED-B61C-0AD0-1CCA1EDF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78" y="4383203"/>
                <a:ext cx="1159934" cy="12801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FE1888C-CDCA-7F91-694B-69473FEDF884}"/>
              </a:ext>
            </a:extLst>
          </p:cNvPr>
          <p:cNvSpPr>
            <a:spLocks noChangeAspect="1"/>
          </p:cNvSpPr>
          <p:nvPr/>
        </p:nvSpPr>
        <p:spPr>
          <a:xfrm>
            <a:off x="6049154" y="1960500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dS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1EF05-04A7-F141-A91B-28DF508BC7D0}"/>
              </a:ext>
            </a:extLst>
          </p:cNvPr>
          <p:cNvSpPr>
            <a:spLocks noChangeAspect="1"/>
          </p:cNvSpPr>
          <p:nvPr/>
        </p:nvSpPr>
        <p:spPr>
          <a:xfrm>
            <a:off x="6049154" y="356975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dI</a:t>
            </a:r>
            <a:endParaRPr lang="en-US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2C6E-3E03-C2CE-FCCC-0C07565F04D3}"/>
              </a:ext>
            </a:extLst>
          </p:cNvPr>
          <p:cNvSpPr>
            <a:spLocks noChangeAspect="1"/>
          </p:cNvSpPr>
          <p:nvPr/>
        </p:nvSpPr>
        <p:spPr>
          <a:xfrm>
            <a:off x="6049154" y="2746792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D70A3A-42A0-7784-E846-149BACF88A98}"/>
              </a:ext>
            </a:extLst>
          </p:cNvPr>
          <p:cNvSpPr>
            <a:spLocks noChangeAspect="1"/>
          </p:cNvSpPr>
          <p:nvPr/>
        </p:nvSpPr>
        <p:spPr>
          <a:xfrm>
            <a:off x="6049152" y="5169951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dR</a:t>
            </a:r>
            <a:endParaRPr lang="en-US" sz="1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62F47-3C34-D86F-160E-2AA789E8182C}"/>
              </a:ext>
            </a:extLst>
          </p:cNvPr>
          <p:cNvSpPr>
            <a:spLocks noChangeAspect="1"/>
          </p:cNvSpPr>
          <p:nvPr/>
        </p:nvSpPr>
        <p:spPr>
          <a:xfrm>
            <a:off x="6049154" y="4338899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321CC-EF3B-FDE5-E9FE-AD3651ABDC10}"/>
              </a:ext>
            </a:extLst>
          </p:cNvPr>
          <p:cNvSpPr>
            <a:spLocks noChangeAspect="1"/>
          </p:cNvSpPr>
          <p:nvPr/>
        </p:nvSpPr>
        <p:spPr>
          <a:xfrm>
            <a:off x="6049154" y="1146593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9189E-E5AB-CB6F-4243-BA5D6E6EDBF8}"/>
              </a:ext>
            </a:extLst>
          </p:cNvPr>
          <p:cNvSpPr>
            <a:spLocks noChangeAspect="1"/>
          </p:cNvSpPr>
          <p:nvPr/>
        </p:nvSpPr>
        <p:spPr>
          <a:xfrm>
            <a:off x="1250158" y="337736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D5149B-7E37-DEF8-783F-01CF9E6E6ED2}"/>
              </a:ext>
            </a:extLst>
          </p:cNvPr>
          <p:cNvSpPr>
            <a:spLocks noChangeAspect="1"/>
          </p:cNvSpPr>
          <p:nvPr/>
        </p:nvSpPr>
        <p:spPr>
          <a:xfrm>
            <a:off x="1250158" y="177716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BFB3A-3132-BBC3-D911-505B7E50E39F}"/>
              </a:ext>
            </a:extLst>
          </p:cNvPr>
          <p:cNvSpPr>
            <a:spLocks noChangeAspect="1"/>
          </p:cNvSpPr>
          <p:nvPr/>
        </p:nvSpPr>
        <p:spPr>
          <a:xfrm>
            <a:off x="1250158" y="497756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BA6F2-1863-0113-28BA-1A338BFAD2F3}"/>
              </a:ext>
            </a:extLst>
          </p:cNvPr>
          <p:cNvCxnSpPr>
            <a:cxnSpLocks/>
            <a:stCxn id="4" idx="7"/>
            <a:endCxn id="21" idx="1"/>
          </p:cNvCxnSpPr>
          <p:nvPr/>
        </p:nvCxnSpPr>
        <p:spPr>
          <a:xfrm flipV="1">
            <a:off x="688906" y="1822885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7F2177-025A-3C0C-8210-E8CC16400D9D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>
            <a:off x="769252" y="3423084"/>
            <a:ext cx="48090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A19B-DB72-7186-2FE3-9F2616651F36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688906" y="3617058"/>
            <a:ext cx="561252" cy="14062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5082D-202E-6E19-51EC-99C67BFBEC03}"/>
              </a:ext>
            </a:extLst>
          </p:cNvPr>
          <p:cNvSpPr>
            <a:spLocks noChangeAspect="1"/>
          </p:cNvSpPr>
          <p:nvPr/>
        </p:nvSpPr>
        <p:spPr>
          <a:xfrm>
            <a:off x="2409637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96732-6CCC-E2BD-CF60-A4D70FB3BA1C}"/>
              </a:ext>
            </a:extLst>
          </p:cNvPr>
          <p:cNvSpPr>
            <a:spLocks noChangeAspect="1"/>
          </p:cNvSpPr>
          <p:nvPr/>
        </p:nvSpPr>
        <p:spPr>
          <a:xfrm>
            <a:off x="2409637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076E3-A9E7-BA41-8158-87E3F8AF8F2A}"/>
              </a:ext>
            </a:extLst>
          </p:cNvPr>
          <p:cNvCxnSpPr>
            <a:cxnSpLocks/>
            <a:stCxn id="37" idx="3"/>
            <a:endCxn id="142" idx="1"/>
          </p:cNvCxnSpPr>
          <p:nvPr/>
        </p:nvCxnSpPr>
        <p:spPr>
          <a:xfrm>
            <a:off x="2501077" y="141472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433C-D651-70D1-B432-0DC36CF5B84D}"/>
              </a:ext>
            </a:extLst>
          </p:cNvPr>
          <p:cNvCxnSpPr>
            <a:cxnSpLocks/>
            <a:stCxn id="38" idx="3"/>
            <a:endCxn id="143" idx="1"/>
          </p:cNvCxnSpPr>
          <p:nvPr/>
        </p:nvCxnSpPr>
        <p:spPr>
          <a:xfrm>
            <a:off x="2501077" y="223707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435D60-2B90-F566-475D-83FABB89406D}"/>
              </a:ext>
            </a:extLst>
          </p:cNvPr>
          <p:cNvCxnSpPr>
            <a:cxnSpLocks/>
            <a:stCxn id="15" idx="4"/>
            <a:endCxn id="10" idx="0"/>
          </p:cNvCxnSpPr>
          <p:nvPr/>
        </p:nvCxnSpPr>
        <p:spPr>
          <a:xfrm>
            <a:off x="6323474" y="1695233"/>
            <a:ext cx="0" cy="26526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7F8FF-D1BA-C130-9BB1-374878277EA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597794" y="2234065"/>
            <a:ext cx="360757" cy="7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021B5-6DE8-0CB0-521F-035A2F339812}"/>
              </a:ext>
            </a:extLst>
          </p:cNvPr>
          <p:cNvSpPr>
            <a:spLocks noChangeAspect="1"/>
          </p:cNvSpPr>
          <p:nvPr/>
        </p:nvSpPr>
        <p:spPr>
          <a:xfrm>
            <a:off x="2412435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02C7F-A1C3-EEEE-3D31-D3B1D9C2704E}"/>
              </a:ext>
            </a:extLst>
          </p:cNvPr>
          <p:cNvSpPr>
            <a:spLocks noChangeAspect="1"/>
          </p:cNvSpPr>
          <p:nvPr/>
        </p:nvSpPr>
        <p:spPr>
          <a:xfrm>
            <a:off x="2412435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66F6ED-49D9-DC23-F9DE-1CD4CC6F409D}"/>
              </a:ext>
            </a:extLst>
          </p:cNvPr>
          <p:cNvSpPr>
            <a:spLocks noChangeAspect="1"/>
          </p:cNvSpPr>
          <p:nvPr/>
        </p:nvSpPr>
        <p:spPr>
          <a:xfrm>
            <a:off x="2408127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B340F4-9B1D-F80A-B5D7-ADA92361B6C7}"/>
              </a:ext>
            </a:extLst>
          </p:cNvPr>
          <p:cNvSpPr>
            <a:spLocks noChangeAspect="1"/>
          </p:cNvSpPr>
          <p:nvPr/>
        </p:nvSpPr>
        <p:spPr>
          <a:xfrm>
            <a:off x="2408127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30EA95-8C6F-728C-0216-7AC41D3F0A65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2503875" y="3024116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471C8-B1FE-016E-CF30-4CCFB392540A}"/>
              </a:ext>
            </a:extLst>
          </p:cNvPr>
          <p:cNvCxnSpPr>
            <a:cxnSpLocks/>
            <a:stCxn id="54" idx="3"/>
            <a:endCxn id="149" idx="1"/>
          </p:cNvCxnSpPr>
          <p:nvPr/>
        </p:nvCxnSpPr>
        <p:spPr>
          <a:xfrm>
            <a:off x="2503875" y="3846468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36D0EB-53CF-51A9-C802-E8CB629163CA}"/>
              </a:ext>
            </a:extLst>
          </p:cNvPr>
          <p:cNvCxnSpPr>
            <a:cxnSpLocks/>
            <a:stCxn id="55" idx="3"/>
            <a:endCxn id="150" idx="1"/>
          </p:cNvCxnSpPr>
          <p:nvPr/>
        </p:nvCxnSpPr>
        <p:spPr>
          <a:xfrm>
            <a:off x="2499567" y="4609094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B103BC-FDD5-0775-3913-02F87C7CF276}"/>
              </a:ext>
            </a:extLst>
          </p:cNvPr>
          <p:cNvCxnSpPr>
            <a:cxnSpLocks/>
            <a:stCxn id="56" idx="3"/>
            <a:endCxn id="151" idx="1"/>
          </p:cNvCxnSpPr>
          <p:nvPr/>
        </p:nvCxnSpPr>
        <p:spPr>
          <a:xfrm>
            <a:off x="2499567" y="5449552"/>
            <a:ext cx="13533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FCB18-244F-A074-B1B3-02367354505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597794" y="1413219"/>
            <a:ext cx="360757" cy="769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D3AEF1-81EB-D87A-EE1B-2DD794093B0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97794" y="3021112"/>
            <a:ext cx="363555" cy="14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5FCC76-2247-0E76-B3A3-13C16126643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597794" y="3844072"/>
            <a:ext cx="363555" cy="8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C9431A-80E0-E35C-5D97-5F3F19AF7E8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97794" y="4613219"/>
            <a:ext cx="35924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A706F0C-A69B-7CDF-27F5-A9B772BF90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597792" y="5444271"/>
            <a:ext cx="359249" cy="37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70D693-5FF4-2554-DB1E-491991C115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6323474" y="3295432"/>
            <a:ext cx="0" cy="27432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203EE8-2C7E-4E98-9034-ACAE54E423C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323472" y="4887539"/>
            <a:ext cx="2" cy="28241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B8BD16F-012E-A89C-268F-CBEC303EFC4B}"/>
              </a:ext>
            </a:extLst>
          </p:cNvPr>
          <p:cNvSpPr txBox="1"/>
          <p:nvPr/>
        </p:nvSpPr>
        <p:spPr>
          <a:xfrm>
            <a:off x="992221" y="529243"/>
            <a:ext cx="31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F6EA357-C968-B922-269D-E8F12F402C1B}"/>
                  </a:ext>
                </a:extLst>
              </p:cNvPr>
              <p:cNvSpPr txBox="1"/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F6EA357-C968-B922-269D-E8F12F40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9" y="5789070"/>
                <a:ext cx="824778" cy="246221"/>
              </a:xfrm>
              <a:prstGeom prst="rect">
                <a:avLst/>
              </a:prstGeom>
              <a:blipFill>
                <a:blip r:embed="rId6"/>
                <a:stretch>
                  <a:fillRect l="-5926" r="-22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/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34FE9894-C988-C0C0-B8A4-2105FB4E1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1185125"/>
                <a:ext cx="1159934" cy="12801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/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77998C0-705C-BC7A-6CA2-85D1D6CC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2785324"/>
                <a:ext cx="1159934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/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A78041E-A1E5-F02E-E50C-CF2ABD49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88" y="4385523"/>
                <a:ext cx="1159934" cy="128016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AC0BE0-585F-D1E9-A3EE-DDE7E2339B46}"/>
                  </a:ext>
                </a:extLst>
              </p:cNvPr>
              <p:cNvSpPr txBox="1"/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AC0BE0-585F-D1E9-A3EE-DDE7E233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7" y="5785827"/>
                <a:ext cx="1194494" cy="246221"/>
              </a:xfrm>
              <a:prstGeom prst="rect">
                <a:avLst/>
              </a:prstGeom>
              <a:blipFill>
                <a:blip r:embed="rId10"/>
                <a:stretch>
                  <a:fillRect l="-2041" r="-5102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0E64A-EF38-6C98-257D-6A677ED81175}"/>
              </a:ext>
            </a:extLst>
          </p:cNvPr>
          <p:cNvSpPr>
            <a:spLocks noChangeAspect="1"/>
          </p:cNvSpPr>
          <p:nvPr/>
        </p:nvSpPr>
        <p:spPr>
          <a:xfrm>
            <a:off x="2636415" y="136900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56B57-E84A-ED49-04C9-6C4006768637}"/>
              </a:ext>
            </a:extLst>
          </p:cNvPr>
          <p:cNvSpPr>
            <a:spLocks noChangeAspect="1"/>
          </p:cNvSpPr>
          <p:nvPr/>
        </p:nvSpPr>
        <p:spPr>
          <a:xfrm>
            <a:off x="2636415" y="21913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205236-85CC-6624-C18F-7B3F8C8A8D9F}"/>
              </a:ext>
            </a:extLst>
          </p:cNvPr>
          <p:cNvSpPr>
            <a:spLocks noChangeAspect="1"/>
          </p:cNvSpPr>
          <p:nvPr/>
        </p:nvSpPr>
        <p:spPr>
          <a:xfrm>
            <a:off x="2639213" y="297839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B2F706-109E-D372-5A9A-5EABF29290C5}"/>
              </a:ext>
            </a:extLst>
          </p:cNvPr>
          <p:cNvSpPr>
            <a:spLocks noChangeAspect="1"/>
          </p:cNvSpPr>
          <p:nvPr/>
        </p:nvSpPr>
        <p:spPr>
          <a:xfrm>
            <a:off x="2639213" y="38007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1770C1-8CD4-E1D5-D121-F4D6F034031E}"/>
              </a:ext>
            </a:extLst>
          </p:cNvPr>
          <p:cNvSpPr>
            <a:spLocks noChangeAspect="1"/>
          </p:cNvSpPr>
          <p:nvPr/>
        </p:nvSpPr>
        <p:spPr>
          <a:xfrm>
            <a:off x="2634905" y="456337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A9A1FA-50F2-BB6B-4047-9E20881CDD89}"/>
              </a:ext>
            </a:extLst>
          </p:cNvPr>
          <p:cNvSpPr>
            <a:spLocks noChangeAspect="1"/>
          </p:cNvSpPr>
          <p:nvPr/>
        </p:nvSpPr>
        <p:spPr>
          <a:xfrm>
            <a:off x="2634905" y="54038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3D8D36-CC0C-DDF1-377D-5085597DFE03}"/>
              </a:ext>
            </a:extLst>
          </p:cNvPr>
          <p:cNvSpPr>
            <a:spLocks noChangeAspect="1"/>
          </p:cNvSpPr>
          <p:nvPr/>
        </p:nvSpPr>
        <p:spPr>
          <a:xfrm>
            <a:off x="3788058" y="1367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D7CA39-A278-5524-308C-DE5D10FBD0F0}"/>
              </a:ext>
            </a:extLst>
          </p:cNvPr>
          <p:cNvSpPr>
            <a:spLocks noChangeAspect="1"/>
          </p:cNvSpPr>
          <p:nvPr/>
        </p:nvSpPr>
        <p:spPr>
          <a:xfrm>
            <a:off x="3788058" y="219001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6229ACB-A286-CFD9-6798-9236729506D5}"/>
              </a:ext>
            </a:extLst>
          </p:cNvPr>
          <p:cNvCxnSpPr>
            <a:cxnSpLocks/>
            <a:stCxn id="152" idx="3"/>
            <a:endCxn id="15" idx="2"/>
          </p:cNvCxnSpPr>
          <p:nvPr/>
        </p:nvCxnSpPr>
        <p:spPr>
          <a:xfrm>
            <a:off x="3879498" y="1413378"/>
            <a:ext cx="2169656" cy="75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E979E-6603-F2A1-95E4-253963F51BA5}"/>
              </a:ext>
            </a:extLst>
          </p:cNvPr>
          <p:cNvCxnSpPr>
            <a:cxnSpLocks/>
            <a:stCxn id="153" idx="3"/>
            <a:endCxn id="10" idx="2"/>
          </p:cNvCxnSpPr>
          <p:nvPr/>
        </p:nvCxnSpPr>
        <p:spPr>
          <a:xfrm flipV="1">
            <a:off x="3879498" y="2234820"/>
            <a:ext cx="2169656" cy="9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F83B22-84F5-CC88-7FF1-783ACD41528A}"/>
              </a:ext>
            </a:extLst>
          </p:cNvPr>
          <p:cNvSpPr>
            <a:spLocks noChangeAspect="1"/>
          </p:cNvSpPr>
          <p:nvPr/>
        </p:nvSpPr>
        <p:spPr>
          <a:xfrm>
            <a:off x="3790856" y="297704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8CF2B-2543-8E5F-6FAF-7E43DD3649C7}"/>
              </a:ext>
            </a:extLst>
          </p:cNvPr>
          <p:cNvSpPr>
            <a:spLocks noChangeAspect="1"/>
          </p:cNvSpPr>
          <p:nvPr/>
        </p:nvSpPr>
        <p:spPr>
          <a:xfrm>
            <a:off x="3790856" y="379940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8710B2-9588-D5E6-A258-77AA1EAA275E}"/>
              </a:ext>
            </a:extLst>
          </p:cNvPr>
          <p:cNvSpPr>
            <a:spLocks noChangeAspect="1"/>
          </p:cNvSpPr>
          <p:nvPr/>
        </p:nvSpPr>
        <p:spPr>
          <a:xfrm>
            <a:off x="3786548" y="4562026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F40265-8B39-CB2D-91F1-45A5E58CB183}"/>
              </a:ext>
            </a:extLst>
          </p:cNvPr>
          <p:cNvSpPr>
            <a:spLocks noChangeAspect="1"/>
          </p:cNvSpPr>
          <p:nvPr/>
        </p:nvSpPr>
        <p:spPr>
          <a:xfrm>
            <a:off x="3786548" y="5402484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F564A9B-56BA-FEB5-424B-CD308825611B}"/>
              </a:ext>
            </a:extLst>
          </p:cNvPr>
          <p:cNvCxnSpPr>
            <a:cxnSpLocks/>
            <a:stCxn id="156" idx="3"/>
            <a:endCxn id="12" idx="2"/>
          </p:cNvCxnSpPr>
          <p:nvPr/>
        </p:nvCxnSpPr>
        <p:spPr>
          <a:xfrm flipV="1">
            <a:off x="3882296" y="3021112"/>
            <a:ext cx="2166858" cy="16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8605D2A-0A8B-49EF-89B8-64943E1D3E04}"/>
              </a:ext>
            </a:extLst>
          </p:cNvPr>
          <p:cNvCxnSpPr>
            <a:cxnSpLocks/>
            <a:stCxn id="157" idx="3"/>
            <a:endCxn id="11" idx="2"/>
          </p:cNvCxnSpPr>
          <p:nvPr/>
        </p:nvCxnSpPr>
        <p:spPr>
          <a:xfrm flipV="1">
            <a:off x="3882296" y="3844072"/>
            <a:ext cx="2166858" cy="10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5AF57B-F13A-7DF9-7587-F82364AAF8A1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>
            <a:off x="3877988" y="4607746"/>
            <a:ext cx="2171166" cy="54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ACFBE-B712-46AB-1F2F-2B4B308FF47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877988" y="5444271"/>
            <a:ext cx="2171164" cy="393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BB0560-DE0A-39C9-3C2B-9CFBB12A3EEB}"/>
                  </a:ext>
                </a:extLst>
              </p:cNvPr>
              <p:cNvSpPr txBox="1"/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BB0560-DE0A-39C9-3C2B-9CFBB12A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1062437"/>
                <a:ext cx="1902850" cy="246221"/>
              </a:xfrm>
              <a:prstGeom prst="rect">
                <a:avLst/>
              </a:prstGeom>
              <a:blipFill>
                <a:blip r:embed="rId1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1CD2B42-24EA-6F98-7BC5-921B87C981DE}"/>
                  </a:ext>
                </a:extLst>
              </p:cNvPr>
              <p:cNvSpPr txBox="1"/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1CD2B42-24EA-6F98-7BC5-921B87C9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44" y="1874496"/>
                <a:ext cx="584519" cy="246221"/>
              </a:xfrm>
              <a:prstGeom prst="rect">
                <a:avLst/>
              </a:prstGeom>
              <a:blipFill>
                <a:blip r:embed="rId12"/>
                <a:stretch>
                  <a:fillRect l="-8333" r="-625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88EC826-8299-6C6A-E3E3-9FA11A51CB5E}"/>
                  </a:ext>
                </a:extLst>
              </p:cNvPr>
              <p:cNvSpPr txBox="1"/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88EC826-8299-6C6A-E3E3-9FA11A51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78" y="2726772"/>
                <a:ext cx="1534651" cy="246221"/>
              </a:xfrm>
              <a:prstGeom prst="rect">
                <a:avLst/>
              </a:prstGeom>
              <a:blipFill>
                <a:blip r:embed="rId13"/>
                <a:stretch>
                  <a:fillRect l="-2381" r="-43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B514ABE-D7F2-BCFF-7243-DF6EB0C7FD1E}"/>
                  </a:ext>
                </a:extLst>
              </p:cNvPr>
              <p:cNvSpPr txBox="1"/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B514ABE-D7F2-BCFF-7243-DF6EB0C7F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21" y="4291516"/>
                <a:ext cx="1620765" cy="246221"/>
              </a:xfrm>
              <a:prstGeom prst="rect">
                <a:avLst/>
              </a:prstGeom>
              <a:blipFill>
                <a:blip r:embed="rId14"/>
                <a:stretch>
                  <a:fillRect l="-2256" r="-413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A1C1A8A0-19FD-F631-BC04-D896CDE7F755}"/>
              </a:ext>
            </a:extLst>
          </p:cNvPr>
          <p:cNvSpPr/>
          <p:nvPr/>
        </p:nvSpPr>
        <p:spPr>
          <a:xfrm>
            <a:off x="6797809" y="928804"/>
            <a:ext cx="2491080" cy="5468586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E4277C-B1B9-AC7B-B7FC-8B586BC771F3}"/>
              </a:ext>
            </a:extLst>
          </p:cNvPr>
          <p:cNvSpPr>
            <a:spLocks noChangeAspect="1"/>
          </p:cNvSpPr>
          <p:nvPr/>
        </p:nvSpPr>
        <p:spPr>
          <a:xfrm>
            <a:off x="6958551" y="136749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8E159-95AC-04C5-08A7-BEAEEF390534}"/>
              </a:ext>
            </a:extLst>
          </p:cNvPr>
          <p:cNvSpPr>
            <a:spLocks noChangeAspect="1"/>
          </p:cNvSpPr>
          <p:nvPr/>
        </p:nvSpPr>
        <p:spPr>
          <a:xfrm>
            <a:off x="6958551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0761D5-0277-E6FE-A75A-5EB051885C78}"/>
              </a:ext>
            </a:extLst>
          </p:cNvPr>
          <p:cNvSpPr>
            <a:spLocks noChangeAspect="1"/>
          </p:cNvSpPr>
          <p:nvPr/>
        </p:nvSpPr>
        <p:spPr>
          <a:xfrm>
            <a:off x="696134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429F0E-2439-E954-80D1-18265A128BFD}"/>
              </a:ext>
            </a:extLst>
          </p:cNvPr>
          <p:cNvSpPr>
            <a:spLocks noChangeAspect="1"/>
          </p:cNvSpPr>
          <p:nvPr/>
        </p:nvSpPr>
        <p:spPr>
          <a:xfrm>
            <a:off x="696134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0FFAE5-4ECE-4531-4470-F03B37BD4C56}"/>
              </a:ext>
            </a:extLst>
          </p:cNvPr>
          <p:cNvSpPr>
            <a:spLocks noChangeAspect="1"/>
          </p:cNvSpPr>
          <p:nvPr/>
        </p:nvSpPr>
        <p:spPr>
          <a:xfrm>
            <a:off x="6957041" y="456186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EE26DC5-A2F5-C742-9B46-E5E7F7B9D01A}"/>
              </a:ext>
            </a:extLst>
          </p:cNvPr>
          <p:cNvSpPr>
            <a:spLocks noChangeAspect="1"/>
          </p:cNvSpPr>
          <p:nvPr/>
        </p:nvSpPr>
        <p:spPr>
          <a:xfrm>
            <a:off x="6957041" y="540232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7B6F71-F9A5-26EF-73B4-0FDCB831E261}"/>
              </a:ext>
            </a:extLst>
          </p:cNvPr>
          <p:cNvSpPr>
            <a:spLocks noChangeAspect="1"/>
          </p:cNvSpPr>
          <p:nvPr/>
        </p:nvSpPr>
        <p:spPr>
          <a:xfrm>
            <a:off x="7925754" y="2188345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A68D5EE-024E-930E-23EA-764867F79E4E}"/>
              </a:ext>
            </a:extLst>
          </p:cNvPr>
          <p:cNvSpPr>
            <a:spLocks noChangeAspect="1"/>
          </p:cNvSpPr>
          <p:nvPr/>
        </p:nvSpPr>
        <p:spPr>
          <a:xfrm>
            <a:off x="7928552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CC7AD3-DF8A-CFED-0DF5-D5769FC7D121}"/>
              </a:ext>
            </a:extLst>
          </p:cNvPr>
          <p:cNvSpPr>
            <a:spLocks noChangeAspect="1"/>
          </p:cNvSpPr>
          <p:nvPr/>
        </p:nvSpPr>
        <p:spPr>
          <a:xfrm>
            <a:off x="7928552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D56FA3B-54F4-A1CB-BEBE-297E038C9AF1}"/>
              </a:ext>
            </a:extLst>
          </p:cNvPr>
          <p:cNvSpPr>
            <a:spLocks noChangeAspect="1"/>
          </p:cNvSpPr>
          <p:nvPr/>
        </p:nvSpPr>
        <p:spPr>
          <a:xfrm>
            <a:off x="7924244" y="456036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B6A0BFF-E180-5FCD-685A-4E8798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1960500"/>
                <a:ext cx="548640" cy="54864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43CCC24-8C52-3014-2558-2191F37D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2743254"/>
                <a:ext cx="548640" cy="54864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F2FB508-8EBD-611C-CAE0-F803DE64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3564171"/>
                <a:ext cx="548640" cy="5486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B64F19-3E23-37A0-26D0-FEFBF14D1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46" y="4327943"/>
                <a:ext cx="548640" cy="54864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3E59B22-9D88-9056-7CB4-600EB07E1CCF}"/>
              </a:ext>
            </a:extLst>
          </p:cNvPr>
          <p:cNvCxnSpPr>
            <a:cxnSpLocks/>
            <a:stCxn id="230" idx="3"/>
            <a:endCxn id="202" idx="2"/>
          </p:cNvCxnSpPr>
          <p:nvPr/>
        </p:nvCxnSpPr>
        <p:spPr>
          <a:xfrm flipV="1">
            <a:off x="8732198" y="2234820"/>
            <a:ext cx="946048" cy="400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D1C37C4-12A7-7039-F38F-31A62DD863D6}"/>
              </a:ext>
            </a:extLst>
          </p:cNvPr>
          <p:cNvCxnSpPr>
            <a:cxnSpLocks/>
            <a:stCxn id="232" idx="3"/>
            <a:endCxn id="203" idx="2"/>
          </p:cNvCxnSpPr>
          <p:nvPr/>
        </p:nvCxnSpPr>
        <p:spPr>
          <a:xfrm flipV="1">
            <a:off x="8731664" y="3017574"/>
            <a:ext cx="946582" cy="503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6E938-3300-494F-2F40-743402B65BF9}"/>
              </a:ext>
            </a:extLst>
          </p:cNvPr>
          <p:cNvCxnSpPr>
            <a:cxnSpLocks/>
            <a:stCxn id="198" idx="3"/>
            <a:endCxn id="205" idx="2"/>
          </p:cNvCxnSpPr>
          <p:nvPr/>
        </p:nvCxnSpPr>
        <p:spPr>
          <a:xfrm flipV="1">
            <a:off x="8015684" y="4602263"/>
            <a:ext cx="1662562" cy="38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FA30523-E962-F811-309B-B990B6B5CF57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7048481" y="4606081"/>
            <a:ext cx="875763" cy="150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98F36AB-1FFC-DDA2-5EAC-3C3B13010E39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>
            <a:off x="7052789" y="3022609"/>
            <a:ext cx="871455" cy="15834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D5DD95A-2D02-B80A-B17E-77E512344E6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048481" y="1409141"/>
            <a:ext cx="877273" cy="8249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398AA13-B493-3905-7F05-1247569D0B7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7048481" y="1409141"/>
            <a:ext cx="880071" cy="16134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09329C-54DD-94E7-F7E6-D1D84C06932B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052789" y="1409141"/>
            <a:ext cx="871455" cy="31969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9FC410-07C1-98B0-5811-02444EC4F6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7049991" y="2226365"/>
            <a:ext cx="871191" cy="77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C02885-6BBB-6A4B-175B-1C1E6705827F}"/>
              </a:ext>
            </a:extLst>
          </p:cNvPr>
          <p:cNvCxnSpPr>
            <a:cxnSpLocks/>
            <a:endCxn id="197" idx="1"/>
          </p:cNvCxnSpPr>
          <p:nvPr/>
        </p:nvCxnSpPr>
        <p:spPr>
          <a:xfrm>
            <a:off x="7052789" y="3028803"/>
            <a:ext cx="87576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C5CC163-0433-7AA4-C5C4-7D10C07E85A6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7052789" y="3022609"/>
            <a:ext cx="875763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CBD5CC1-2BFF-9FCB-E0BE-E00ED38BBA7A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052789" y="2234065"/>
            <a:ext cx="872965" cy="7885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07A33D5-4BAE-5C93-AC60-B2F6B73B511E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7052789" y="3028803"/>
            <a:ext cx="868393" cy="8137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2F1552-4619-BA7A-85FF-646A2D274E3F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7048481" y="3846468"/>
            <a:ext cx="880071" cy="160157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EF71AA0-D8BA-8E65-DE16-6BD1DF20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3158272"/>
                <a:ext cx="548640" cy="54864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33FCD88-0FF9-EE62-4B4A-6C7688123A9A}"/>
              </a:ext>
            </a:extLst>
          </p:cNvPr>
          <p:cNvCxnSpPr>
            <a:cxnSpLocks/>
            <a:stCxn id="202" idx="5"/>
            <a:endCxn id="220" idx="1"/>
          </p:cNvCxnSpPr>
          <p:nvPr/>
        </p:nvCxnSpPr>
        <p:spPr>
          <a:xfrm>
            <a:off x="10146540" y="2428794"/>
            <a:ext cx="914472" cy="80982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9F51E99-078B-6DD0-662A-F2439AF4D3EF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>
            <a:off x="10226886" y="3017574"/>
            <a:ext cx="753780" cy="4150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14ACD4B-8403-831A-4E08-1F9A48B80D63}"/>
              </a:ext>
            </a:extLst>
          </p:cNvPr>
          <p:cNvCxnSpPr>
            <a:cxnSpLocks/>
            <a:stCxn id="204" idx="6"/>
            <a:endCxn id="220" idx="2"/>
          </p:cNvCxnSpPr>
          <p:nvPr/>
        </p:nvCxnSpPr>
        <p:spPr>
          <a:xfrm flipV="1">
            <a:off x="10226886" y="3432592"/>
            <a:ext cx="753780" cy="40589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67564A1-36CA-977A-C516-77DF466D8592}"/>
              </a:ext>
            </a:extLst>
          </p:cNvPr>
          <p:cNvCxnSpPr>
            <a:cxnSpLocks/>
            <a:stCxn id="205" idx="7"/>
            <a:endCxn id="220" idx="3"/>
          </p:cNvCxnSpPr>
          <p:nvPr/>
        </p:nvCxnSpPr>
        <p:spPr>
          <a:xfrm flipV="1">
            <a:off x="10146540" y="3626566"/>
            <a:ext cx="914472" cy="78172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B6BB73F-599B-24F3-2780-2DFD6BCA5BBA}"/>
              </a:ext>
            </a:extLst>
          </p:cNvPr>
          <p:cNvSpPr txBox="1"/>
          <p:nvPr/>
        </p:nvSpPr>
        <p:spPr>
          <a:xfrm>
            <a:off x="6797809" y="529243"/>
            <a:ext cx="249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</a:t>
            </a:r>
            <a:r>
              <a:rPr lang="pt-BR" dirty="0" err="1"/>
              <a:t>Component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7EA8FD8-A751-1986-37EC-F85FE7796ADE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1529306" y="3432592"/>
            <a:ext cx="54864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/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C58F6951-3BFF-33BF-AE9F-2FF15596E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7" y="5875683"/>
                <a:ext cx="1159934" cy="376152"/>
              </a:xfrm>
              <a:prstGeom prst="roundRect">
                <a:avLst/>
              </a:prstGeom>
              <a:blipFill>
                <a:blip r:embed="rId20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407CCC7-A762-670C-AD7C-9A62FCB33809}"/>
              </a:ext>
            </a:extLst>
          </p:cNvPr>
          <p:cNvCxnSpPr>
            <a:cxnSpLocks/>
            <a:stCxn id="234" idx="0"/>
            <a:endCxn id="231" idx="2"/>
          </p:cNvCxnSpPr>
          <p:nvPr/>
        </p:nvCxnSpPr>
        <p:spPr>
          <a:xfrm flipV="1">
            <a:off x="8452289" y="3068329"/>
            <a:ext cx="400" cy="276276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180A9CC-5014-DE7F-EE7B-FFA48E82C2B2}"/>
              </a:ext>
            </a:extLst>
          </p:cNvPr>
          <p:cNvCxnSpPr>
            <a:cxnSpLocks/>
            <a:stCxn id="235" idx="0"/>
            <a:endCxn id="230" idx="2"/>
          </p:cNvCxnSpPr>
          <p:nvPr/>
        </p:nvCxnSpPr>
        <p:spPr>
          <a:xfrm flipH="1" flipV="1">
            <a:off x="8686478" y="2284547"/>
            <a:ext cx="251" cy="354655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E5EB52-0A78-43FF-A9BD-E85BD6BAA76B}"/>
              </a:ext>
            </a:extLst>
          </p:cNvPr>
          <p:cNvSpPr>
            <a:spLocks noChangeAspect="1"/>
          </p:cNvSpPr>
          <p:nvPr/>
        </p:nvSpPr>
        <p:spPr>
          <a:xfrm>
            <a:off x="8640758" y="21931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BF645D-9717-1FC7-F577-7DC022E187CA}"/>
              </a:ext>
            </a:extLst>
          </p:cNvPr>
          <p:cNvSpPr>
            <a:spLocks noChangeAspect="1"/>
          </p:cNvSpPr>
          <p:nvPr/>
        </p:nvSpPr>
        <p:spPr>
          <a:xfrm>
            <a:off x="8406969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826909-5DAC-2298-F294-6C0EA841ADB1}"/>
              </a:ext>
            </a:extLst>
          </p:cNvPr>
          <p:cNvSpPr>
            <a:spLocks noChangeAspect="1"/>
          </p:cNvSpPr>
          <p:nvPr/>
        </p:nvSpPr>
        <p:spPr>
          <a:xfrm>
            <a:off x="8640224" y="297688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738583-90A5-ED48-7B9B-546BD79EEE30}"/>
              </a:ext>
            </a:extLst>
          </p:cNvPr>
          <p:cNvSpPr>
            <a:spLocks noChangeAspect="1"/>
          </p:cNvSpPr>
          <p:nvPr/>
        </p:nvSpPr>
        <p:spPr>
          <a:xfrm>
            <a:off x="8406569" y="3796860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623B572-4BF5-6946-E249-3A55CF6D1A7E}"/>
              </a:ext>
            </a:extLst>
          </p:cNvPr>
          <p:cNvSpPr>
            <a:spLocks noChangeAspect="1"/>
          </p:cNvSpPr>
          <p:nvPr/>
        </p:nvSpPr>
        <p:spPr>
          <a:xfrm>
            <a:off x="840656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597E5A3-A89D-3258-5484-EFAF4970C633}"/>
              </a:ext>
            </a:extLst>
          </p:cNvPr>
          <p:cNvSpPr>
            <a:spLocks noChangeAspect="1"/>
          </p:cNvSpPr>
          <p:nvPr/>
        </p:nvSpPr>
        <p:spPr>
          <a:xfrm>
            <a:off x="8641009" y="583109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E6322D5-8AD6-61E3-E267-3BBBDDD5B3CC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8498409" y="3022609"/>
            <a:ext cx="141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9FF5346-3613-0B27-6794-940482ED937F}"/>
              </a:ext>
            </a:extLst>
          </p:cNvPr>
          <p:cNvCxnSpPr>
            <a:cxnSpLocks/>
            <a:stCxn id="196" idx="3"/>
            <a:endCxn id="231" idx="1"/>
          </p:cNvCxnSpPr>
          <p:nvPr/>
        </p:nvCxnSpPr>
        <p:spPr>
          <a:xfrm>
            <a:off x="8019992" y="3022609"/>
            <a:ext cx="3869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C9068E8-60F3-70D7-471D-BC5A131E1B20}"/>
              </a:ext>
            </a:extLst>
          </p:cNvPr>
          <p:cNvCxnSpPr>
            <a:cxnSpLocks/>
            <a:stCxn id="197" idx="3"/>
            <a:endCxn id="233" idx="1"/>
          </p:cNvCxnSpPr>
          <p:nvPr/>
        </p:nvCxnSpPr>
        <p:spPr>
          <a:xfrm>
            <a:off x="8019992" y="3842580"/>
            <a:ext cx="386577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C16F68-E3F6-F076-2EEA-EE9945A3D515}"/>
              </a:ext>
            </a:extLst>
          </p:cNvPr>
          <p:cNvCxnSpPr>
            <a:cxnSpLocks/>
            <a:stCxn id="233" idx="3"/>
            <a:endCxn id="204" idx="2"/>
          </p:cNvCxnSpPr>
          <p:nvPr/>
        </p:nvCxnSpPr>
        <p:spPr>
          <a:xfrm flipV="1">
            <a:off x="8498009" y="3838491"/>
            <a:ext cx="1180237" cy="40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2239C-66B6-3966-CCB9-B53BBC96F834}"/>
              </a:ext>
            </a:extLst>
          </p:cNvPr>
          <p:cNvCxnSpPr>
            <a:cxnSpLocks/>
            <a:stCxn id="195" idx="3"/>
            <a:endCxn id="230" idx="1"/>
          </p:cNvCxnSpPr>
          <p:nvPr/>
        </p:nvCxnSpPr>
        <p:spPr>
          <a:xfrm>
            <a:off x="8017194" y="2234065"/>
            <a:ext cx="623564" cy="47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0D9B316-DEEB-2F43-4B20-169C2CD19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032500"/>
                <a:ext cx="548640" cy="54864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81BC7E3-AA77-5691-7588-0C9494B372EA}"/>
              </a:ext>
            </a:extLst>
          </p:cNvPr>
          <p:cNvCxnSpPr>
            <a:cxnSpLocks/>
            <a:stCxn id="241" idx="4"/>
            <a:endCxn id="245" idx="0"/>
          </p:cNvCxnSpPr>
          <p:nvPr/>
        </p:nvCxnSpPr>
        <p:spPr>
          <a:xfrm>
            <a:off x="11254986" y="1581140"/>
            <a:ext cx="0" cy="3793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319E0E9-271A-69CB-79EB-C81CEA33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5250181"/>
                <a:ext cx="548640" cy="54864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0AA5B5D-C073-91E8-DFC5-41A7556B59F7}"/>
              </a:ext>
            </a:extLst>
          </p:cNvPr>
          <p:cNvCxnSpPr>
            <a:cxnSpLocks/>
            <a:stCxn id="247" idx="0"/>
            <a:endCxn id="220" idx="4"/>
          </p:cNvCxnSpPr>
          <p:nvPr/>
        </p:nvCxnSpPr>
        <p:spPr>
          <a:xfrm flipV="1">
            <a:off x="11254986" y="3706912"/>
            <a:ext cx="0" cy="62103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453AADA-0092-D09C-050A-3E5DBD6C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1960500"/>
                <a:ext cx="548640" cy="54864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45E9FC0-C72F-046D-72F5-EF6B2F7EBC75}"/>
              </a:ext>
            </a:extLst>
          </p:cNvPr>
          <p:cNvCxnSpPr>
            <a:cxnSpLocks/>
            <a:stCxn id="245" idx="4"/>
            <a:endCxn id="220" idx="0"/>
          </p:cNvCxnSpPr>
          <p:nvPr/>
        </p:nvCxnSpPr>
        <p:spPr>
          <a:xfrm>
            <a:off x="11254986" y="2509140"/>
            <a:ext cx="0" cy="64913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9B63881-A782-3E1C-7B06-12F54EE9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66" y="4327943"/>
                <a:ext cx="548640" cy="54864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E1FAD4E-5924-41D1-B9F5-EF977A8E1016}"/>
              </a:ext>
            </a:extLst>
          </p:cNvPr>
          <p:cNvCxnSpPr>
            <a:cxnSpLocks/>
            <a:stCxn id="243" idx="0"/>
            <a:endCxn id="247" idx="4"/>
          </p:cNvCxnSpPr>
          <p:nvPr/>
        </p:nvCxnSpPr>
        <p:spPr>
          <a:xfrm flipV="1">
            <a:off x="11254986" y="4876583"/>
            <a:ext cx="0" cy="373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59A8F7A4-B839-C52C-72F2-1C9C3B65CDCA}"/>
              </a:ext>
            </a:extLst>
          </p:cNvPr>
          <p:cNvSpPr/>
          <p:nvPr/>
        </p:nvSpPr>
        <p:spPr>
          <a:xfrm>
            <a:off x="9428661" y="1820091"/>
            <a:ext cx="2255520" cy="3204755"/>
          </a:xfrm>
          <a:custGeom>
            <a:avLst/>
            <a:gdLst>
              <a:gd name="connsiteX0" fmla="*/ 2168435 w 2255520"/>
              <a:gd name="connsiteY0" fmla="*/ 0 h 3204755"/>
              <a:gd name="connsiteX1" fmla="*/ 17418 w 2255520"/>
              <a:gd name="connsiteY1" fmla="*/ 0 h 3204755"/>
              <a:gd name="connsiteX2" fmla="*/ 0 w 2255520"/>
              <a:gd name="connsiteY2" fmla="*/ 3204755 h 3204755"/>
              <a:gd name="connsiteX3" fmla="*/ 2211978 w 2255520"/>
              <a:gd name="connsiteY3" fmla="*/ 3196046 h 3204755"/>
              <a:gd name="connsiteX4" fmla="*/ 2220686 w 2255520"/>
              <a:gd name="connsiteY4" fmla="*/ 2264229 h 3204755"/>
              <a:gd name="connsiteX5" fmla="*/ 1175658 w 2255520"/>
              <a:gd name="connsiteY5" fmla="*/ 2264229 h 3204755"/>
              <a:gd name="connsiteX6" fmla="*/ 1158240 w 2255520"/>
              <a:gd name="connsiteY6" fmla="*/ 931818 h 3204755"/>
              <a:gd name="connsiteX7" fmla="*/ 2246812 w 2255520"/>
              <a:gd name="connsiteY7" fmla="*/ 957943 h 3204755"/>
              <a:gd name="connsiteX8" fmla="*/ 2255520 w 2255520"/>
              <a:gd name="connsiteY8" fmla="*/ 0 h 3204755"/>
              <a:gd name="connsiteX9" fmla="*/ 2168435 w 2255520"/>
              <a:gd name="connsiteY9" fmla="*/ 0 h 320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520" h="3204755">
                <a:moveTo>
                  <a:pt x="2168435" y="0"/>
                </a:moveTo>
                <a:lnTo>
                  <a:pt x="17418" y="0"/>
                </a:lnTo>
                <a:lnTo>
                  <a:pt x="0" y="3204755"/>
                </a:lnTo>
                <a:lnTo>
                  <a:pt x="2211978" y="3196046"/>
                </a:lnTo>
                <a:cubicBezTo>
                  <a:pt x="2214881" y="2885440"/>
                  <a:pt x="2217783" y="2574835"/>
                  <a:pt x="2220686" y="2264229"/>
                </a:cubicBezTo>
                <a:lnTo>
                  <a:pt x="1175658" y="2264229"/>
                </a:lnTo>
                <a:lnTo>
                  <a:pt x="1158240" y="931818"/>
                </a:lnTo>
                <a:lnTo>
                  <a:pt x="2246812" y="957943"/>
                </a:lnTo>
                <a:cubicBezTo>
                  <a:pt x="2249715" y="638629"/>
                  <a:pt x="2252617" y="319314"/>
                  <a:pt x="2255520" y="0"/>
                </a:cubicBezTo>
                <a:lnTo>
                  <a:pt x="2168435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51C62F2-92A4-2BAE-3367-C70FC185CF79}"/>
              </a:ext>
            </a:extLst>
          </p:cNvPr>
          <p:cNvSpPr txBox="1"/>
          <p:nvPr/>
        </p:nvSpPr>
        <p:spPr>
          <a:xfrm>
            <a:off x="384581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dataset</a:t>
            </a:r>
            <a:endParaRPr lang="en-US" sz="1600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576C03B-FD03-BF6A-3ED8-88CF7716FD5E}"/>
              </a:ext>
            </a:extLst>
          </p:cNvPr>
          <p:cNvSpPr>
            <a:spLocks noChangeAspect="1"/>
          </p:cNvSpPr>
          <p:nvPr/>
        </p:nvSpPr>
        <p:spPr>
          <a:xfrm>
            <a:off x="196566" y="73819"/>
            <a:ext cx="186810" cy="182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EB11C0-E100-DD82-AC37-8F74643C3FA9}"/>
              </a:ext>
            </a:extLst>
          </p:cNvPr>
          <p:cNvSpPr txBox="1"/>
          <p:nvPr/>
        </p:nvSpPr>
        <p:spPr>
          <a:xfrm>
            <a:off x="1403597" y="-4018"/>
            <a:ext cx="126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weights</a:t>
            </a:r>
            <a:endParaRPr lang="en-US" sz="16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D02BFD5-DBA5-CEAE-4741-E73477501193}"/>
              </a:ext>
            </a:extLst>
          </p:cNvPr>
          <p:cNvSpPr>
            <a:spLocks noChangeAspect="1"/>
          </p:cNvSpPr>
          <p:nvPr/>
        </p:nvSpPr>
        <p:spPr>
          <a:xfrm>
            <a:off x="1215582" y="73819"/>
            <a:ext cx="186810" cy="1828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>
              <a:latin typeface="Cambria Math" panose="020405030504060302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A2B9C2F-00C5-0C3A-AB35-526C0AFE56EE}"/>
              </a:ext>
            </a:extLst>
          </p:cNvPr>
          <p:cNvSpPr txBox="1"/>
          <p:nvPr/>
        </p:nvSpPr>
        <p:spPr>
          <a:xfrm>
            <a:off x="2470240" y="-4018"/>
            <a:ext cx="9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outputs</a:t>
            </a:r>
            <a:endParaRPr lang="en-US" sz="1600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5263B1F5-F156-9190-9EAD-7FEA62263016}"/>
              </a:ext>
            </a:extLst>
          </p:cNvPr>
          <p:cNvSpPr>
            <a:spLocks noChangeAspect="1"/>
          </p:cNvSpPr>
          <p:nvPr/>
        </p:nvSpPr>
        <p:spPr>
          <a:xfrm>
            <a:off x="2272698" y="73819"/>
            <a:ext cx="186810" cy="1828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D5091FF-7E4D-B770-F59D-A3977E46B415}"/>
                  </a:ext>
                </a:extLst>
              </p:cNvPr>
              <p:cNvSpPr txBox="1"/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D5091FF-7E4D-B770-F59D-A3977E46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6" y="3538831"/>
                <a:ext cx="551754" cy="246221"/>
              </a:xfrm>
              <a:prstGeom prst="rect">
                <a:avLst/>
              </a:prstGeom>
              <a:blipFill>
                <a:blip r:embed="rId25"/>
                <a:stretch>
                  <a:fillRect l="-8791" r="-659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A55F003-433D-5D0E-4BC6-A5B05063B226}"/>
                  </a:ext>
                </a:extLst>
              </p:cNvPr>
              <p:cNvSpPr txBox="1"/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A55F003-433D-5D0E-4BC6-A5B05063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3" y="5103575"/>
                <a:ext cx="604140" cy="246221"/>
              </a:xfrm>
              <a:prstGeom prst="rect">
                <a:avLst/>
              </a:prstGeom>
              <a:blipFill>
                <a:blip r:embed="rId26"/>
                <a:stretch>
                  <a:fillRect l="-8081" r="-606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01F43D-A7C1-9F3A-0CD3-ED85898D4189}"/>
                  </a:ext>
                </a:extLst>
              </p:cNvPr>
              <p:cNvSpPr txBox="1"/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01F43D-A7C1-9F3A-0CD3-ED85898D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748385"/>
                <a:ext cx="1902850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9B0CD59-FE85-6B35-9346-5A1E115F0716}"/>
                  </a:ext>
                </a:extLst>
              </p:cNvPr>
              <p:cNvSpPr txBox="1"/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9B0CD59-FE85-6B35-9346-5A1E115F0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2434310"/>
                <a:ext cx="1902850" cy="246221"/>
              </a:xfrm>
              <a:prstGeom prst="rect">
                <a:avLst/>
              </a:prstGeom>
              <a:blipFill>
                <a:blip r:embed="rId2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620CE36-5D84-E2A9-D2F1-9A67D68FE20D}"/>
                  </a:ext>
                </a:extLst>
              </p:cNvPr>
              <p:cNvSpPr txBox="1"/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620CE36-5D84-E2A9-D2F1-9A67D68F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78" y="4015460"/>
                <a:ext cx="1902850" cy="246221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>
            <a:extLst>
              <a:ext uri="{FF2B5EF4-FFF2-40B4-BE49-F238E27FC236}">
                <a16:creationId xmlns:a16="http://schemas.microsoft.com/office/drawing/2014/main" id="{D71DE8C5-B106-C20C-0022-BEACDFE334C5}"/>
              </a:ext>
            </a:extLst>
          </p:cNvPr>
          <p:cNvSpPr/>
          <p:nvPr/>
        </p:nvSpPr>
        <p:spPr>
          <a:xfrm>
            <a:off x="7672173" y="0"/>
            <a:ext cx="45198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Pour more </a:t>
            </a:r>
            <a:r>
              <a:rPr lang="pt-B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theory</a:t>
            </a:r>
            <a:r>
              <a:rPr lang="pt-B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in ...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61" name="Graphic 160" descr="Back with solid fill">
            <a:extLst>
              <a:ext uri="{FF2B5EF4-FFF2-40B4-BE49-F238E27FC236}">
                <a16:creationId xmlns:a16="http://schemas.microsoft.com/office/drawing/2014/main" id="{359EA388-D5CD-548C-4A81-57FAA8811B7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16200000" flipH="1">
            <a:off x="2196915" y="6147253"/>
            <a:ext cx="633777" cy="640080"/>
          </a:xfrm>
          <a:prstGeom prst="rect">
            <a:avLst/>
          </a:prstGeom>
        </p:spPr>
      </p:pic>
      <p:pic>
        <p:nvPicPr>
          <p:cNvPr id="162" name="Graphic 161" descr="Back with solid fill">
            <a:extLst>
              <a:ext uri="{FF2B5EF4-FFF2-40B4-BE49-F238E27FC236}">
                <a16:creationId xmlns:a16="http://schemas.microsoft.com/office/drawing/2014/main" id="{F585B399-4ED6-9E1F-7AD9-EDCDB0CDF8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03550" y="5523102"/>
            <a:ext cx="630936" cy="64008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888B1805-BF91-369C-1AEC-44A54F1FB5F4}"/>
              </a:ext>
            </a:extLst>
          </p:cNvPr>
          <p:cNvSpPr txBox="1"/>
          <p:nvPr/>
        </p:nvSpPr>
        <p:spPr>
          <a:xfrm>
            <a:off x="4322500" y="5659028"/>
            <a:ext cx="184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Small</a:t>
            </a:r>
            <a:r>
              <a:rPr lang="pt-BR" i="1" dirty="0"/>
              <a:t> data: </a:t>
            </a:r>
            <a:r>
              <a:rPr lang="pt-BR" i="1" dirty="0" err="1"/>
              <a:t>aim</a:t>
            </a:r>
            <a:r>
              <a:rPr lang="pt-BR" i="1" dirty="0"/>
              <a:t> for </a:t>
            </a:r>
            <a:r>
              <a:rPr lang="pt-BR" i="1" dirty="0" err="1"/>
              <a:t>simpler</a:t>
            </a:r>
            <a:r>
              <a:rPr lang="pt-BR" i="1" dirty="0"/>
              <a:t> </a:t>
            </a:r>
            <a:r>
              <a:rPr lang="pt-BR" i="1" dirty="0" err="1"/>
              <a:t>maps</a:t>
            </a:r>
            <a:endParaRPr lang="en-US" i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BA08C6C-393E-3083-097D-D8A4C6BDEC1D}"/>
              </a:ext>
            </a:extLst>
          </p:cNvPr>
          <p:cNvSpPr txBox="1"/>
          <p:nvPr/>
        </p:nvSpPr>
        <p:spPr>
          <a:xfrm>
            <a:off x="2692564" y="6208880"/>
            <a:ext cx="184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Reversed</a:t>
            </a:r>
            <a:r>
              <a:rPr lang="pt-BR" i="1" dirty="0"/>
              <a:t> </a:t>
            </a:r>
            <a:r>
              <a:rPr lang="pt-BR" i="1" dirty="0" err="1"/>
              <a:t>layers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normalize SIR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788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</TotalTime>
  <Words>1931</Words>
  <Application>Microsoft Office PowerPoint</Application>
  <PresentationFormat>Widescreen</PresentationFormat>
  <Paragraphs>682</Paragraphs>
  <Slides>23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48</cp:revision>
  <dcterms:created xsi:type="dcterms:W3CDTF">2022-04-29T12:32:38Z</dcterms:created>
  <dcterms:modified xsi:type="dcterms:W3CDTF">2022-05-04T00:39:36Z</dcterms:modified>
</cp:coreProperties>
</file>