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98" r:id="rId3"/>
    <p:sldId id="276" r:id="rId4"/>
    <p:sldId id="297" r:id="rId5"/>
    <p:sldId id="280" r:id="rId6"/>
    <p:sldId id="296" r:id="rId7"/>
    <p:sldId id="300" r:id="rId8"/>
    <p:sldId id="304" r:id="rId9"/>
    <p:sldId id="306" r:id="rId10"/>
    <p:sldId id="307" r:id="rId11"/>
    <p:sldId id="308" r:id="rId12"/>
    <p:sldId id="309" r:id="rId13"/>
    <p:sldId id="301" r:id="rId14"/>
    <p:sldId id="285" r:id="rId15"/>
    <p:sldId id="284" r:id="rId16"/>
    <p:sldId id="286" r:id="rId17"/>
    <p:sldId id="287" r:id="rId18"/>
    <p:sldId id="295" r:id="rId19"/>
    <p:sldId id="290" r:id="rId20"/>
    <p:sldId id="302" r:id="rId21"/>
    <p:sldId id="291" r:id="rId22"/>
    <p:sldId id="292" r:id="rId23"/>
    <p:sldId id="293" r:id="rId24"/>
    <p:sldId id="294" r:id="rId25"/>
    <p:sldId id="303" r:id="rId26"/>
    <p:sldId id="288" r:id="rId27"/>
    <p:sldId id="282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49" autoAdjust="0"/>
  </p:normalViewPr>
  <p:slideViewPr>
    <p:cSldViewPr snapToGrid="0">
      <p:cViewPr varScale="1">
        <p:scale>
          <a:sx n="88" d="100"/>
          <a:sy n="88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34F18-F892-420A-9BF1-D957741EBF5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0D133-C2D6-47AB-9E7F-794E9D62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2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2B23-879B-FB46-7E1A-7D1EA707F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D924-D4B1-7D9B-1438-42403306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C5DF-6F99-47D0-03B9-C3F5752A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DA27-38FA-8162-EBAB-BB44093C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B55D-BE93-4C96-871A-0F109201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B65D-4609-69ED-DC3A-7B2C096B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B9F70-37ED-CDFC-D1C7-F05ACA6F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EFEE-65D4-2F8E-737D-60DE54D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071C-25B8-970E-D0FC-E6935E5D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5F69-52B2-EE34-00B5-103D0D8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4AD3-CA5B-EC8A-BAF1-7DAF61E1B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E9D65-B2D8-F690-F63B-D9CE1673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B8CB-2E6B-58DF-6568-4F76E5BA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6E0-53E8-A6B5-C26A-7B602A6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E81D-1249-78B8-0856-A4AF57D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CC77-C7DD-03BD-19C8-7FEA67C4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D5DD-64AA-15E8-E995-5F2BA819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32F4-B424-50F8-2281-FF8FBFC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55A-37F0-2DB2-D8C6-3ABDB4AF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0BFD-01F9-D5FC-645C-E376D7B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A169-27D1-6A6C-36D0-94EF2BC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757D-5BA2-404C-BD01-5DBDD379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024F-FCDD-F2A1-AA4D-85E566D6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46A1-E3AC-5ADE-C6D1-21DBDAE7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754B-8124-B528-6F57-67A39549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858E-2F99-F2AA-0AC5-E37DFDF2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7F11-83AD-1895-4B3D-F432A491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3CA8E-A891-C16F-0E3E-36B540F8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48F9-31D9-46B9-4B11-D5A91C99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F58E-F351-E337-F16C-0BF9A3F2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2379A-3EEC-829F-1EAC-C257749A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3D3-86FF-9291-343A-EDA1B9C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17FF-C8DF-ABE7-EC07-9A64619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1CCA-DF8A-E2D4-3033-FAB9AB20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A7233-A037-D3E7-5489-5FBF20BE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FA8CE-A0C3-6A9C-D434-26671EA96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02C8D-9E2D-97F8-C7B9-FF0ADCC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A994-746A-F3CD-9528-406B485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F95A2-A604-FCAB-8648-1D3219A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826-0FDF-CA60-08D3-771B3F56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4A5-D5D7-4325-6BA5-E74DEE5F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5351B-2999-13E0-74B5-2F84E8B2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C3656-C90C-BE9A-8056-0B776589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B0C43-6F00-ECF1-CB95-B6800C1C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F892C-9CC2-9055-17D4-FC3B2B0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B02-6316-A1A9-EFE7-5401470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D8AF-BD10-62CB-2D29-1EE40814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7AC5-8B8A-7FDA-196B-1B56C454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3D6D-4A4C-709C-B8BB-F6FC6C62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CAE8-2385-44D5-2CC9-2F27F96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DB8E-4264-4304-066B-BA3FF3C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2C58-62DA-74CD-0DFB-56F116C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3CAF-51F7-E64D-1DAC-3309D060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315D-FDAE-03B9-4AE3-0DD83C64D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63B2-25CD-BEA5-DB7D-69FD1476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8DD8-EC08-C944-260E-06F5914E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222E-F793-2BC5-C531-F3427B7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DCB1-2B0E-E90A-4D19-51FE718C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8B05-3764-970F-1C58-E7256E5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F6AB-C39B-CBFE-0503-A638866C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A4D4-4D53-2239-7575-CD7CCAA3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3772-AC09-4B18-95E4-164D28E248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707F-A3EE-D827-26F6-84A5F052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45DE-10CC-534D-2A3F-E2D3D4B1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1" Type="http://schemas.openxmlformats.org/officeDocument/2006/relationships/image" Target="../media/image46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37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1" Type="http://schemas.openxmlformats.org/officeDocument/2006/relationships/image" Target="../media/image46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37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1" Type="http://schemas.openxmlformats.org/officeDocument/2006/relationships/image" Target="../media/image46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37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9.png"/><Relationship Id="rId18" Type="http://schemas.openxmlformats.org/officeDocument/2006/relationships/image" Target="../media/image200.png"/><Relationship Id="rId26" Type="http://schemas.openxmlformats.org/officeDocument/2006/relationships/image" Target="../media/image52.png"/><Relationship Id="rId3" Type="http://schemas.openxmlformats.org/officeDocument/2006/relationships/image" Target="../media/image380.png"/><Relationship Id="rId21" Type="http://schemas.openxmlformats.org/officeDocument/2006/relationships/image" Target="../media/image9.png"/><Relationship Id="rId7" Type="http://schemas.openxmlformats.org/officeDocument/2006/relationships/image" Target="../media/image410.png"/><Relationship Id="rId12" Type="http://schemas.openxmlformats.org/officeDocument/2006/relationships/image" Target="../media/image48.png"/><Relationship Id="rId17" Type="http://schemas.openxmlformats.org/officeDocument/2006/relationships/image" Target="../media/image190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0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470.png"/><Relationship Id="rId24" Type="http://schemas.openxmlformats.org/officeDocument/2006/relationships/image" Target="../media/image23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23" Type="http://schemas.openxmlformats.org/officeDocument/2006/relationships/image" Target="../media/image220.png"/><Relationship Id="rId28" Type="http://schemas.openxmlformats.org/officeDocument/2006/relationships/image" Target="../media/image54.png"/><Relationship Id="rId10" Type="http://schemas.openxmlformats.org/officeDocument/2006/relationships/image" Target="../media/image460.png"/><Relationship Id="rId19" Type="http://schemas.openxmlformats.org/officeDocument/2006/relationships/image" Target="../media/image8.png"/><Relationship Id="rId31" Type="http://schemas.openxmlformats.org/officeDocument/2006/relationships/image" Target="../media/image57.sv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50.png"/><Relationship Id="rId22" Type="http://schemas.openxmlformats.org/officeDocument/2006/relationships/image" Target="../media/image210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1.png"/><Relationship Id="rId3" Type="http://schemas.openxmlformats.org/officeDocument/2006/relationships/image" Target="../media/image380.png"/><Relationship Id="rId21" Type="http://schemas.openxmlformats.org/officeDocument/2006/relationships/image" Target="../media/image56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31" Type="http://schemas.openxmlformats.org/officeDocument/2006/relationships/image" Target="../media/image66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7.sv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380.png"/><Relationship Id="rId21" Type="http://schemas.openxmlformats.org/officeDocument/2006/relationships/image" Target="../media/image580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0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460.png"/><Relationship Id="rId10" Type="http://schemas.openxmlformats.org/officeDocument/2006/relationships/image" Target="../media/image180.png"/><Relationship Id="rId19" Type="http://schemas.openxmlformats.org/officeDocument/2006/relationships/image" Target="../media/image67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380.png"/><Relationship Id="rId21" Type="http://schemas.openxmlformats.org/officeDocument/2006/relationships/image" Target="../media/image72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0.pn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73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460.png"/><Relationship Id="rId10" Type="http://schemas.openxmlformats.org/officeDocument/2006/relationships/image" Target="../media/image180.png"/><Relationship Id="rId19" Type="http://schemas.openxmlformats.org/officeDocument/2006/relationships/image" Target="../media/image7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90.png"/><Relationship Id="rId3" Type="http://schemas.openxmlformats.org/officeDocument/2006/relationships/image" Target="../media/image380.png"/><Relationship Id="rId21" Type="http://schemas.openxmlformats.org/officeDocument/2006/relationships/image" Target="../media/image640.png"/><Relationship Id="rId34" Type="http://schemas.openxmlformats.org/officeDocument/2006/relationships/image" Target="../media/image61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8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70.png"/><Relationship Id="rId32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60.png"/><Relationship Id="rId28" Type="http://schemas.openxmlformats.org/officeDocument/2006/relationships/image" Target="../media/image71.png"/><Relationship Id="rId36" Type="http://schemas.openxmlformats.org/officeDocument/2006/relationships/image" Target="../media/image63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31" Type="http://schemas.openxmlformats.org/officeDocument/2006/relationships/image" Target="../media/image58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650.png"/><Relationship Id="rId27" Type="http://schemas.openxmlformats.org/officeDocument/2006/relationships/image" Target="../media/image700.png"/><Relationship Id="rId30" Type="http://schemas.openxmlformats.org/officeDocument/2006/relationships/image" Target="../media/image74.png"/><Relationship Id="rId35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78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10.png"/><Relationship Id="rId20" Type="http://schemas.openxmlformats.org/officeDocument/2006/relationships/image" Target="../media/image460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410.png"/><Relationship Id="rId18" Type="http://schemas.openxmlformats.org/officeDocument/2006/relationships/image" Target="../media/image71.png"/><Relationship Id="rId26" Type="http://schemas.openxmlformats.org/officeDocument/2006/relationships/image" Target="../media/image84.png"/><Relationship Id="rId3" Type="http://schemas.openxmlformats.org/officeDocument/2006/relationships/image" Target="../media/image740.png"/><Relationship Id="rId21" Type="http://schemas.openxmlformats.org/officeDocument/2006/relationships/image" Target="../media/image790.png"/><Relationship Id="rId34" Type="http://schemas.openxmlformats.org/officeDocument/2006/relationships/image" Target="../media/image210.png"/><Relationship Id="rId7" Type="http://schemas.openxmlformats.org/officeDocument/2006/relationships/image" Target="../media/image650.png"/><Relationship Id="rId12" Type="http://schemas.openxmlformats.org/officeDocument/2006/relationships/image" Target="../media/image770.png"/><Relationship Id="rId17" Type="http://schemas.openxmlformats.org/officeDocument/2006/relationships/image" Target="../media/image780.png"/><Relationship Id="rId25" Type="http://schemas.openxmlformats.org/officeDocument/2006/relationships/image" Target="../media/image83.png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0.png"/><Relationship Id="rId20" Type="http://schemas.openxmlformats.org/officeDocument/2006/relationships/image" Target="../media/image73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32" Type="http://schemas.openxmlformats.org/officeDocument/2006/relationships/image" Target="../media/image440.png"/><Relationship Id="rId5" Type="http://schemas.openxmlformats.org/officeDocument/2006/relationships/image" Target="../media/image760.png"/><Relationship Id="rId15" Type="http://schemas.openxmlformats.org/officeDocument/2006/relationships/image" Target="../media/image430.png"/><Relationship Id="rId23" Type="http://schemas.openxmlformats.org/officeDocument/2006/relationships/image" Target="../media/image81.png"/><Relationship Id="rId28" Type="http://schemas.openxmlformats.org/officeDocument/2006/relationships/image" Target="../media/image180.png"/><Relationship Id="rId36" Type="http://schemas.openxmlformats.org/officeDocument/2006/relationships/image" Target="../media/image230.png"/><Relationship Id="rId10" Type="http://schemas.openxmlformats.org/officeDocument/2006/relationships/image" Target="../media/image68.png"/><Relationship Id="rId19" Type="http://schemas.openxmlformats.org/officeDocument/2006/relationships/image" Target="../media/image720.png"/><Relationship Id="rId31" Type="http://schemas.openxmlformats.org/officeDocument/2006/relationships/image" Target="../media/image85.png"/><Relationship Id="rId4" Type="http://schemas.openxmlformats.org/officeDocument/2006/relationships/image" Target="../media/image750.png"/><Relationship Id="rId9" Type="http://schemas.openxmlformats.org/officeDocument/2006/relationships/image" Target="../media/image670.png"/><Relationship Id="rId14" Type="http://schemas.openxmlformats.org/officeDocument/2006/relationships/image" Target="../media/image420.png"/><Relationship Id="rId22" Type="http://schemas.openxmlformats.org/officeDocument/2006/relationships/image" Target="../media/image800.png"/><Relationship Id="rId27" Type="http://schemas.openxmlformats.org/officeDocument/2006/relationships/image" Target="../media/image170.png"/><Relationship Id="rId30" Type="http://schemas.openxmlformats.org/officeDocument/2006/relationships/image" Target="../media/image200.png"/><Relationship Id="rId35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740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0.png"/><Relationship Id="rId20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5" Type="http://schemas.openxmlformats.org/officeDocument/2006/relationships/image" Target="../media/image76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770.png"/><Relationship Id="rId4" Type="http://schemas.openxmlformats.org/officeDocument/2006/relationships/image" Target="../media/image75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1.png"/><Relationship Id="rId26" Type="http://schemas.openxmlformats.org/officeDocument/2006/relationships/image" Target="../media/image33.png"/><Relationship Id="rId3" Type="http://schemas.openxmlformats.org/officeDocument/2006/relationships/image" Target="../media/image170.png"/><Relationship Id="rId7" Type="http://schemas.openxmlformats.org/officeDocument/2006/relationships/image" Target="../media/image8.png"/><Relationship Id="rId12" Type="http://schemas.openxmlformats.org/officeDocument/2006/relationships/image" Target="../media/image230.png"/><Relationship Id="rId25" Type="http://schemas.openxmlformats.org/officeDocument/2006/relationships/image" Target="../media/image3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20.png"/><Relationship Id="rId24" Type="http://schemas.openxmlformats.org/officeDocument/2006/relationships/image" Target="../media/image310.png"/><Relationship Id="rId5" Type="http://schemas.openxmlformats.org/officeDocument/2006/relationships/image" Target="../media/image190.png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0.png"/><Relationship Id="rId18" Type="http://schemas.openxmlformats.org/officeDocument/2006/relationships/image" Target="../media/image38.png"/><Relationship Id="rId26" Type="http://schemas.openxmlformats.org/officeDocument/2006/relationships/image" Target="../media/image45.png"/><Relationship Id="rId3" Type="http://schemas.openxmlformats.org/officeDocument/2006/relationships/image" Target="../media/image1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5" Type="http://schemas.openxmlformats.org/officeDocument/2006/relationships/image" Target="../media/image44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28" Type="http://schemas.openxmlformats.org/officeDocument/2006/relationships/image" Target="../media/image33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Relationship Id="rId27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0.png"/><Relationship Id="rId18" Type="http://schemas.openxmlformats.org/officeDocument/2006/relationships/image" Target="../media/image38.png"/><Relationship Id="rId26" Type="http://schemas.openxmlformats.org/officeDocument/2006/relationships/image" Target="../media/image45.png"/><Relationship Id="rId3" Type="http://schemas.openxmlformats.org/officeDocument/2006/relationships/image" Target="../media/image1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5" Type="http://schemas.openxmlformats.org/officeDocument/2006/relationships/image" Target="../media/image44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28" Type="http://schemas.openxmlformats.org/officeDocument/2006/relationships/image" Target="../media/image33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Relationship Id="rId27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1" Type="http://schemas.openxmlformats.org/officeDocument/2006/relationships/image" Target="../media/image46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37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1" Type="http://schemas.openxmlformats.org/officeDocument/2006/relationships/image" Target="../media/image46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37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797821" y="892368"/>
            <a:ext cx="1059636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Article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parameter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estimation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approaches for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predicting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disease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transmission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through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optimisation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deep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learning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statistical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inference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methods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 2019,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Letters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Biomathematics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970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321389" y="0"/>
            <a:ext cx="38706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S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E94EAF-4B89-CB74-5389-C2062964596A}"/>
                  </a:ext>
                </a:extLst>
              </p:cNvPr>
              <p:cNvSpPr txBox="1"/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E94EAF-4B89-CB74-5389-C20629645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blipFill>
                <a:blip r:embed="rId19"/>
                <a:stretch>
                  <a:fillRect l="-2174" r="-597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EFF7BAB-4078-A8C1-BE35-7F0F0070899D}"/>
                  </a:ext>
                </a:extLst>
              </p:cNvPr>
              <p:cNvSpPr txBox="1"/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EFF7BAB-4078-A8C1-BE35-7F0F0070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blipFill>
                <a:blip r:embed="rId20"/>
                <a:stretch>
                  <a:fillRect l="-519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C1F0EB5B-E941-B689-ED6B-168AAB500EFA}"/>
                  </a:ext>
                </a:extLst>
              </p:cNvPr>
              <p:cNvSpPr/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C1F0EB5B-E941-B689-ED6B-168AAB500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CB29EF92-17E4-DB81-3C34-AAFE14F0F22F}"/>
              </a:ext>
            </a:extLst>
          </p:cNvPr>
          <p:cNvSpPr>
            <a:spLocks noChangeAspect="1"/>
          </p:cNvSpPr>
          <p:nvPr/>
        </p:nvSpPr>
        <p:spPr>
          <a:xfrm>
            <a:off x="126539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E1BB5D-A4B5-1047-CB9F-410EC677A7E7}"/>
              </a:ext>
            </a:extLst>
          </p:cNvPr>
          <p:cNvCxnSpPr>
            <a:cxnSpLocks/>
            <a:stCxn id="176" idx="6"/>
            <a:endCxn id="173" idx="1"/>
          </p:cNvCxnSpPr>
          <p:nvPr/>
        </p:nvCxnSpPr>
        <p:spPr>
          <a:xfrm>
            <a:off x="802503" y="3423084"/>
            <a:ext cx="46289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29D8F0C-08B6-74E6-7EB9-0C92D91DEE7D}"/>
                  </a:ext>
                </a:extLst>
              </p:cNvPr>
              <p:cNvSpPr/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29D8F0C-08B6-74E6-7EB9-0C92D91DE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820EA152-F80B-C41F-8602-4D0435D64BE5}"/>
              </a:ext>
            </a:extLst>
          </p:cNvPr>
          <p:cNvSpPr>
            <a:spLocks/>
          </p:cNvSpPr>
          <p:nvPr/>
        </p:nvSpPr>
        <p:spPr>
          <a:xfrm>
            <a:off x="253863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415965" y="0"/>
            <a:ext cx="37760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6E1DEE4-1F3B-D51D-5C24-B05088F094DB}"/>
                  </a:ext>
                </a:extLst>
              </p:cNvPr>
              <p:cNvSpPr txBox="1"/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6E1DEE4-1F3B-D51D-5C24-B05088F0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blipFill>
                <a:blip r:embed="rId19"/>
                <a:stretch>
                  <a:fillRect l="-2174" r="-597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D3B7FD-BC0F-9E15-7FCE-4CBC942CA9E3}"/>
                  </a:ext>
                </a:extLst>
              </p:cNvPr>
              <p:cNvSpPr txBox="1"/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D3B7FD-BC0F-9E15-7FCE-4CBC942C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blipFill>
                <a:blip r:embed="rId20"/>
                <a:stretch>
                  <a:fillRect l="-519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80854E14-CFB6-0EFD-5FA8-1BA930486458}"/>
                  </a:ext>
                </a:extLst>
              </p:cNvPr>
              <p:cNvSpPr/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80854E14-CFB6-0EFD-5FA8-1BA930486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998243E9-8B26-5B03-978A-6CB01C3B0CE0}"/>
              </a:ext>
            </a:extLst>
          </p:cNvPr>
          <p:cNvSpPr>
            <a:spLocks noChangeAspect="1"/>
          </p:cNvSpPr>
          <p:nvPr/>
        </p:nvSpPr>
        <p:spPr>
          <a:xfrm>
            <a:off x="126539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B00A63-5E78-5F7E-B941-7A3578A334BD}"/>
              </a:ext>
            </a:extLst>
          </p:cNvPr>
          <p:cNvCxnSpPr>
            <a:cxnSpLocks/>
            <a:stCxn id="176" idx="6"/>
            <a:endCxn id="173" idx="1"/>
          </p:cNvCxnSpPr>
          <p:nvPr/>
        </p:nvCxnSpPr>
        <p:spPr>
          <a:xfrm>
            <a:off x="802503" y="3423084"/>
            <a:ext cx="46289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19DE94D6-4018-B88D-1678-5F34A9F7166D}"/>
                  </a:ext>
                </a:extLst>
              </p:cNvPr>
              <p:cNvSpPr/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19DE94D6-4018-B88D-1678-5F34A9F71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B9424E3F-73ED-6CB6-1DCE-5FADAC5D9031}"/>
              </a:ext>
            </a:extLst>
          </p:cNvPr>
          <p:cNvSpPr>
            <a:spLocks/>
          </p:cNvSpPr>
          <p:nvPr/>
        </p:nvSpPr>
        <p:spPr>
          <a:xfrm>
            <a:off x="253863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279711" y="0"/>
            <a:ext cx="39122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R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5B0CCC7-EAFB-8430-9C56-30C329C16089}"/>
                  </a:ext>
                </a:extLst>
              </p:cNvPr>
              <p:cNvSpPr txBox="1"/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5B0CCC7-EAFB-8430-9C56-30C329C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blipFill>
                <a:blip r:embed="rId19"/>
                <a:stretch>
                  <a:fillRect l="-2174" r="-597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0724FB3-6A12-86AF-3671-FE9B0601728D}"/>
                  </a:ext>
                </a:extLst>
              </p:cNvPr>
              <p:cNvSpPr txBox="1"/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0724FB3-6A12-86AF-3671-FE9B06017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blipFill>
                <a:blip r:embed="rId20"/>
                <a:stretch>
                  <a:fillRect l="-519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29B5B6A0-408F-BD9E-CC1F-47DB140F2B28}"/>
                  </a:ext>
                </a:extLst>
              </p:cNvPr>
              <p:cNvSpPr/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29B5B6A0-408F-BD9E-CC1F-47DB140F2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80624F35-8430-AF87-9FD7-2E7260A2F492}"/>
              </a:ext>
            </a:extLst>
          </p:cNvPr>
          <p:cNvSpPr>
            <a:spLocks noChangeAspect="1"/>
          </p:cNvSpPr>
          <p:nvPr/>
        </p:nvSpPr>
        <p:spPr>
          <a:xfrm>
            <a:off x="126539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E2C320A-D075-4542-EF23-797A51E19468}"/>
              </a:ext>
            </a:extLst>
          </p:cNvPr>
          <p:cNvCxnSpPr>
            <a:cxnSpLocks/>
            <a:stCxn id="176" idx="6"/>
            <a:endCxn id="173" idx="1"/>
          </p:cNvCxnSpPr>
          <p:nvPr/>
        </p:nvCxnSpPr>
        <p:spPr>
          <a:xfrm>
            <a:off x="802503" y="3423084"/>
            <a:ext cx="46289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DC6F1D8F-26CC-C20B-543A-B53050B8A6BD}"/>
                  </a:ext>
                </a:extLst>
              </p:cNvPr>
              <p:cNvSpPr/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DC6F1D8F-26CC-C20B-543A-B53050B8A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600ED4AC-D90C-AF2A-7EA1-FAF6B4429A49}"/>
              </a:ext>
            </a:extLst>
          </p:cNvPr>
          <p:cNvSpPr>
            <a:spLocks/>
          </p:cNvSpPr>
          <p:nvPr/>
        </p:nvSpPr>
        <p:spPr>
          <a:xfrm>
            <a:off x="253863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1565947" y="892368"/>
            <a:ext cx="9060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2: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let’s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model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061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6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1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1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1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1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1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20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59A8F7A4-B839-C52C-72F2-1C9C3B65CDCA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51C62F2-92A4-2BAE-3367-C70FC185CF79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576C03B-FD03-BF6A-3ED8-88CF7716FD5E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EB11C0-E100-DD82-AC37-8F74643C3FA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02BFD5-DBA5-CEAE-4741-E73477501193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A2B9C2F-00C5-0C3A-AB35-526C0AFE56E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5263B1F5-F156-9190-9EAD-7FEA62263016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01F43D-A7C1-9F3A-0CD3-ED85898D4189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01F43D-A7C1-9F3A-0CD3-ED85898D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9B0CD59-FE85-6B35-9346-5A1E115F071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9B0CD59-FE85-6B35-9346-5A1E115F0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620CE36-5D84-E2A9-D2F1-9A67D68FE20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620CE36-5D84-E2A9-D2F1-9A67D68F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D71DE8C5-B106-C20C-0022-BEACDFE334C5}"/>
              </a:ext>
            </a:extLst>
          </p:cNvPr>
          <p:cNvSpPr/>
          <p:nvPr/>
        </p:nvSpPr>
        <p:spPr>
          <a:xfrm>
            <a:off x="7672173" y="0"/>
            <a:ext cx="4519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...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61" name="Graphic 160" descr="Back with solid fill">
            <a:extLst>
              <a:ext uri="{FF2B5EF4-FFF2-40B4-BE49-F238E27FC236}">
                <a16:creationId xmlns:a16="http://schemas.microsoft.com/office/drawing/2014/main" id="{359EA388-D5CD-548C-4A81-57FAA8811B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16200000" flipH="1">
            <a:off x="2196915" y="6147253"/>
            <a:ext cx="633777" cy="640080"/>
          </a:xfrm>
          <a:prstGeom prst="rect">
            <a:avLst/>
          </a:prstGeom>
        </p:spPr>
      </p:pic>
      <p:pic>
        <p:nvPicPr>
          <p:cNvPr id="162" name="Graphic 161" descr="Back with solid fill">
            <a:extLst>
              <a:ext uri="{FF2B5EF4-FFF2-40B4-BE49-F238E27FC236}">
                <a16:creationId xmlns:a16="http://schemas.microsoft.com/office/drawing/2014/main" id="{F585B399-4ED6-9E1F-7AD9-EDCDB0CDF8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03550" y="5523102"/>
            <a:ext cx="630936" cy="64008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888B1805-BF91-369C-1AEC-44A54F1FB5F4}"/>
              </a:ext>
            </a:extLst>
          </p:cNvPr>
          <p:cNvSpPr txBox="1"/>
          <p:nvPr/>
        </p:nvSpPr>
        <p:spPr>
          <a:xfrm>
            <a:off x="4322500" y="5659028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Small</a:t>
            </a:r>
            <a:r>
              <a:rPr lang="pt-BR" i="1" dirty="0"/>
              <a:t> data: </a:t>
            </a:r>
            <a:r>
              <a:rPr lang="pt-BR" i="1" dirty="0" err="1"/>
              <a:t>aim</a:t>
            </a:r>
            <a:r>
              <a:rPr lang="pt-BR" i="1" dirty="0"/>
              <a:t> for </a:t>
            </a:r>
            <a:r>
              <a:rPr lang="pt-BR" i="1" dirty="0" err="1"/>
              <a:t>simpler</a:t>
            </a:r>
            <a:r>
              <a:rPr lang="pt-BR" i="1" dirty="0"/>
              <a:t> </a:t>
            </a:r>
            <a:r>
              <a:rPr lang="pt-BR" i="1" dirty="0" err="1"/>
              <a:t>maps</a:t>
            </a:r>
            <a:endParaRPr lang="en-US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08C6C-393E-3083-097D-D8A4C6BDEC1D}"/>
              </a:ext>
            </a:extLst>
          </p:cNvPr>
          <p:cNvSpPr txBox="1"/>
          <p:nvPr/>
        </p:nvSpPr>
        <p:spPr>
          <a:xfrm>
            <a:off x="2692564" y="6208880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Reversed</a:t>
            </a:r>
            <a:r>
              <a:rPr lang="pt-BR" i="1" dirty="0"/>
              <a:t> </a:t>
            </a:r>
            <a:r>
              <a:rPr lang="pt-BR" i="1" dirty="0" err="1"/>
              <a:t>layers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normalize SIR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788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56BE1BF-DCA2-9F8F-D8C2-11DCD671AB7F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4372E4E7-8204-D087-967F-D020D90D6FDF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D3DF3AE-E0C4-C221-C5EC-B6889B0382EC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E666CCC-CED7-F252-C229-C6041EA935E6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5EDD8D-8C9C-6D35-BE79-074269AC0C44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847D5C8-2561-DA7A-F8CD-287D6E84C0A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72D470DF-26AA-9A3D-F0BB-7549487F9C0F}"/>
              </a:ext>
            </a:extLst>
          </p:cNvPr>
          <p:cNvSpPr/>
          <p:nvPr/>
        </p:nvSpPr>
        <p:spPr>
          <a:xfrm>
            <a:off x="7558359" y="0"/>
            <a:ext cx="46336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 in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...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36" name="Graphic 135" descr="Back with solid fill">
            <a:extLst>
              <a:ext uri="{FF2B5EF4-FFF2-40B4-BE49-F238E27FC236}">
                <a16:creationId xmlns:a16="http://schemas.microsoft.com/office/drawing/2014/main" id="{258BD9A5-6555-6AC3-71E5-F04E87A6B3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 flipH="1">
            <a:off x="2196915" y="6147253"/>
            <a:ext cx="633777" cy="640080"/>
          </a:xfrm>
          <a:prstGeom prst="rect">
            <a:avLst/>
          </a:prstGeom>
        </p:spPr>
      </p:pic>
      <p:pic>
        <p:nvPicPr>
          <p:cNvPr id="137" name="Graphic 136" descr="Back with solid fill">
            <a:extLst>
              <a:ext uri="{FF2B5EF4-FFF2-40B4-BE49-F238E27FC236}">
                <a16:creationId xmlns:a16="http://schemas.microsoft.com/office/drawing/2014/main" id="{3DC92315-D040-CB81-CE62-1CECCFC0C1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3550" y="5523102"/>
            <a:ext cx="630936" cy="64008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E5421FF8-963E-BAE1-B22F-157C3BD36FEF}"/>
              </a:ext>
            </a:extLst>
          </p:cNvPr>
          <p:cNvSpPr txBox="1"/>
          <p:nvPr/>
        </p:nvSpPr>
        <p:spPr>
          <a:xfrm>
            <a:off x="4322500" y="5659028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Small</a:t>
            </a:r>
            <a:r>
              <a:rPr lang="pt-BR" i="1" dirty="0"/>
              <a:t> data: </a:t>
            </a:r>
            <a:r>
              <a:rPr lang="pt-BR" i="1" dirty="0" err="1"/>
              <a:t>aim</a:t>
            </a:r>
            <a:r>
              <a:rPr lang="pt-BR" i="1" dirty="0"/>
              <a:t> for </a:t>
            </a:r>
            <a:r>
              <a:rPr lang="pt-BR" i="1" dirty="0" err="1"/>
              <a:t>simpler</a:t>
            </a:r>
            <a:r>
              <a:rPr lang="pt-BR" i="1" dirty="0"/>
              <a:t> </a:t>
            </a:r>
            <a:r>
              <a:rPr lang="pt-BR" i="1" dirty="0" err="1"/>
              <a:t>maps</a:t>
            </a:r>
            <a:endParaRPr lang="en-US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F99CA4-F8FA-32FD-8C6B-2FC6104F3FE3}"/>
              </a:ext>
            </a:extLst>
          </p:cNvPr>
          <p:cNvSpPr txBox="1"/>
          <p:nvPr/>
        </p:nvSpPr>
        <p:spPr>
          <a:xfrm>
            <a:off x="2692564" y="6208880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Reversed</a:t>
            </a:r>
            <a:r>
              <a:rPr lang="pt-BR" i="1" dirty="0"/>
              <a:t> </a:t>
            </a:r>
            <a:r>
              <a:rPr lang="pt-BR" i="1" dirty="0" err="1"/>
              <a:t>layers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normalize SIR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B4E056-D4C4-F192-D8B0-CBE83AF5304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B4E056-D4C4-F192-D8B0-CBE83AF5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3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76BAE2-7686-15E4-220E-58CDFF4D9617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76BAE2-7686-15E4-220E-58CDFF4D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4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E6A9365-83D1-1B66-F12D-C4122E19A6F1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E6A9365-83D1-1B66-F12D-C4122E19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5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C663E22-6279-1033-3E40-981F9115B027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C663E22-6279-1033-3E40-981F9115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6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EC540F1-D20C-5D38-2954-B3586303B96F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EC540F1-D20C-5D38-2954-B3586303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7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B4F151-20CE-F2D7-4D82-1435541D079F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B4F151-20CE-F2D7-4D82-1435541D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8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B940B5-FC4D-53A9-0B3D-B5D933F2E09A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B940B5-FC4D-53A9-0B3D-B5D933F2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5570035-0695-672E-7C0F-F717FE0A0548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5570035-0695-672E-7C0F-F717FE0A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3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79D8E5-816E-8498-C5E1-3EB7D569256E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79D8E5-816E-8498-C5E1-3EB7D569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3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3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 descr="Ruler outline">
            <a:extLst>
              <a:ext uri="{FF2B5EF4-FFF2-40B4-BE49-F238E27FC236}">
                <a16:creationId xmlns:a16="http://schemas.microsoft.com/office/drawing/2014/main" id="{131CED54-A7F9-DE7A-2F8A-1AFDA450C9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786195"/>
            <a:ext cx="916688" cy="916688"/>
          </a:xfrm>
          <a:prstGeom prst="rect">
            <a:avLst/>
          </a:prstGeom>
        </p:spPr>
      </p:pic>
      <p:pic>
        <p:nvPicPr>
          <p:cNvPr id="125" name="Graphic 124" descr="Ruler outline">
            <a:extLst>
              <a:ext uri="{FF2B5EF4-FFF2-40B4-BE49-F238E27FC236}">
                <a16:creationId xmlns:a16="http://schemas.microsoft.com/office/drawing/2014/main" id="{CAFB00B6-9F5D-B8F5-2F36-01D2E51B0F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2400349"/>
            <a:ext cx="916688" cy="916688"/>
          </a:xfrm>
          <a:prstGeom prst="rect">
            <a:avLst/>
          </a:prstGeom>
        </p:spPr>
      </p:pic>
      <p:pic>
        <p:nvPicPr>
          <p:cNvPr id="127" name="Graphic 126" descr="Ruler outline">
            <a:extLst>
              <a:ext uri="{FF2B5EF4-FFF2-40B4-BE49-F238E27FC236}">
                <a16:creationId xmlns:a16="http://schemas.microsoft.com/office/drawing/2014/main" id="{0DCC7F70-00F4-9A85-3581-7995370DD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4014503"/>
            <a:ext cx="916688" cy="91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/>
              <p:nvPr/>
            </p:nvSpPr>
            <p:spPr>
              <a:xfrm>
                <a:off x="4681661" y="763565"/>
                <a:ext cx="783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 …1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61" y="763565"/>
                <a:ext cx="783869" cy="276999"/>
              </a:xfrm>
              <a:prstGeom prst="rect">
                <a:avLst/>
              </a:prstGeom>
              <a:blipFill>
                <a:blip r:embed="rId21"/>
                <a:stretch>
                  <a:fillRect l="-1550" r="-6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CB3106-BAFE-3E12-466D-7F7616A08890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CB3106-BAFE-3E12-466D-7F7616A08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22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F06AD24-667E-C76F-5422-EBFFC2D63C32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F06AD24-667E-C76F-5422-EBFFC2D6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3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C297075-1894-B3C9-B58A-A4D57D296119}"/>
                  </a:ext>
                </a:extLst>
              </p:cNvPr>
              <p:cNvSpPr/>
              <p:nvPr/>
            </p:nvSpPr>
            <p:spPr>
              <a:xfrm>
                <a:off x="7994657" y="0"/>
                <a:ext cx="355263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C297075-1894-B3C9-B58A-A4D57D29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57" y="0"/>
                <a:ext cx="3552639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0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 descr="Ruler outline">
            <a:extLst>
              <a:ext uri="{FF2B5EF4-FFF2-40B4-BE49-F238E27FC236}">
                <a16:creationId xmlns:a16="http://schemas.microsoft.com/office/drawing/2014/main" id="{131CED54-A7F9-DE7A-2F8A-1AFDA450C9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786195"/>
            <a:ext cx="916688" cy="916688"/>
          </a:xfrm>
          <a:prstGeom prst="rect">
            <a:avLst/>
          </a:prstGeom>
        </p:spPr>
      </p:pic>
      <p:pic>
        <p:nvPicPr>
          <p:cNvPr id="125" name="Graphic 124" descr="Ruler outline">
            <a:extLst>
              <a:ext uri="{FF2B5EF4-FFF2-40B4-BE49-F238E27FC236}">
                <a16:creationId xmlns:a16="http://schemas.microsoft.com/office/drawing/2014/main" id="{CAFB00B6-9F5D-B8F5-2F36-01D2E51B0F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2400349"/>
            <a:ext cx="916688" cy="916688"/>
          </a:xfrm>
          <a:prstGeom prst="rect">
            <a:avLst/>
          </a:prstGeom>
        </p:spPr>
      </p:pic>
      <p:pic>
        <p:nvPicPr>
          <p:cNvPr id="127" name="Graphic 126" descr="Ruler outline">
            <a:extLst>
              <a:ext uri="{FF2B5EF4-FFF2-40B4-BE49-F238E27FC236}">
                <a16:creationId xmlns:a16="http://schemas.microsoft.com/office/drawing/2014/main" id="{0DCC7F70-00F4-9A85-3581-7995370DD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4014503"/>
            <a:ext cx="916688" cy="91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/>
              <p:nvPr/>
            </p:nvSpPr>
            <p:spPr>
              <a:xfrm>
                <a:off x="4681661" y="763565"/>
                <a:ext cx="8047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0…1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61" y="763565"/>
                <a:ext cx="804739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C8B265AC-BD30-2126-06E6-B4D299F4A2FD}"/>
              </a:ext>
            </a:extLst>
          </p:cNvPr>
          <p:cNvSpPr txBox="1"/>
          <p:nvPr/>
        </p:nvSpPr>
        <p:spPr>
          <a:xfrm>
            <a:off x="5739178" y="894195"/>
            <a:ext cx="1151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b="1" dirty="0" err="1">
                <a:solidFill>
                  <a:srgbClr val="FF0000"/>
                </a:solidFill>
              </a:rPr>
              <a:t>normalised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0A3BCD8-12A7-4120-5866-089FDE06013E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0A3BCD8-12A7-4120-5866-089FDE06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22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5A9D68-3052-F8E3-4672-56AA0DE2DE6D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5A9D68-3052-F8E3-4672-56AA0DE2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3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E3419A0-98D4-CE06-DA58-BD531C02B660}"/>
                  </a:ext>
                </a:extLst>
              </p:cNvPr>
              <p:cNvSpPr/>
              <p:nvPr/>
            </p:nvSpPr>
            <p:spPr>
              <a:xfrm>
                <a:off x="8045701" y="0"/>
                <a:ext cx="414629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E3419A0-98D4-CE06-DA58-BD531C02B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01" y="0"/>
                <a:ext cx="4146299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63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56BE1BF-DCA2-9F8F-D8C2-11DCD671AB7F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4372E4E7-8204-D087-967F-D020D90D6FDF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D3DF3AE-E0C4-C221-C5EC-B6889B0382EC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E666CCC-CED7-F252-C229-C6041EA935E6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5EDD8D-8C9C-6D35-BE79-074269AC0C44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847D5C8-2561-DA7A-F8CD-287D6E84C0A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8F5E94-C490-FD83-AE3E-6313C1A8E134}"/>
                  </a:ext>
                </a:extLst>
              </p:cNvPr>
              <p:cNvSpPr txBox="1"/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8F5E94-C490-FD83-AE3E-6313C1A8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blipFill>
                <a:blip r:embed="rId21"/>
                <a:stretch>
                  <a:fillRect l="-13402" t="-2222" r="-134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3943D13-7CFC-1AE2-3DA8-12B7C4CCFB9E}"/>
                  </a:ext>
                </a:extLst>
              </p:cNvPr>
              <p:cNvSpPr txBox="1"/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3943D13-7CFC-1AE2-3DA8-12B7C4CC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blipFill>
                <a:blip r:embed="rId22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BF9F39-03CB-7E15-BC33-43DE9777823D}"/>
                  </a:ext>
                </a:extLst>
              </p:cNvPr>
              <p:cNvSpPr txBox="1"/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BF9F39-03CB-7E15-BC33-43DE9777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blipFill>
                <a:blip r:embed="rId23"/>
                <a:stretch>
                  <a:fillRect l="-13402" t="-4444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1217BCD-6FAD-52B0-6240-A1B202054562}"/>
                  </a:ext>
                </a:extLst>
              </p:cNvPr>
              <p:cNvSpPr txBox="1"/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1217BCD-6FAD-52B0-6240-A1B20205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blipFill>
                <a:blip r:embed="rId24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0B788D3-55B8-4618-B07B-193BE1A7F5A0}"/>
                  </a:ext>
                </a:extLst>
              </p:cNvPr>
              <p:cNvSpPr txBox="1"/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0B788D3-55B8-4618-B07B-193BE1A7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blipFill>
                <a:blip r:embed="rId25"/>
                <a:stretch>
                  <a:fillRect l="-14444" t="-4444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0E0285-6782-5DCB-15C9-6FF736A3E22E}"/>
                  </a:ext>
                </a:extLst>
              </p:cNvPr>
              <p:cNvSpPr txBox="1"/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0E0285-6782-5DCB-15C9-6FF736A3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blipFill>
                <a:blip r:embed="rId26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72FA291-747C-3CDF-44EE-0E0DFE526B1E}"/>
                  </a:ext>
                </a:extLst>
              </p:cNvPr>
              <p:cNvSpPr txBox="1"/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72FA291-747C-3CDF-44EE-0E0DFE52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blipFill>
                <a:blip r:embed="rId27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2EF4EAC-E76A-CD66-2FA1-2615DDA7880B}"/>
                  </a:ext>
                </a:extLst>
              </p:cNvPr>
              <p:cNvSpPr txBox="1"/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2EF4EAC-E76A-CD66-2FA1-2615DDA7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blipFill>
                <a:blip r:embed="rId28"/>
                <a:stretch>
                  <a:fillRect l="-13265" t="-4444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9B9EFB3-75B9-7FA7-44F3-25C661F68545}"/>
                  </a:ext>
                </a:extLst>
              </p:cNvPr>
              <p:cNvSpPr txBox="1"/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9B9EFB3-75B9-7FA7-44F3-25C661F6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blipFill>
                <a:blip r:embed="rId29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6A1767-16D8-5CF5-4ED7-333BEC8F0BBE}"/>
                  </a:ext>
                </a:extLst>
              </p:cNvPr>
              <p:cNvSpPr txBox="1"/>
              <p:nvPr/>
            </p:nvSpPr>
            <p:spPr>
              <a:xfrm>
                <a:off x="4146301" y="6094690"/>
                <a:ext cx="26515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6A1767-16D8-5CF5-4ED7-333BEC8F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01" y="6094690"/>
                <a:ext cx="2651508" cy="276999"/>
              </a:xfrm>
              <a:prstGeom prst="rect">
                <a:avLst/>
              </a:prstGeom>
              <a:blipFill>
                <a:blip r:embed="rId3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E587D244-B15B-B197-35EE-3C3BEC788E92}"/>
              </a:ext>
            </a:extLst>
          </p:cNvPr>
          <p:cNvSpPr/>
          <p:nvPr/>
        </p:nvSpPr>
        <p:spPr>
          <a:xfrm>
            <a:off x="9117119" y="0"/>
            <a:ext cx="3074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Dimensionality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6F9340-CB49-AECD-7E06-87B25DA62542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6F9340-CB49-AECD-7E06-87B25DA6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3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1A2038B-6677-FADA-32FD-ADBA8A94BC9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1A2038B-6677-FADA-32FD-ADBA8A94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3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05328A-22C3-32F7-6FAE-FFF6EE5CDAC4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05328A-22C3-32F7-6FAE-FFF6EE5C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3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0F12D0F-2167-5825-45B1-892F3999DDC7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0F12D0F-2167-5825-45B1-892F3999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3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9BE3FE9-55E2-F46F-A28E-2F70E1EBEC1A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9BE3FE9-55E2-F46F-A28E-2F70E1EB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3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2F2DD98-6EE3-06F2-5F27-BB8489E9C483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2F2DD98-6EE3-06F2-5F27-BB8489E9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3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2F31856-84D6-1D74-24F7-D804073D797C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2F31856-84D6-1D74-24F7-D804073D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08FC183-06A9-F180-746A-BE29032FFE8B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08FC183-06A9-F180-746A-BE29032F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D46089B-A88A-96DB-08D8-8B31F752232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D46089B-A88A-96DB-08D8-8B31F752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073326" y="0"/>
            <a:ext cx="3118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alpha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1AD18E8-5460-4368-D29A-869E1774F0DA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1AD18E8-5460-4368-D29A-869E1774F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984785-310F-B919-49BB-E01C48D4626F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984785-310F-B919-49BB-E01C48D4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CC143B-BCED-05F5-C699-4C6644917901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CC143B-BCED-05F5-C699-4C664491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4381D6B-8A62-A2C8-D928-BA0F8799BBE6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4381D6B-8A62-A2C8-D928-BA0F8799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698A7AD-1F43-29D2-E911-025FC845C81C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698A7AD-1F43-29D2-E911-025FC845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A978398-840A-E92C-73E4-EE86D6473E85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A978398-840A-E92C-73E4-EE86D647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9FA3764-69DE-3D17-0F54-E7695F5DFA9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9FA3764-69DE-3D17-0F54-E7695F5DF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050CDAC-E20D-BEB0-D941-3CED9BABA31F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050CDAC-E20D-BEB0-D941-3CED9BAB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0C3310-FA54-AD55-25C1-28B114AC3B4E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0C3310-FA54-AD55-25C1-28B114AC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89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3163971" y="892368"/>
            <a:ext cx="58641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1: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What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think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built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418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073326" y="0"/>
            <a:ext cx="3118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alpha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E3BC20-2170-5F0A-5C6E-39673A45B80D}"/>
              </a:ext>
            </a:extLst>
          </p:cNvPr>
          <p:cNvGrpSpPr/>
          <p:nvPr/>
        </p:nvGrpSpPr>
        <p:grpSpPr>
          <a:xfrm>
            <a:off x="464447" y="996627"/>
            <a:ext cx="3386504" cy="3132996"/>
            <a:chOff x="464447" y="996627"/>
            <a:chExt cx="3386504" cy="3132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A3B3F2-F836-6782-3EE7-311E85FDB36B}"/>
                    </a:ext>
                  </a:extLst>
                </p:cNvPr>
                <p:cNvSpPr txBox="1"/>
                <p:nvPr/>
              </p:nvSpPr>
              <p:spPr>
                <a:xfrm>
                  <a:off x="464447" y="1608073"/>
                  <a:ext cx="2507866" cy="5734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A3B3F2-F836-6782-3EE7-311E85FDB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1608073"/>
                  <a:ext cx="2507866" cy="57342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4A53D1A-70B5-092D-497A-51409450C760}"/>
                    </a:ext>
                  </a:extLst>
                </p:cNvPr>
                <p:cNvSpPr txBox="1"/>
                <p:nvPr/>
              </p:nvSpPr>
              <p:spPr>
                <a:xfrm>
                  <a:off x="464447" y="3602940"/>
                  <a:ext cx="338650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4A53D1A-70B5-092D-497A-51409450C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3602940"/>
                  <a:ext cx="3386504" cy="52668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CA1A736-C357-CBB4-A147-38AD6A797CE4}"/>
                    </a:ext>
                  </a:extLst>
                </p:cNvPr>
                <p:cNvSpPr txBox="1"/>
                <p:nvPr/>
              </p:nvSpPr>
              <p:spPr>
                <a:xfrm>
                  <a:off x="1213480" y="2573396"/>
                  <a:ext cx="20460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CA1A736-C357-CBB4-A147-38AD6A797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80" y="2573396"/>
                  <a:ext cx="204600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83" t="-2174" r="-32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252029-9F07-E1FE-C30F-4B5D9E4FA3B8}"/>
                    </a:ext>
                  </a:extLst>
                </p:cNvPr>
                <p:cNvSpPr txBox="1"/>
                <p:nvPr/>
              </p:nvSpPr>
              <p:spPr>
                <a:xfrm>
                  <a:off x="1213480" y="2969563"/>
                  <a:ext cx="14209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252029-9F07-E1FE-C30F-4B5D9E4FA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80" y="2969563"/>
                  <a:ext cx="142096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433" r="-386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5E824C-2316-FDA5-F947-93BEDF04E22A}"/>
                    </a:ext>
                  </a:extLst>
                </p:cNvPr>
                <p:cNvSpPr txBox="1"/>
                <p:nvPr/>
              </p:nvSpPr>
              <p:spPr>
                <a:xfrm>
                  <a:off x="464447" y="996627"/>
                  <a:ext cx="2678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b="0" dirty="0"/>
                    <a:t>Seja </a:t>
                  </a:r>
                  <a14:m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5E824C-2316-FDA5-F947-93BEDF04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996627"/>
                  <a:ext cx="26786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227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39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278125" y="0"/>
            <a:ext cx="29138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beta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9315EC9-001D-E508-0D89-E86CCF25AD32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9315EC9-001D-E508-0D89-E86CCF25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B0E688-5AAE-EA1B-0E79-330CF2FE5639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B0E688-5AAE-EA1B-0E79-330CF2FE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22135-66D1-6D96-DCD5-B4DA8D21B111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22135-66D1-6D96-DCD5-B4DA8D21B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4B03C0-8208-7CDD-BD12-29051A8ECDD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4B03C0-8208-7CDD-BD12-29051A8E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6171B23-3C92-4D74-51A0-363DA78C9F04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6171B23-3C92-4D74-51A0-363DA78C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23A541-EC4D-CC9F-4AE1-08384B1AE5BA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23A541-EC4D-CC9F-4AE1-08384B1A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7FE7F0-6975-4B1F-EA83-C4646160AB2D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7FE7F0-6975-4B1F-EA83-C4646160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1D2B003-2CF2-1C61-D66D-9E5F87F4DEDF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1D2B003-2CF2-1C61-D66D-9E5F87F4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8069D23-4FAB-016E-D4CE-54D5EA16079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8069D23-4FAB-016E-D4CE-54D5EA16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DD99C8C-C7D3-647B-A20F-6BE32753DB3D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DD99C8C-C7D3-647B-A20F-6BE32753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5DAAE7-1232-342E-652D-EE40985EBF0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5DAAE7-1232-342E-652D-EE40985E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321389" y="0"/>
            <a:ext cx="38706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S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6ACE19-A3A5-3E4A-6715-86230D2F2FF1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6ACE19-A3A5-3E4A-6715-86230D2F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A53824-A3C2-53C2-8385-876DD49D3CB1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A53824-A3C2-53C2-8385-876DD49D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200BE4-02F9-CBCB-46F6-62075E896978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200BE4-02F9-CBCB-46F6-62075E89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964D85-152F-455A-33CE-58215F86B45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964D85-152F-455A-33CE-58215F86B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AD9D40-DEDD-526C-87D5-26C10DA6B330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AD9D40-DEDD-526C-87D5-26C10DA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99BA47-30CD-113E-4D82-4EB352809D5F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99BA47-30CD-113E-4D82-4EB35280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4E2D487-049F-B891-BFF8-A1D003870860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4E2D487-049F-B891-BFF8-A1D00387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3941F21-D494-7472-9DEF-B3011CFC1118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3941F21-D494-7472-9DEF-B3011CFC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77CC36-88CD-1C86-0F48-B74BAE5768DB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77CC36-88CD-1C86-0F48-B74BAE57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96DB105-C1FF-B21D-708B-224FF21A33B4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96DB105-C1FF-B21D-708B-224FF21A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0E73F7B-2C90-6DA7-3B02-50B5584AA999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0E73F7B-2C90-6DA7-3B02-50B5584A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4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415965" y="0"/>
            <a:ext cx="37760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A7E93A8-D78D-9B97-5D4A-8C67D72FD649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A7E93A8-D78D-9B97-5D4A-8C67D72F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30BA500-AF26-2229-A40A-A04390B0A140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30BA500-AF26-2229-A40A-A04390B0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D13A291-21E3-4A49-2054-2784AD5C0931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D13A291-21E3-4A49-2054-2784AD5C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1A55027-91D0-388D-7C45-164D287EF524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1A55027-91D0-388D-7C45-164D287EF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970AD8-F10D-C5E3-5C03-46344F20965C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970AD8-F10D-C5E3-5C03-46344F20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FA1DE0-F123-F1BA-5FCE-F6D0BC48A004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FA1DE0-F123-F1BA-5FCE-F6D0BC4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A18C5A-CEA3-FE96-75DF-9EC671DA5191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A18C5A-CEA3-FE96-75DF-9EC671DA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52D0A17-900B-1447-0A47-755CAA2F1EC8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52D0A17-900B-1447-0A47-755CAA2F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340C27B-AAC1-1232-57FE-608E638361C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340C27B-AAC1-1232-57FE-608E6383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AEDBADC-FE96-BC7A-0EB5-0A2A90FD9A8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AEDBADC-FE96-BC7A-0EB5-0A2A90FD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D768D0E-8AEA-AFD8-82E4-1B94C767C2D3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D768D0E-8AEA-AFD8-82E4-1B94C767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279711" y="0"/>
            <a:ext cx="39122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R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E6BCF9-0841-B0AA-14C7-ECCDA295A324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E6BCF9-0841-B0AA-14C7-ECCDA295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0B35E84-E183-5276-669E-111F8099F1D0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0B35E84-E183-5276-669E-111F8099F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6E51A7-B517-24C6-1CCB-0A6C54305AB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6E51A7-B517-24C6-1CCB-0A6C5430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D4D325-36D9-509D-DFEA-27019F30E82B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D4D325-36D9-509D-DFEA-27019F30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C6470-955D-7863-4E4A-35E76790EEF6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C6470-955D-7863-4E4A-35E76790E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2129E2-F2BD-C55F-61B9-17716E22114D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2129E2-F2BD-C55F-61B9-17716E22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1C1FE9-021F-BD08-F5AC-15B507E8652D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1C1FE9-021F-BD08-F5AC-15B507E86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870CCAE-485B-C101-0DE2-75603B5C9C0E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870CCAE-485B-C101-0DE2-75603B5C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45634A8-2163-B519-7AAF-170C3C86BF27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45634A8-2163-B519-7AAF-170C3C86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24A339-8165-E977-8996-C5B54536F6A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24A339-8165-E977-8996-C5B54536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F7B3D1-57FE-9DE2-4F08-475F10D69001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F7B3D1-57FE-9DE2-4F08-475F10D6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152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4436158" y="892368"/>
            <a:ext cx="3319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3: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Let’s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play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27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30C4CC-167D-AB0E-CD1B-C753A340DCBD}"/>
              </a:ext>
            </a:extLst>
          </p:cNvPr>
          <p:cNvSpPr/>
          <p:nvPr/>
        </p:nvSpPr>
        <p:spPr>
          <a:xfrm>
            <a:off x="4874516" y="892368"/>
            <a:ext cx="2443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4: Next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426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blipFill>
                <a:blip r:embed="rId6"/>
                <a:stretch>
                  <a:fillRect l="-13402" t="-2222" r="-134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blipFill>
                <a:blip r:embed="rId7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blipFill>
                <a:blip r:embed="rId8"/>
                <a:stretch>
                  <a:fillRect l="-13402" t="-4444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blipFill>
                <a:blip r:embed="rId9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163CF9B-C8DD-541D-1200-1CEFF655971B}"/>
                  </a:ext>
                </a:extLst>
              </p:cNvPr>
              <p:cNvSpPr txBox="1"/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163CF9B-C8DD-541D-1200-1CEFF65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blipFill>
                <a:blip r:embed="rId10"/>
                <a:stretch>
                  <a:fillRect l="-14444" t="-4444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903E847-0105-7086-88CB-3953905F488F}"/>
                  </a:ext>
                </a:extLst>
              </p:cNvPr>
              <p:cNvSpPr txBox="1"/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903E847-0105-7086-88CB-3953905F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blipFill>
                <a:blip r:embed="rId11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2"/>
                <a:stretch>
                  <a:fillRect l="-59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EEE2D9-3B59-CD7F-B694-3125C85C8258}"/>
                  </a:ext>
                </a:extLst>
              </p:cNvPr>
              <p:cNvSpPr txBox="1"/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EEE2D9-3B59-CD7F-B694-3125C85C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blipFill>
                <a:blip r:embed="rId16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/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blipFill>
                <a:blip r:embed="rId17"/>
                <a:stretch>
                  <a:fillRect l="-1639" r="-601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541B2D4-1578-3E6B-0EAB-FC03CC3F9778}"/>
                  </a:ext>
                </a:extLst>
              </p:cNvPr>
              <p:cNvSpPr txBox="1"/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541B2D4-1578-3E6B-0EAB-FC03CC3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blipFill>
                <a:blip r:embed="rId18"/>
                <a:stretch>
                  <a:fillRect l="-13265" t="-4444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8AE6A3-13CF-56C4-6A34-1F8C67DEEF7A}"/>
                  </a:ext>
                </a:extLst>
              </p:cNvPr>
              <p:cNvSpPr txBox="1"/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8AE6A3-13CF-56C4-6A34-1F8C67DE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blipFill>
                <a:blip r:embed="rId19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8D01058-B3E4-7B1A-5433-B99CD88BBDFF}"/>
                  </a:ext>
                </a:extLst>
              </p:cNvPr>
              <p:cNvSpPr txBox="1"/>
              <p:nvPr/>
            </p:nvSpPr>
            <p:spPr>
              <a:xfrm>
                <a:off x="4516607" y="6094690"/>
                <a:ext cx="22812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8D01058-B3E4-7B1A-5433-B99CD88B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07" y="6094690"/>
                <a:ext cx="2281202" cy="276999"/>
              </a:xfrm>
              <a:prstGeom prst="rect">
                <a:avLst/>
              </a:prstGeom>
              <a:blipFill>
                <a:blip r:embed="rId2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/>
              <p:nvPr/>
            </p:nvSpPr>
            <p:spPr>
              <a:xfrm>
                <a:off x="4203858" y="1062437"/>
                <a:ext cx="1782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58" y="1062437"/>
                <a:ext cx="1782155" cy="246221"/>
              </a:xfrm>
              <a:prstGeom prst="rect">
                <a:avLst/>
              </a:prstGeom>
              <a:blipFill>
                <a:blip r:embed="rId21"/>
                <a:stretch>
                  <a:fillRect l="-2740" r="-411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/>
              <p:nvPr/>
            </p:nvSpPr>
            <p:spPr>
              <a:xfrm>
                <a:off x="4401251" y="1874496"/>
                <a:ext cx="1379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pt-BR" sz="1600" b="0" dirty="0"/>
                  <a:t>d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(1 −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51" y="1874496"/>
                <a:ext cx="1379608" cy="246221"/>
              </a:xfrm>
              <a:prstGeom prst="rect">
                <a:avLst/>
              </a:prstGeom>
              <a:blipFill>
                <a:blip r:embed="rId22"/>
                <a:stretch>
                  <a:fillRect l="-8407" t="-24390" r="-6637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/>
              <p:nvPr/>
            </p:nvSpPr>
            <p:spPr>
              <a:xfrm>
                <a:off x="4202354" y="2726772"/>
                <a:ext cx="1782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54" y="2726772"/>
                <a:ext cx="1782155" cy="246221"/>
              </a:xfrm>
              <a:prstGeom prst="rect">
                <a:avLst/>
              </a:prstGeom>
              <a:blipFill>
                <a:blip r:embed="rId23"/>
                <a:stretch>
                  <a:fillRect l="-1365" r="-273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/>
              <p:nvPr/>
            </p:nvSpPr>
            <p:spPr>
              <a:xfrm>
                <a:off x="4399746" y="3538831"/>
                <a:ext cx="1317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pt-BR" sz="1600" b="0" dirty="0"/>
                  <a:t>d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(1 −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46" y="3538831"/>
                <a:ext cx="1317156" cy="246221"/>
              </a:xfrm>
              <a:prstGeom prst="rect">
                <a:avLst/>
              </a:prstGeom>
              <a:blipFill>
                <a:blip r:embed="rId24"/>
                <a:stretch>
                  <a:fillRect l="-8796" t="-27500" r="-69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/>
              <p:nvPr/>
            </p:nvSpPr>
            <p:spPr>
              <a:xfrm>
                <a:off x="4168536" y="4291516"/>
                <a:ext cx="18389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36" y="4291516"/>
                <a:ext cx="1838901" cy="246221"/>
              </a:xfrm>
              <a:prstGeom prst="rect">
                <a:avLst/>
              </a:prstGeom>
              <a:blipFill>
                <a:blip r:embed="rId25"/>
                <a:stretch>
                  <a:fillRect l="-2326" r="-3654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/>
              <p:nvPr/>
            </p:nvSpPr>
            <p:spPr>
              <a:xfrm>
                <a:off x="4398245" y="5103575"/>
                <a:ext cx="1474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45" y="5103575"/>
                <a:ext cx="1474826" cy="246221"/>
              </a:xfrm>
              <a:prstGeom prst="rect">
                <a:avLst/>
              </a:prstGeom>
              <a:blipFill>
                <a:blip r:embed="rId26"/>
                <a:stretch>
                  <a:fillRect l="-2893" r="-454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32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59A8F7A4-B839-C52C-72F2-1C9C3B65CDCA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4562934-CB2C-416E-1C7C-01DAF566441E}"/>
                  </a:ext>
                </a:extLst>
              </p:cNvPr>
              <p:cNvSpPr txBox="1"/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4562934-CB2C-416E-1C7C-01DAF566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blipFill>
                <a:blip r:embed="rId20"/>
                <a:stretch>
                  <a:fillRect l="-1639" r="-601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491709" y="0"/>
            <a:ext cx="22819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_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38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2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2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4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4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931706-7DFA-535F-B642-0FCDCDC6E4A1}"/>
              </a:ext>
            </a:extLst>
          </p:cNvPr>
          <p:cNvSpPr/>
          <p:nvPr/>
        </p:nvSpPr>
        <p:spPr>
          <a:xfrm>
            <a:off x="8701877" y="0"/>
            <a:ext cx="34901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al., 2019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BFC129-853C-AB81-365D-5EAE339DECAD}"/>
                  </a:ext>
                </a:extLst>
              </p:cNvPr>
              <p:cNvSpPr txBox="1"/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BFC129-853C-AB81-365D-5EAE339D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blipFill>
                <a:blip r:embed="rId14"/>
                <a:stretch>
                  <a:fillRect l="-903" t="-4444" r="-19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FD22343-6A35-5F9F-DA54-B1ED0AAC44A4}"/>
                  </a:ext>
                </a:extLst>
              </p:cNvPr>
              <p:cNvSpPr txBox="1"/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FD22343-6A35-5F9F-DA54-B1ED0AAC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blipFill>
                <a:blip r:embed="rId15"/>
                <a:stretch>
                  <a:fillRect t="-4444" r="-30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9829A37-9926-1E6D-2569-740F31DBDE6A}"/>
                  </a:ext>
                </a:extLst>
              </p:cNvPr>
              <p:cNvSpPr txBox="1"/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 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9829A37-9926-1E6D-2569-740F31DBD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blipFill>
                <a:blip r:embed="rId16"/>
                <a:stretch>
                  <a:fillRect r="-21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82485EA6-4C46-8644-9E08-FA1860540FF5}"/>
              </a:ext>
            </a:extLst>
          </p:cNvPr>
          <p:cNvSpPr txBox="1"/>
          <p:nvPr/>
        </p:nvSpPr>
        <p:spPr>
          <a:xfrm>
            <a:off x="1287495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FEC6C9-3539-34BE-DDC0-420367522885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3E479C7-A603-C027-0D2E-0127817E1121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6225FF-2785-2606-E448-0410025E126E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61AE783-E4F5-E2D6-1697-ABC924FF91C5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70F193-3554-0A5C-EBBC-D510423C5B18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A19A6303-FA24-9450-F39B-9541AD3877F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03584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8701877" y="0"/>
            <a:ext cx="34901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al., 2019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A96FDE-DE10-18F8-D386-61D181C00BCC}"/>
                  </a:ext>
                </a:extLst>
              </p:cNvPr>
              <p:cNvSpPr txBox="1"/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A96FDE-DE10-18F8-D386-61D181C0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blipFill>
                <a:blip r:embed="rId14"/>
                <a:stretch>
                  <a:fillRect l="-903" t="-4444" r="-19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347B593-9E30-4F1C-A39E-DF7AC83DCA80}"/>
                  </a:ext>
                </a:extLst>
              </p:cNvPr>
              <p:cNvSpPr txBox="1"/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347B593-9E30-4F1C-A39E-DF7AC83DC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blipFill>
                <a:blip r:embed="rId15"/>
                <a:stretch>
                  <a:fillRect t="-4444" r="-30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BBE13FE-BC08-49E4-7D33-A83520875F4E}"/>
                  </a:ext>
                </a:extLst>
              </p:cNvPr>
              <p:cNvSpPr txBox="1"/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 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BBE13FE-BC08-49E4-7D33-A8352087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blipFill>
                <a:blip r:embed="rId16"/>
                <a:stretch>
                  <a:fillRect r="-21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410C299-EBFC-8391-95B2-8C4BEB5FF762}"/>
                  </a:ext>
                </a:extLst>
              </p:cNvPr>
              <p:cNvSpPr txBox="1"/>
              <p:nvPr/>
            </p:nvSpPr>
            <p:spPr>
              <a:xfrm>
                <a:off x="1375377" y="1004541"/>
                <a:ext cx="27346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b="0" dirty="0"/>
                  <a:t>Regular MLP, </a:t>
                </a:r>
              </a:p>
              <a:p>
                <a:r>
                  <a:rPr lang="pt-BR" b="0" dirty="0"/>
                  <a:t>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activation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410C299-EBFC-8391-95B2-8C4BEB5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7" y="1004541"/>
                <a:ext cx="2734676" cy="830997"/>
              </a:xfrm>
              <a:prstGeom prst="rect">
                <a:avLst/>
              </a:prstGeom>
              <a:blipFill>
                <a:blip r:embed="rId17"/>
                <a:stretch>
                  <a:fillRect l="-5357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A118C1F-12C8-4B5E-F81B-EC6FBD2E30A4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A118C1F-12C8-4B5E-F81B-EC6FBD2E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4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EB719EE-4D64-D603-6FB7-DD7E9EF940D4}"/>
                  </a:ext>
                </a:extLst>
              </p:cNvPr>
              <p:cNvSpPr txBox="1"/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EB719EE-4D64-D603-6FB7-DD7E9EF9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blipFill>
                <a:blip r:embed="rId25"/>
                <a:stretch>
                  <a:fillRect l="-1622" r="-594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E85E973-8B94-9A38-101A-2C34DE88D9C9}"/>
                  </a:ext>
                </a:extLst>
              </p:cNvPr>
              <p:cNvSpPr txBox="1"/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E85E973-8B94-9A38-101A-2C34DE88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blipFill>
                <a:blip r:embed="rId26"/>
                <a:stretch>
                  <a:fillRect l="-454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blipFill>
                <a:blip r:embed="rId1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blipFill>
                <a:blip r:embed="rId14"/>
                <a:stretch>
                  <a:fillRect l="-13402" t="-2222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/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blipFill>
                <a:blip r:embed="rId15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blipFill>
                <a:blip r:embed="rId16"/>
                <a:stretch>
                  <a:fillRect l="-13265" t="-2174" r="-132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blipFill>
                <a:blip r:embed="rId18"/>
                <a:stretch>
                  <a:fillRect l="-14286" t="-4444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/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blipFill>
                <a:blip r:embed="rId20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/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blipFill>
                <a:blip r:embed="rId21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/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blipFill>
                <a:blip r:embed="rId22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/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blipFill>
                <a:blip r:embed="rId24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/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blipFill>
                <a:blip r:embed="rId25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/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blipFill>
                <a:blip r:embed="rId26"/>
                <a:stretch>
                  <a:fillRect t="-2174" r="-6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506AA5-9960-3F80-B2D3-01EC83D5C289}"/>
              </a:ext>
            </a:extLst>
          </p:cNvPr>
          <p:cNvSpPr txBox="1"/>
          <p:nvPr/>
        </p:nvSpPr>
        <p:spPr>
          <a:xfrm>
            <a:off x="-24575" y="4375695"/>
            <a:ext cx="13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(</a:t>
            </a:r>
            <a:r>
              <a:rPr lang="pt-BR" i="1" dirty="0" err="1"/>
              <a:t>small</a:t>
            </a:r>
            <a:r>
              <a:rPr lang="pt-BR" i="1" dirty="0"/>
              <a:t> data)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7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893C5F-87E8-24E0-A99A-3E5EB9D067CA}"/>
                  </a:ext>
                </a:extLst>
              </p:cNvPr>
              <p:cNvSpPr txBox="1"/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893C5F-87E8-24E0-A99A-3E5EB9D06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blipFill>
                <a:blip r:embed="rId13"/>
                <a:stretch>
                  <a:fillRect l="-1622" r="-594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724E268-456B-7DBA-1F59-CDE7482DD337}"/>
                  </a:ext>
                </a:extLst>
              </p:cNvPr>
              <p:cNvSpPr txBox="1"/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724E268-456B-7DBA-1F59-CDE7482D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blipFill>
                <a:blip r:embed="rId28"/>
                <a:stretch>
                  <a:fillRect l="-454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9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blipFill>
                <a:blip r:embed="rId1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blipFill>
                <a:blip r:embed="rId14"/>
                <a:stretch>
                  <a:fillRect l="-13402" t="-2222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/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blipFill>
                <a:blip r:embed="rId15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blipFill>
                <a:blip r:embed="rId16"/>
                <a:stretch>
                  <a:fillRect l="-13265" t="-2174" r="-132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blipFill>
                <a:blip r:embed="rId18"/>
                <a:stretch>
                  <a:fillRect l="-14286" t="-4444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/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blipFill>
                <a:blip r:embed="rId20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/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blipFill>
                <a:blip r:embed="rId21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/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blipFill>
                <a:blip r:embed="rId22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/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blipFill>
                <a:blip r:embed="rId24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/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blipFill>
                <a:blip r:embed="rId25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/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blipFill>
                <a:blip r:embed="rId26"/>
                <a:stretch>
                  <a:fillRect t="-2174" r="-6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506AA5-9960-3F80-B2D3-01EC83D5C289}"/>
              </a:ext>
            </a:extLst>
          </p:cNvPr>
          <p:cNvSpPr txBox="1"/>
          <p:nvPr/>
        </p:nvSpPr>
        <p:spPr>
          <a:xfrm>
            <a:off x="-24575" y="4375695"/>
            <a:ext cx="13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(</a:t>
            </a:r>
            <a:r>
              <a:rPr lang="pt-BR" i="1" dirty="0" err="1"/>
              <a:t>small</a:t>
            </a:r>
            <a:r>
              <a:rPr lang="pt-BR" i="1" dirty="0"/>
              <a:t> data)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7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FD41029B-3199-A9CA-B384-640554745294}"/>
              </a:ext>
            </a:extLst>
          </p:cNvPr>
          <p:cNvSpPr txBox="1"/>
          <p:nvPr/>
        </p:nvSpPr>
        <p:spPr>
          <a:xfrm>
            <a:off x="4655999" y="794883"/>
            <a:ext cx="1532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(</a:t>
            </a:r>
            <a:r>
              <a:rPr lang="pt-BR" sz="1600" b="1" dirty="0" err="1">
                <a:solidFill>
                  <a:srgbClr val="FF0000"/>
                </a:solidFill>
              </a:rPr>
              <a:t>not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normalised</a:t>
            </a:r>
            <a:r>
              <a:rPr lang="pt-BR" sz="1600" b="1" dirty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FAE74C1-8335-92AE-5381-00EA380716A7}"/>
                  </a:ext>
                </a:extLst>
              </p:cNvPr>
              <p:cNvSpPr txBox="1"/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FAE74C1-8335-92AE-5381-00EA38071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18" y="5789070"/>
                <a:ext cx="1126527" cy="246221"/>
              </a:xfrm>
              <a:prstGeom prst="rect">
                <a:avLst/>
              </a:prstGeom>
              <a:blipFill>
                <a:blip r:embed="rId13"/>
                <a:stretch>
                  <a:fillRect l="-1622" r="-594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EE211A-A50B-115F-FA4B-65D5FC93ED03}"/>
                  </a:ext>
                </a:extLst>
              </p:cNvPr>
              <p:cNvSpPr txBox="1"/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EE211A-A50B-115F-FA4B-65D5FC93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93" y="5785827"/>
                <a:ext cx="938847" cy="246221"/>
              </a:xfrm>
              <a:prstGeom prst="rect">
                <a:avLst/>
              </a:prstGeom>
              <a:blipFill>
                <a:blip r:embed="rId28"/>
                <a:stretch>
                  <a:fillRect l="-454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073326" y="0"/>
            <a:ext cx="3118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alpha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/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blipFill>
                <a:blip r:embed="rId19"/>
                <a:stretch>
                  <a:fillRect l="-2174" r="-597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/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blipFill>
                <a:blip r:embed="rId20"/>
                <a:stretch>
                  <a:fillRect l="-519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1C095EAC-5E15-7287-1EA2-16146613612A}"/>
              </a:ext>
            </a:extLst>
          </p:cNvPr>
          <p:cNvSpPr>
            <a:spLocks/>
          </p:cNvSpPr>
          <p:nvPr/>
        </p:nvSpPr>
        <p:spPr>
          <a:xfrm>
            <a:off x="253863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55AAB569-D935-E271-3F8D-6409D5BA9964}"/>
                  </a:ext>
                </a:extLst>
              </p:cNvPr>
              <p:cNvSpPr/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55AAB569-D935-E271-3F8D-6409D5BA9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4C09CF9B-E1C2-9847-E687-2EB20D149E02}"/>
              </a:ext>
            </a:extLst>
          </p:cNvPr>
          <p:cNvSpPr>
            <a:spLocks noChangeAspect="1"/>
          </p:cNvSpPr>
          <p:nvPr/>
        </p:nvSpPr>
        <p:spPr>
          <a:xfrm>
            <a:off x="126539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98A71C7-E03A-7C73-3FF7-7B5528C342E9}"/>
              </a:ext>
            </a:extLst>
          </p:cNvPr>
          <p:cNvCxnSpPr>
            <a:cxnSpLocks/>
            <a:stCxn id="170" idx="6"/>
            <a:endCxn id="172" idx="1"/>
          </p:cNvCxnSpPr>
          <p:nvPr/>
        </p:nvCxnSpPr>
        <p:spPr>
          <a:xfrm>
            <a:off x="802503" y="3423084"/>
            <a:ext cx="46289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C08F636B-296D-66E0-9B43-30BF0142D904}"/>
                  </a:ext>
                </a:extLst>
              </p:cNvPr>
              <p:cNvSpPr/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C08F636B-296D-66E0-9B43-30BF0142D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278125" y="0"/>
            <a:ext cx="29138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beta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246CD82-8DB6-1667-A0E4-4C02B6147BA6}"/>
                  </a:ext>
                </a:extLst>
              </p:cNvPr>
              <p:cNvSpPr txBox="1"/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246CD82-8DB6-1667-A0E4-4C02B6147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6" y="5789070"/>
                <a:ext cx="1126527" cy="246221"/>
              </a:xfrm>
              <a:prstGeom prst="rect">
                <a:avLst/>
              </a:prstGeom>
              <a:blipFill>
                <a:blip r:embed="rId19"/>
                <a:stretch>
                  <a:fillRect l="-2174" r="-5978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F08E73-2EC4-B10F-6BC9-3E0E39FA256E}"/>
                  </a:ext>
                </a:extLst>
              </p:cNvPr>
              <p:cNvSpPr txBox="1"/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F08E73-2EC4-B10F-6BC9-3E0E39FA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60" y="5785827"/>
                <a:ext cx="938847" cy="246221"/>
              </a:xfrm>
              <a:prstGeom prst="rect">
                <a:avLst/>
              </a:prstGeom>
              <a:blipFill>
                <a:blip r:embed="rId20"/>
                <a:stretch>
                  <a:fillRect l="-5195" r="-1299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2293F7B5-F0B7-1703-6DC0-247A6EA2C409}"/>
                  </a:ext>
                </a:extLst>
              </p:cNvPr>
              <p:cNvSpPr/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2293F7B5-F0B7-1703-6DC0-247A6EA2C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18" y="1146593"/>
                <a:ext cx="1159934" cy="457983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5A45C5FF-54BF-BF02-3838-2315CA086B95}"/>
              </a:ext>
            </a:extLst>
          </p:cNvPr>
          <p:cNvSpPr>
            <a:spLocks noChangeAspect="1"/>
          </p:cNvSpPr>
          <p:nvPr/>
        </p:nvSpPr>
        <p:spPr>
          <a:xfrm>
            <a:off x="126539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F96D6F8-BC75-7574-EAF7-97472E6EF574}"/>
              </a:ext>
            </a:extLst>
          </p:cNvPr>
          <p:cNvCxnSpPr>
            <a:cxnSpLocks/>
            <a:stCxn id="176" idx="6"/>
            <a:endCxn id="173" idx="1"/>
          </p:cNvCxnSpPr>
          <p:nvPr/>
        </p:nvCxnSpPr>
        <p:spPr>
          <a:xfrm>
            <a:off x="802503" y="3423084"/>
            <a:ext cx="46289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C721FAF-60D9-75F3-7116-FF776884CAC5}"/>
                  </a:ext>
                </a:extLst>
              </p:cNvPr>
              <p:cNvSpPr/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C721FAF-60D9-75F3-7116-FF776884C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56" y="1146593"/>
                <a:ext cx="1159934" cy="457983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141AE03-4B22-E18C-D0D9-1AD01934D424}"/>
              </a:ext>
            </a:extLst>
          </p:cNvPr>
          <p:cNvSpPr>
            <a:spLocks/>
          </p:cNvSpPr>
          <p:nvPr/>
        </p:nvSpPr>
        <p:spPr>
          <a:xfrm>
            <a:off x="253863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2179</Words>
  <Application>Microsoft Office PowerPoint</Application>
  <PresentationFormat>Widescreen</PresentationFormat>
  <Paragraphs>822</Paragraphs>
  <Slides>28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49</cp:revision>
  <dcterms:created xsi:type="dcterms:W3CDTF">2022-04-29T12:32:38Z</dcterms:created>
  <dcterms:modified xsi:type="dcterms:W3CDTF">2022-05-13T03:55:44Z</dcterms:modified>
</cp:coreProperties>
</file>