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97" r:id="rId3"/>
    <p:sldId id="298" r:id="rId4"/>
    <p:sldId id="306" r:id="rId5"/>
    <p:sldId id="299" r:id="rId6"/>
    <p:sldId id="307" r:id="rId7"/>
    <p:sldId id="300" r:id="rId8"/>
    <p:sldId id="308" r:id="rId9"/>
    <p:sldId id="301" r:id="rId10"/>
    <p:sldId id="309" r:id="rId11"/>
    <p:sldId id="302" r:id="rId12"/>
    <p:sldId id="260" r:id="rId13"/>
    <p:sldId id="303" r:id="rId14"/>
    <p:sldId id="304" r:id="rId15"/>
    <p:sldId id="305" r:id="rId16"/>
    <p:sldId id="310" r:id="rId17"/>
  </p:sldIdLst>
  <p:sldSz cx="9144000" cy="5143500" type="screen16x9"/>
  <p:notesSz cx="6858000" cy="9144000"/>
  <p:embeddedFontLst>
    <p:embeddedFont>
      <p:font typeface="DM Sans" pitchFamily="2" charset="0"/>
      <p:regular r:id="rId19"/>
      <p:bold r:id="rId20"/>
      <p:italic r:id="rId21"/>
      <p:boldItalic r:id="rId22"/>
    </p:embeddedFont>
    <p:embeddedFont>
      <p:font typeface="Nunito Light" pitchFamily="2" charset="0"/>
      <p:regular r:id="rId23"/>
      <p:italic r:id="rId24"/>
    </p:embeddedFont>
    <p:embeddedFont>
      <p:font typeface="Orbitron" panose="020B0604020202020204" charset="0"/>
      <p:regular r:id="rId25"/>
      <p:bold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5717E3-F905-408D-9AC1-03E18FBE7558}">
  <a:tblStyle styleId="{5C5717E3-F905-408D-9AC1-03E18FBE75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1471AF-A609-4CBE-A35E-EF0F2F3692D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0150"/>
            <a:ext cx="9180088" cy="5163800"/>
          </a:xfrm>
          <a:prstGeom prst="rect">
            <a:avLst/>
          </a:prstGeom>
          <a:noFill/>
          <a:ln>
            <a:noFill/>
          </a:ln>
        </p:spPr>
      </p:pic>
      <p:sp>
        <p:nvSpPr>
          <p:cNvPr id="10" name="Google Shape;10;p2"/>
          <p:cNvSpPr txBox="1">
            <a:spLocks noGrp="1"/>
          </p:cNvSpPr>
          <p:nvPr>
            <p:ph type="ctrTitle"/>
          </p:nvPr>
        </p:nvSpPr>
        <p:spPr>
          <a:xfrm>
            <a:off x="1836725" y="1429463"/>
            <a:ext cx="5470500" cy="192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3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836750" y="3547213"/>
            <a:ext cx="54705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56457" y="12"/>
            <a:ext cx="9552622" cy="5143498"/>
            <a:chOff x="-156457" y="12"/>
            <a:chExt cx="9552622" cy="5143498"/>
          </a:xfrm>
        </p:grpSpPr>
        <p:grpSp>
          <p:nvGrpSpPr>
            <p:cNvPr id="13" name="Google Shape;13;p2"/>
            <p:cNvGrpSpPr/>
            <p:nvPr/>
          </p:nvGrpSpPr>
          <p:grpSpPr>
            <a:xfrm>
              <a:off x="-156457" y="12"/>
              <a:ext cx="9518297" cy="148948"/>
              <a:chOff x="-156457" y="100012"/>
              <a:chExt cx="9518297" cy="148948"/>
            </a:xfrm>
          </p:grpSpPr>
          <p:sp>
            <p:nvSpPr>
              <p:cNvPr id="14" name="Google Shape;14;p2"/>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2"/>
            <p:cNvGrpSpPr/>
            <p:nvPr/>
          </p:nvGrpSpPr>
          <p:grpSpPr>
            <a:xfrm>
              <a:off x="-122132" y="4994562"/>
              <a:ext cx="9518297" cy="148948"/>
              <a:chOff x="-156457" y="100012"/>
              <a:chExt cx="9518297" cy="148948"/>
            </a:xfrm>
          </p:grpSpPr>
          <p:sp>
            <p:nvSpPr>
              <p:cNvPr id="95" name="Google Shape;95;p2"/>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33"/>
        <p:cNvGrpSpPr/>
        <p:nvPr/>
      </p:nvGrpSpPr>
      <p:grpSpPr>
        <a:xfrm>
          <a:off x="0" y="0"/>
          <a:ext cx="0" cy="0"/>
          <a:chOff x="0" y="0"/>
          <a:chExt cx="0" cy="0"/>
        </a:xfrm>
      </p:grpSpPr>
      <p:pic>
        <p:nvPicPr>
          <p:cNvPr id="1334" name="Google Shape;1334;p24"/>
          <p:cNvPicPr preferRelativeResize="0"/>
          <p:nvPr/>
        </p:nvPicPr>
        <p:blipFill rotWithShape="1">
          <a:blip r:embed="rId2">
            <a:alphaModFix/>
          </a:blip>
          <a:srcRect l="438"/>
          <a:stretch/>
        </p:blipFill>
        <p:spPr>
          <a:xfrm>
            <a:off x="-47889" y="-20163"/>
            <a:ext cx="9239777" cy="5183826"/>
          </a:xfrm>
          <a:prstGeom prst="rect">
            <a:avLst/>
          </a:prstGeom>
          <a:noFill/>
          <a:ln>
            <a:noFill/>
          </a:ln>
        </p:spPr>
      </p:pic>
      <p:sp>
        <p:nvSpPr>
          <p:cNvPr id="1335" name="Google Shape;1335;p24"/>
          <p:cNvSpPr/>
          <p:nvPr/>
        </p:nvSpPr>
        <p:spPr>
          <a:xfrm rot="10800000" flipH="1">
            <a:off x="281850" y="283651"/>
            <a:ext cx="8580300" cy="4576200"/>
          </a:xfrm>
          <a:prstGeom prst="roundRect">
            <a:avLst>
              <a:gd name="adj" fmla="val 6340"/>
            </a:avLst>
          </a:prstGeom>
          <a:solidFill>
            <a:srgbClr val="11396C">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24"/>
          <p:cNvGrpSpPr/>
          <p:nvPr/>
        </p:nvGrpSpPr>
        <p:grpSpPr>
          <a:xfrm>
            <a:off x="-739073" y="107886"/>
            <a:ext cx="10603255" cy="4910103"/>
            <a:chOff x="-739073" y="107886"/>
            <a:chExt cx="10603255" cy="4910103"/>
          </a:xfrm>
        </p:grpSpPr>
        <p:grpSp>
          <p:nvGrpSpPr>
            <p:cNvPr id="1337" name="Google Shape;1337;p24"/>
            <p:cNvGrpSpPr/>
            <p:nvPr/>
          </p:nvGrpSpPr>
          <p:grpSpPr>
            <a:xfrm rot="10800000">
              <a:off x="7113621" y="4608502"/>
              <a:ext cx="2750562" cy="409487"/>
              <a:chOff x="-254900" y="535000"/>
              <a:chExt cx="3770475" cy="561325"/>
            </a:xfrm>
          </p:grpSpPr>
          <p:sp>
            <p:nvSpPr>
              <p:cNvPr id="1338" name="Google Shape;1338;p24"/>
              <p:cNvSpPr/>
              <p:nvPr/>
            </p:nvSpPr>
            <p:spPr>
              <a:xfrm rot="10800000">
                <a:off x="-254900" y="572000"/>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rot="10800000">
                <a:off x="2733075" y="535000"/>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rot="10800000">
                <a:off x="-254900" y="1046825"/>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
              <p:cNvSpPr/>
              <p:nvPr/>
            </p:nvSpPr>
            <p:spPr>
              <a:xfrm rot="10800000">
                <a:off x="2917050" y="1009750"/>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4"/>
              <p:cNvSpPr/>
              <p:nvPr/>
            </p:nvSpPr>
            <p:spPr>
              <a:xfrm rot="10800000">
                <a:off x="-254900" y="855650"/>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4"/>
              <p:cNvSpPr/>
              <p:nvPr/>
            </p:nvSpPr>
            <p:spPr>
              <a:xfrm rot="10800000">
                <a:off x="-254275" y="740400"/>
                <a:ext cx="2799350" cy="126650"/>
              </a:xfrm>
              <a:custGeom>
                <a:avLst/>
                <a:gdLst/>
                <a:ahLst/>
                <a:cxnLst/>
                <a:rect l="l" t="t" r="r" b="b"/>
                <a:pathLst>
                  <a:path w="111974" h="5066" extrusionOk="0">
                    <a:moveTo>
                      <a:pt x="237" y="0"/>
                    </a:moveTo>
                    <a:lnTo>
                      <a:pt x="0" y="412"/>
                    </a:lnTo>
                    <a:lnTo>
                      <a:pt x="8121" y="5066"/>
                    </a:lnTo>
                    <a:lnTo>
                      <a:pt x="111973" y="5066"/>
                    </a:lnTo>
                    <a:lnTo>
                      <a:pt x="111973" y="4592"/>
                    </a:lnTo>
                    <a:lnTo>
                      <a:pt x="8247" y="4592"/>
                    </a:lnTo>
                    <a:lnTo>
                      <a:pt x="237"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
              <p:cNvSpPr/>
              <p:nvPr/>
            </p:nvSpPr>
            <p:spPr>
              <a:xfrm rot="10800000">
                <a:off x="3429000" y="818650"/>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24"/>
            <p:cNvGrpSpPr/>
            <p:nvPr/>
          </p:nvGrpSpPr>
          <p:grpSpPr>
            <a:xfrm flipH="1">
              <a:off x="-739073" y="107886"/>
              <a:ext cx="2264924" cy="337132"/>
              <a:chOff x="988100" y="2968025"/>
              <a:chExt cx="3770475" cy="561325"/>
            </a:xfrm>
          </p:grpSpPr>
          <p:sp>
            <p:nvSpPr>
              <p:cNvPr id="1346" name="Google Shape;1346;p24"/>
              <p:cNvSpPr/>
              <p:nvPr/>
            </p:nvSpPr>
            <p:spPr>
              <a:xfrm>
                <a:off x="1771850" y="3480425"/>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4"/>
              <p:cNvSpPr/>
              <p:nvPr/>
            </p:nvSpPr>
            <p:spPr>
              <a:xfrm>
                <a:off x="1684000" y="3442775"/>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4"/>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4"/>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4"/>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4"/>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52"/>
        <p:cNvGrpSpPr/>
        <p:nvPr/>
      </p:nvGrpSpPr>
      <p:grpSpPr>
        <a:xfrm>
          <a:off x="0" y="0"/>
          <a:ext cx="0" cy="0"/>
          <a:chOff x="0" y="0"/>
          <a:chExt cx="0" cy="0"/>
        </a:xfrm>
      </p:grpSpPr>
      <p:pic>
        <p:nvPicPr>
          <p:cNvPr id="1353" name="Google Shape;1353;p25"/>
          <p:cNvPicPr preferRelativeResize="0"/>
          <p:nvPr/>
        </p:nvPicPr>
        <p:blipFill>
          <a:blip r:embed="rId2">
            <a:alphaModFix/>
          </a:blip>
          <a:stretch>
            <a:fillRect/>
          </a:stretch>
        </p:blipFill>
        <p:spPr>
          <a:xfrm>
            <a:off x="0" y="-10150"/>
            <a:ext cx="9180088" cy="5163800"/>
          </a:xfrm>
          <a:prstGeom prst="rect">
            <a:avLst/>
          </a:prstGeom>
          <a:noFill/>
          <a:ln>
            <a:noFill/>
          </a:ln>
        </p:spPr>
      </p:pic>
      <p:grpSp>
        <p:nvGrpSpPr>
          <p:cNvPr id="1354" name="Google Shape;1354;p25"/>
          <p:cNvGrpSpPr/>
          <p:nvPr/>
        </p:nvGrpSpPr>
        <p:grpSpPr>
          <a:xfrm>
            <a:off x="-156457" y="12"/>
            <a:ext cx="9552622" cy="5143498"/>
            <a:chOff x="-156457" y="12"/>
            <a:chExt cx="9552622" cy="5143498"/>
          </a:xfrm>
        </p:grpSpPr>
        <p:grpSp>
          <p:nvGrpSpPr>
            <p:cNvPr id="1355" name="Google Shape;1355;p25"/>
            <p:cNvGrpSpPr/>
            <p:nvPr/>
          </p:nvGrpSpPr>
          <p:grpSpPr>
            <a:xfrm>
              <a:off x="-156457" y="12"/>
              <a:ext cx="9518297" cy="148948"/>
              <a:chOff x="-156457" y="100012"/>
              <a:chExt cx="9518297" cy="148948"/>
            </a:xfrm>
          </p:grpSpPr>
          <p:sp>
            <p:nvSpPr>
              <p:cNvPr id="1356" name="Google Shape;1356;p25"/>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5"/>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5"/>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5"/>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5"/>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5"/>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5"/>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5"/>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5"/>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5"/>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5"/>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5"/>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5"/>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5"/>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5"/>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5"/>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5"/>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5"/>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5"/>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5"/>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5"/>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5"/>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5"/>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5"/>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5"/>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5"/>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5"/>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5"/>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5"/>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5"/>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5"/>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5"/>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5"/>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5"/>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5"/>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5"/>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5"/>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5"/>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5"/>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5"/>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5"/>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5"/>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25"/>
            <p:cNvGrpSpPr/>
            <p:nvPr/>
          </p:nvGrpSpPr>
          <p:grpSpPr>
            <a:xfrm>
              <a:off x="-122132" y="4994562"/>
              <a:ext cx="9518297" cy="148948"/>
              <a:chOff x="-156457" y="100012"/>
              <a:chExt cx="9518297" cy="148948"/>
            </a:xfrm>
          </p:grpSpPr>
          <p:sp>
            <p:nvSpPr>
              <p:cNvPr id="1437" name="Google Shape;1437;p25"/>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5"/>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5"/>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5"/>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5"/>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5"/>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5"/>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5"/>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5"/>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5"/>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5"/>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5"/>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5"/>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5"/>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5"/>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5"/>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5"/>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5"/>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5"/>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5"/>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5"/>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5"/>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5"/>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5"/>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5"/>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5"/>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5"/>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5"/>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5"/>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5"/>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5"/>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5"/>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5"/>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5"/>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5"/>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5"/>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5"/>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5"/>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5"/>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5"/>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5"/>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5"/>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5"/>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5"/>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5"/>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5"/>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5"/>
        <p:cNvGrpSpPr/>
        <p:nvPr/>
      </p:nvGrpSpPr>
      <p:grpSpPr>
        <a:xfrm>
          <a:off x="0" y="0"/>
          <a:ext cx="0" cy="0"/>
          <a:chOff x="0" y="0"/>
          <a:chExt cx="0" cy="0"/>
        </a:xfrm>
      </p:grpSpPr>
      <p:pic>
        <p:nvPicPr>
          <p:cNvPr id="176" name="Google Shape;176;p3"/>
          <p:cNvPicPr preferRelativeResize="0"/>
          <p:nvPr/>
        </p:nvPicPr>
        <p:blipFill>
          <a:blip r:embed="rId2">
            <a:alphaModFix/>
          </a:blip>
          <a:stretch>
            <a:fillRect/>
          </a:stretch>
        </p:blipFill>
        <p:spPr>
          <a:xfrm>
            <a:off x="0" y="-10150"/>
            <a:ext cx="9180088" cy="5163800"/>
          </a:xfrm>
          <a:prstGeom prst="rect">
            <a:avLst/>
          </a:prstGeom>
          <a:noFill/>
          <a:ln>
            <a:noFill/>
          </a:ln>
        </p:spPr>
      </p:pic>
      <p:sp>
        <p:nvSpPr>
          <p:cNvPr id="177" name="Google Shape;177;p3"/>
          <p:cNvSpPr txBox="1">
            <a:spLocks noGrp="1"/>
          </p:cNvSpPr>
          <p:nvPr>
            <p:ph type="title"/>
          </p:nvPr>
        </p:nvSpPr>
        <p:spPr>
          <a:xfrm>
            <a:off x="2391825" y="2517602"/>
            <a:ext cx="4360200" cy="9810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78" name="Google Shape;178;p3"/>
          <p:cNvSpPr txBox="1">
            <a:spLocks noGrp="1"/>
          </p:cNvSpPr>
          <p:nvPr>
            <p:ph type="title" idx="2" hasCustomPrompt="1"/>
          </p:nvPr>
        </p:nvSpPr>
        <p:spPr>
          <a:xfrm>
            <a:off x="4027075" y="1644900"/>
            <a:ext cx="1089900" cy="857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79" name="Google Shape;179;p3"/>
          <p:cNvGrpSpPr/>
          <p:nvPr/>
        </p:nvGrpSpPr>
        <p:grpSpPr>
          <a:xfrm>
            <a:off x="-156457" y="12"/>
            <a:ext cx="9552622" cy="5143498"/>
            <a:chOff x="-156457" y="12"/>
            <a:chExt cx="9552622" cy="5143498"/>
          </a:xfrm>
        </p:grpSpPr>
        <p:grpSp>
          <p:nvGrpSpPr>
            <p:cNvPr id="180" name="Google Shape;180;p3"/>
            <p:cNvGrpSpPr/>
            <p:nvPr/>
          </p:nvGrpSpPr>
          <p:grpSpPr>
            <a:xfrm>
              <a:off x="-156457" y="12"/>
              <a:ext cx="9518297" cy="148948"/>
              <a:chOff x="-156457" y="100012"/>
              <a:chExt cx="9518297" cy="148948"/>
            </a:xfrm>
          </p:grpSpPr>
          <p:sp>
            <p:nvSpPr>
              <p:cNvPr id="181" name="Google Shape;181;p3"/>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
            <p:cNvGrpSpPr/>
            <p:nvPr/>
          </p:nvGrpSpPr>
          <p:grpSpPr>
            <a:xfrm>
              <a:off x="-122132" y="4994562"/>
              <a:ext cx="9518297" cy="148948"/>
              <a:chOff x="-156457" y="100012"/>
              <a:chExt cx="9518297" cy="148948"/>
            </a:xfrm>
          </p:grpSpPr>
          <p:sp>
            <p:nvSpPr>
              <p:cNvPr id="262" name="Google Shape;262;p3"/>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2"/>
        <p:cNvGrpSpPr/>
        <p:nvPr/>
      </p:nvGrpSpPr>
      <p:grpSpPr>
        <a:xfrm>
          <a:off x="0" y="0"/>
          <a:ext cx="0" cy="0"/>
          <a:chOff x="0" y="0"/>
          <a:chExt cx="0" cy="0"/>
        </a:xfrm>
      </p:grpSpPr>
      <p:pic>
        <p:nvPicPr>
          <p:cNvPr id="343" name="Google Shape;343;p4"/>
          <p:cNvPicPr preferRelativeResize="0"/>
          <p:nvPr/>
        </p:nvPicPr>
        <p:blipFill rotWithShape="1">
          <a:blip r:embed="rId2">
            <a:alphaModFix/>
          </a:blip>
          <a:srcRect l="438"/>
          <a:stretch/>
        </p:blipFill>
        <p:spPr>
          <a:xfrm>
            <a:off x="-47889" y="-20163"/>
            <a:ext cx="9239777" cy="5183826"/>
          </a:xfrm>
          <a:prstGeom prst="rect">
            <a:avLst/>
          </a:prstGeom>
          <a:noFill/>
          <a:ln>
            <a:noFill/>
          </a:ln>
        </p:spPr>
      </p:pic>
      <p:sp>
        <p:nvSpPr>
          <p:cNvPr id="344" name="Google Shape;344;p4"/>
          <p:cNvSpPr/>
          <p:nvPr/>
        </p:nvSpPr>
        <p:spPr>
          <a:xfrm>
            <a:off x="281850" y="283650"/>
            <a:ext cx="8580300" cy="4576200"/>
          </a:xfrm>
          <a:prstGeom prst="roundRect">
            <a:avLst>
              <a:gd name="adj" fmla="val 6340"/>
            </a:avLst>
          </a:prstGeom>
          <a:solidFill>
            <a:srgbClr val="11396C">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46" name="Google Shape;346;p4"/>
          <p:cNvSpPr txBox="1">
            <a:spLocks noGrp="1"/>
          </p:cNvSpPr>
          <p:nvPr>
            <p:ph type="body" idx="1"/>
          </p:nvPr>
        </p:nvSpPr>
        <p:spPr>
          <a:xfrm>
            <a:off x="720000" y="1234867"/>
            <a:ext cx="7704000" cy="359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347" name="Google Shape;347;p4"/>
          <p:cNvGrpSpPr/>
          <p:nvPr/>
        </p:nvGrpSpPr>
        <p:grpSpPr>
          <a:xfrm>
            <a:off x="-508573" y="325371"/>
            <a:ext cx="10521224" cy="4669097"/>
            <a:chOff x="-508573" y="325371"/>
            <a:chExt cx="10521224" cy="4669097"/>
          </a:xfrm>
        </p:grpSpPr>
        <p:grpSp>
          <p:nvGrpSpPr>
            <p:cNvPr id="348" name="Google Shape;348;p4"/>
            <p:cNvGrpSpPr/>
            <p:nvPr/>
          </p:nvGrpSpPr>
          <p:grpSpPr>
            <a:xfrm>
              <a:off x="7747727" y="4657336"/>
              <a:ext cx="2264924" cy="337132"/>
              <a:chOff x="988100" y="2968025"/>
              <a:chExt cx="3770475" cy="561325"/>
            </a:xfrm>
          </p:grpSpPr>
          <p:sp>
            <p:nvSpPr>
              <p:cNvPr id="349" name="Google Shape;349;p4"/>
              <p:cNvSpPr/>
              <p:nvPr/>
            </p:nvSpPr>
            <p:spPr>
              <a:xfrm>
                <a:off x="1771850" y="3480425"/>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684000" y="3442775"/>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4"/>
            <p:cNvGrpSpPr/>
            <p:nvPr/>
          </p:nvGrpSpPr>
          <p:grpSpPr>
            <a:xfrm rot="10800000">
              <a:off x="-508573" y="325371"/>
              <a:ext cx="2264924" cy="166772"/>
              <a:chOff x="-26716" y="2968025"/>
              <a:chExt cx="3770475" cy="277675"/>
            </a:xfrm>
          </p:grpSpPr>
          <p:sp>
            <p:nvSpPr>
              <p:cNvPr id="356" name="Google Shape;356;p4"/>
              <p:cNvSpPr/>
              <p:nvPr/>
            </p:nvSpPr>
            <p:spPr>
              <a:xfrm>
                <a:off x="573009"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485234"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61109"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6716"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0"/>
        <p:cNvGrpSpPr/>
        <p:nvPr/>
      </p:nvGrpSpPr>
      <p:grpSpPr>
        <a:xfrm>
          <a:off x="0" y="0"/>
          <a:ext cx="0" cy="0"/>
          <a:chOff x="0" y="0"/>
          <a:chExt cx="0" cy="0"/>
        </a:xfrm>
      </p:grpSpPr>
      <p:pic>
        <p:nvPicPr>
          <p:cNvPr id="361" name="Google Shape;361;p5"/>
          <p:cNvPicPr preferRelativeResize="0"/>
          <p:nvPr/>
        </p:nvPicPr>
        <p:blipFill rotWithShape="1">
          <a:blip r:embed="rId2">
            <a:alphaModFix/>
          </a:blip>
          <a:srcRect l="438"/>
          <a:stretch/>
        </p:blipFill>
        <p:spPr>
          <a:xfrm>
            <a:off x="-47889" y="-20163"/>
            <a:ext cx="9239777" cy="5183826"/>
          </a:xfrm>
          <a:prstGeom prst="rect">
            <a:avLst/>
          </a:prstGeom>
          <a:noFill/>
          <a:ln>
            <a:noFill/>
          </a:ln>
        </p:spPr>
      </p:pic>
      <p:sp>
        <p:nvSpPr>
          <p:cNvPr id="362" name="Google Shape;362;p5"/>
          <p:cNvSpPr/>
          <p:nvPr/>
        </p:nvSpPr>
        <p:spPr>
          <a:xfrm>
            <a:off x="281850" y="283650"/>
            <a:ext cx="8580300" cy="4576200"/>
          </a:xfrm>
          <a:prstGeom prst="roundRect">
            <a:avLst>
              <a:gd name="adj" fmla="val 6340"/>
            </a:avLst>
          </a:prstGeom>
          <a:solidFill>
            <a:srgbClr val="11396C">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txBox="1">
            <a:spLocks noGrp="1"/>
          </p:cNvSpPr>
          <p:nvPr>
            <p:ph type="subTitle" idx="1"/>
          </p:nvPr>
        </p:nvSpPr>
        <p:spPr>
          <a:xfrm>
            <a:off x="1290775" y="2242175"/>
            <a:ext cx="2907600" cy="48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a:latin typeface="Orbitron"/>
                <a:ea typeface="Orbitron"/>
                <a:cs typeface="Orbitron"/>
                <a:sym typeface="Orbitron"/>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64" name="Google Shape;364;p5"/>
          <p:cNvSpPr txBox="1">
            <a:spLocks noGrp="1"/>
          </p:cNvSpPr>
          <p:nvPr>
            <p:ph type="subTitle" idx="2"/>
          </p:nvPr>
        </p:nvSpPr>
        <p:spPr>
          <a:xfrm>
            <a:off x="4945650" y="2242175"/>
            <a:ext cx="2907600" cy="48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65" name="Google Shape;365;p5"/>
          <p:cNvSpPr txBox="1">
            <a:spLocks noGrp="1"/>
          </p:cNvSpPr>
          <p:nvPr>
            <p:ph type="subTitle" idx="3"/>
          </p:nvPr>
        </p:nvSpPr>
        <p:spPr>
          <a:xfrm>
            <a:off x="1290775" y="2729950"/>
            <a:ext cx="2907600" cy="13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6" name="Google Shape;366;p5"/>
          <p:cNvSpPr txBox="1">
            <a:spLocks noGrp="1"/>
          </p:cNvSpPr>
          <p:nvPr>
            <p:ph type="subTitle" idx="4"/>
          </p:nvPr>
        </p:nvSpPr>
        <p:spPr>
          <a:xfrm>
            <a:off x="4945650" y="2729950"/>
            <a:ext cx="2907600" cy="13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7" name="Google Shape;36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68" name="Google Shape;368;p5"/>
          <p:cNvGrpSpPr/>
          <p:nvPr/>
        </p:nvGrpSpPr>
        <p:grpSpPr>
          <a:xfrm>
            <a:off x="483337" y="-258435"/>
            <a:ext cx="8568481" cy="6247994"/>
            <a:chOff x="483337" y="-258435"/>
            <a:chExt cx="8568481" cy="6247994"/>
          </a:xfrm>
        </p:grpSpPr>
        <p:grpSp>
          <p:nvGrpSpPr>
            <p:cNvPr id="369" name="Google Shape;369;p5"/>
            <p:cNvGrpSpPr/>
            <p:nvPr/>
          </p:nvGrpSpPr>
          <p:grpSpPr>
            <a:xfrm rot="-5400000">
              <a:off x="7750790" y="705461"/>
              <a:ext cx="2264924" cy="337132"/>
              <a:chOff x="988100" y="2968025"/>
              <a:chExt cx="3770475" cy="561325"/>
            </a:xfrm>
          </p:grpSpPr>
          <p:sp>
            <p:nvSpPr>
              <p:cNvPr id="370" name="Google Shape;370;p5"/>
              <p:cNvSpPr/>
              <p:nvPr/>
            </p:nvSpPr>
            <p:spPr>
              <a:xfrm>
                <a:off x="1771850" y="3480425"/>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684000" y="3442775"/>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5"/>
            <p:cNvGrpSpPr/>
            <p:nvPr/>
          </p:nvGrpSpPr>
          <p:grpSpPr>
            <a:xfrm rot="5400572">
              <a:off x="-565551" y="4773711"/>
              <a:ext cx="2264924" cy="166772"/>
              <a:chOff x="988100" y="2968025"/>
              <a:chExt cx="3770475" cy="277675"/>
            </a:xfrm>
          </p:grpSpPr>
          <p:sp>
            <p:nvSpPr>
              <p:cNvPr id="377" name="Google Shape;377;p5"/>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8"/>
        <p:cNvGrpSpPr/>
        <p:nvPr/>
      </p:nvGrpSpPr>
      <p:grpSpPr>
        <a:xfrm>
          <a:off x="0" y="0"/>
          <a:ext cx="0" cy="0"/>
          <a:chOff x="0" y="0"/>
          <a:chExt cx="0" cy="0"/>
        </a:xfrm>
      </p:grpSpPr>
      <p:pic>
        <p:nvPicPr>
          <p:cNvPr id="399" name="Google Shape;399;p7"/>
          <p:cNvPicPr preferRelativeResize="0"/>
          <p:nvPr/>
        </p:nvPicPr>
        <p:blipFill rotWithShape="1">
          <a:blip r:embed="rId2">
            <a:alphaModFix/>
          </a:blip>
          <a:srcRect l="438"/>
          <a:stretch/>
        </p:blipFill>
        <p:spPr>
          <a:xfrm>
            <a:off x="-47889" y="-20163"/>
            <a:ext cx="9239777" cy="5183826"/>
          </a:xfrm>
          <a:prstGeom prst="rect">
            <a:avLst/>
          </a:prstGeom>
          <a:noFill/>
          <a:ln>
            <a:noFill/>
          </a:ln>
        </p:spPr>
      </p:pic>
      <p:sp>
        <p:nvSpPr>
          <p:cNvPr id="400" name="Google Shape;400;p7"/>
          <p:cNvSpPr/>
          <p:nvPr/>
        </p:nvSpPr>
        <p:spPr>
          <a:xfrm>
            <a:off x="281850" y="283650"/>
            <a:ext cx="8580300" cy="4576200"/>
          </a:xfrm>
          <a:prstGeom prst="roundRect">
            <a:avLst>
              <a:gd name="adj" fmla="val 6340"/>
            </a:avLst>
          </a:prstGeom>
          <a:solidFill>
            <a:srgbClr val="11396C">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txBox="1">
            <a:spLocks noGrp="1"/>
          </p:cNvSpPr>
          <p:nvPr>
            <p:ph type="title"/>
          </p:nvPr>
        </p:nvSpPr>
        <p:spPr>
          <a:xfrm>
            <a:off x="900750" y="1592125"/>
            <a:ext cx="3214800" cy="5727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02" name="Google Shape;402;p7"/>
          <p:cNvSpPr txBox="1">
            <a:spLocks noGrp="1"/>
          </p:cNvSpPr>
          <p:nvPr>
            <p:ph type="body" idx="1"/>
          </p:nvPr>
        </p:nvSpPr>
        <p:spPr>
          <a:xfrm>
            <a:off x="900750" y="2267950"/>
            <a:ext cx="3214800" cy="146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403" name="Google Shape;403;p7"/>
          <p:cNvSpPr>
            <a:spLocks noGrp="1"/>
          </p:cNvSpPr>
          <p:nvPr>
            <p:ph type="pic" idx="2"/>
          </p:nvPr>
        </p:nvSpPr>
        <p:spPr>
          <a:xfrm>
            <a:off x="4817300" y="898225"/>
            <a:ext cx="3214800" cy="3214800"/>
          </a:xfrm>
          <a:prstGeom prst="roundRect">
            <a:avLst>
              <a:gd name="adj" fmla="val 8266"/>
            </a:avLst>
          </a:prstGeom>
          <a:noFill/>
          <a:ln>
            <a:noFill/>
          </a:ln>
          <a:effectLst>
            <a:outerShdw blurRad="185738" dist="57150" dir="5280000" algn="bl" rotWithShape="0">
              <a:schemeClr val="lt2">
                <a:alpha val="46000"/>
              </a:schemeClr>
            </a:outerShdw>
          </a:effectLst>
        </p:spPr>
      </p:sp>
      <p:grpSp>
        <p:nvGrpSpPr>
          <p:cNvPr id="404" name="Google Shape;404;p7"/>
          <p:cNvGrpSpPr/>
          <p:nvPr/>
        </p:nvGrpSpPr>
        <p:grpSpPr>
          <a:xfrm>
            <a:off x="-739073" y="107886"/>
            <a:ext cx="10603255" cy="4910103"/>
            <a:chOff x="-739073" y="107886"/>
            <a:chExt cx="10603255" cy="4910103"/>
          </a:xfrm>
        </p:grpSpPr>
        <p:grpSp>
          <p:nvGrpSpPr>
            <p:cNvPr id="405" name="Google Shape;405;p7"/>
            <p:cNvGrpSpPr/>
            <p:nvPr/>
          </p:nvGrpSpPr>
          <p:grpSpPr>
            <a:xfrm rot="10800000">
              <a:off x="7113621" y="4608502"/>
              <a:ext cx="2750562" cy="409487"/>
              <a:chOff x="-254900" y="535000"/>
              <a:chExt cx="3770475" cy="561325"/>
            </a:xfrm>
          </p:grpSpPr>
          <p:sp>
            <p:nvSpPr>
              <p:cNvPr id="406" name="Google Shape;406;p7"/>
              <p:cNvSpPr/>
              <p:nvPr/>
            </p:nvSpPr>
            <p:spPr>
              <a:xfrm rot="10800000">
                <a:off x="-254900" y="572000"/>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rot="10800000">
                <a:off x="2733075" y="535000"/>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rot="10800000">
                <a:off x="-254900" y="1046825"/>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rot="10800000">
                <a:off x="2917050" y="1009750"/>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rot="10800000">
                <a:off x="-254900" y="855650"/>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rot="10800000">
                <a:off x="-254275" y="740400"/>
                <a:ext cx="2799350" cy="126650"/>
              </a:xfrm>
              <a:custGeom>
                <a:avLst/>
                <a:gdLst/>
                <a:ahLst/>
                <a:cxnLst/>
                <a:rect l="l" t="t" r="r" b="b"/>
                <a:pathLst>
                  <a:path w="111974" h="5066" extrusionOk="0">
                    <a:moveTo>
                      <a:pt x="237" y="0"/>
                    </a:moveTo>
                    <a:lnTo>
                      <a:pt x="0" y="412"/>
                    </a:lnTo>
                    <a:lnTo>
                      <a:pt x="8121" y="5066"/>
                    </a:lnTo>
                    <a:lnTo>
                      <a:pt x="111973" y="5066"/>
                    </a:lnTo>
                    <a:lnTo>
                      <a:pt x="111973" y="4592"/>
                    </a:lnTo>
                    <a:lnTo>
                      <a:pt x="8247" y="4592"/>
                    </a:lnTo>
                    <a:lnTo>
                      <a:pt x="237"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rot="10800000">
                <a:off x="3429000" y="818650"/>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7"/>
            <p:cNvGrpSpPr/>
            <p:nvPr/>
          </p:nvGrpSpPr>
          <p:grpSpPr>
            <a:xfrm flipH="1">
              <a:off x="-739073" y="107886"/>
              <a:ext cx="2264924" cy="337132"/>
              <a:chOff x="988100" y="2968025"/>
              <a:chExt cx="3770475" cy="561325"/>
            </a:xfrm>
          </p:grpSpPr>
          <p:sp>
            <p:nvSpPr>
              <p:cNvPr id="414" name="Google Shape;414;p7"/>
              <p:cNvSpPr/>
              <p:nvPr/>
            </p:nvSpPr>
            <p:spPr>
              <a:xfrm>
                <a:off x="1771850" y="3480425"/>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1684000" y="3442775"/>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0"/>
        <p:cNvGrpSpPr/>
        <p:nvPr/>
      </p:nvGrpSpPr>
      <p:grpSpPr>
        <a:xfrm>
          <a:off x="0" y="0"/>
          <a:ext cx="0" cy="0"/>
          <a:chOff x="0" y="0"/>
          <a:chExt cx="0" cy="0"/>
        </a:xfrm>
      </p:grpSpPr>
      <p:pic>
        <p:nvPicPr>
          <p:cNvPr id="421" name="Google Shape;421;p8"/>
          <p:cNvPicPr preferRelativeResize="0"/>
          <p:nvPr/>
        </p:nvPicPr>
        <p:blipFill>
          <a:blip r:embed="rId2">
            <a:alphaModFix/>
          </a:blip>
          <a:stretch>
            <a:fillRect/>
          </a:stretch>
        </p:blipFill>
        <p:spPr>
          <a:xfrm>
            <a:off x="0" y="-10150"/>
            <a:ext cx="9180088" cy="5163800"/>
          </a:xfrm>
          <a:prstGeom prst="rect">
            <a:avLst/>
          </a:prstGeom>
          <a:noFill/>
          <a:ln>
            <a:noFill/>
          </a:ln>
        </p:spPr>
      </p:pic>
      <p:sp>
        <p:nvSpPr>
          <p:cNvPr id="422" name="Google Shape;42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423" name="Google Shape;423;p8"/>
          <p:cNvGrpSpPr/>
          <p:nvPr/>
        </p:nvGrpSpPr>
        <p:grpSpPr>
          <a:xfrm>
            <a:off x="-156457" y="12"/>
            <a:ext cx="9552622" cy="5143498"/>
            <a:chOff x="-156457" y="12"/>
            <a:chExt cx="9552622" cy="5143498"/>
          </a:xfrm>
        </p:grpSpPr>
        <p:grpSp>
          <p:nvGrpSpPr>
            <p:cNvPr id="424" name="Google Shape;424;p8"/>
            <p:cNvGrpSpPr/>
            <p:nvPr/>
          </p:nvGrpSpPr>
          <p:grpSpPr>
            <a:xfrm>
              <a:off x="-156457" y="12"/>
              <a:ext cx="9518297" cy="148948"/>
              <a:chOff x="-156457" y="100012"/>
              <a:chExt cx="9518297" cy="148948"/>
            </a:xfrm>
          </p:grpSpPr>
          <p:sp>
            <p:nvSpPr>
              <p:cNvPr id="425" name="Google Shape;425;p8"/>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8"/>
            <p:cNvGrpSpPr/>
            <p:nvPr/>
          </p:nvGrpSpPr>
          <p:grpSpPr>
            <a:xfrm>
              <a:off x="-122132" y="4994562"/>
              <a:ext cx="9518297" cy="148948"/>
              <a:chOff x="-156457" y="100012"/>
              <a:chExt cx="9518297" cy="148948"/>
            </a:xfrm>
          </p:grpSpPr>
          <p:sp>
            <p:nvSpPr>
              <p:cNvPr id="506" name="Google Shape;506;p8"/>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6"/>
        <p:cNvGrpSpPr/>
        <p:nvPr/>
      </p:nvGrpSpPr>
      <p:grpSpPr>
        <a:xfrm>
          <a:off x="0" y="0"/>
          <a:ext cx="0" cy="0"/>
          <a:chOff x="0" y="0"/>
          <a:chExt cx="0" cy="0"/>
        </a:xfrm>
      </p:grpSpPr>
      <p:pic>
        <p:nvPicPr>
          <p:cNvPr id="587" name="Google Shape;587;p9"/>
          <p:cNvPicPr preferRelativeResize="0"/>
          <p:nvPr/>
        </p:nvPicPr>
        <p:blipFill>
          <a:blip r:embed="rId2">
            <a:alphaModFix/>
          </a:blip>
          <a:stretch>
            <a:fillRect/>
          </a:stretch>
        </p:blipFill>
        <p:spPr>
          <a:xfrm>
            <a:off x="0" y="-10150"/>
            <a:ext cx="9180088" cy="5163800"/>
          </a:xfrm>
          <a:prstGeom prst="rect">
            <a:avLst/>
          </a:prstGeom>
          <a:noFill/>
          <a:ln>
            <a:noFill/>
          </a:ln>
        </p:spPr>
      </p:pic>
      <p:sp>
        <p:nvSpPr>
          <p:cNvPr id="588" name="Google Shape;588;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9" name="Google Shape;589;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90" name="Google Shape;590;p9"/>
          <p:cNvGrpSpPr/>
          <p:nvPr/>
        </p:nvGrpSpPr>
        <p:grpSpPr>
          <a:xfrm>
            <a:off x="-156457" y="12"/>
            <a:ext cx="9552622" cy="5143498"/>
            <a:chOff x="-156457" y="12"/>
            <a:chExt cx="9552622" cy="5143498"/>
          </a:xfrm>
        </p:grpSpPr>
        <p:grpSp>
          <p:nvGrpSpPr>
            <p:cNvPr id="591" name="Google Shape;591;p9"/>
            <p:cNvGrpSpPr/>
            <p:nvPr/>
          </p:nvGrpSpPr>
          <p:grpSpPr>
            <a:xfrm>
              <a:off x="-156457" y="12"/>
              <a:ext cx="9518297" cy="148948"/>
              <a:chOff x="-156457" y="100012"/>
              <a:chExt cx="9518297" cy="148948"/>
            </a:xfrm>
          </p:grpSpPr>
          <p:sp>
            <p:nvSpPr>
              <p:cNvPr id="592" name="Google Shape;592;p9"/>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9"/>
            <p:cNvGrpSpPr/>
            <p:nvPr/>
          </p:nvGrpSpPr>
          <p:grpSpPr>
            <a:xfrm>
              <a:off x="-122132" y="4994562"/>
              <a:ext cx="9518297" cy="148948"/>
              <a:chOff x="-156457" y="100012"/>
              <a:chExt cx="9518297" cy="148948"/>
            </a:xfrm>
          </p:grpSpPr>
          <p:sp>
            <p:nvSpPr>
              <p:cNvPr id="673" name="Google Shape;673;p9"/>
              <p:cNvSpPr/>
              <p:nvPr/>
            </p:nvSpPr>
            <p:spPr>
              <a:xfrm>
                <a:off x="-156457" y="100012"/>
                <a:ext cx="51625" cy="148948"/>
              </a:xfrm>
              <a:custGeom>
                <a:avLst/>
                <a:gdLst/>
                <a:ahLst/>
                <a:cxnLst/>
                <a:rect l="l" t="t" r="r" b="b"/>
                <a:pathLst>
                  <a:path w="1167" h="3367" extrusionOk="0">
                    <a:moveTo>
                      <a:pt x="121" y="0"/>
                    </a:moveTo>
                    <a:cubicBezTo>
                      <a:pt x="53" y="0"/>
                      <a:pt x="0" y="53"/>
                      <a:pt x="0" y="121"/>
                    </a:cubicBezTo>
                    <a:lnTo>
                      <a:pt x="0" y="3246"/>
                    </a:lnTo>
                    <a:cubicBezTo>
                      <a:pt x="0" y="3311"/>
                      <a:pt x="53" y="3367"/>
                      <a:pt x="121" y="3367"/>
                    </a:cubicBezTo>
                    <a:lnTo>
                      <a:pt x="1048" y="3367"/>
                    </a:lnTo>
                    <a:cubicBezTo>
                      <a:pt x="1113" y="3367"/>
                      <a:pt x="1166" y="3313"/>
                      <a:pt x="1166" y="3246"/>
                    </a:cubicBezTo>
                    <a:lnTo>
                      <a:pt x="1166" y="121"/>
                    </a:lnTo>
                    <a:cubicBezTo>
                      <a:pt x="1166"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67672"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1024"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109765" y="100012"/>
                <a:ext cx="51714" cy="148948"/>
              </a:xfrm>
              <a:custGeom>
                <a:avLst/>
                <a:gdLst/>
                <a:ahLst/>
                <a:cxnLst/>
                <a:rect l="l" t="t" r="r" b="b"/>
                <a:pathLst>
                  <a:path w="1169" h="3367" extrusionOk="0">
                    <a:moveTo>
                      <a:pt x="121" y="0"/>
                    </a:moveTo>
                    <a:cubicBezTo>
                      <a:pt x="56" y="0"/>
                      <a:pt x="0" y="53"/>
                      <a:pt x="0" y="121"/>
                    </a:cubicBezTo>
                    <a:lnTo>
                      <a:pt x="0" y="3246"/>
                    </a:lnTo>
                    <a:cubicBezTo>
                      <a:pt x="0" y="3311"/>
                      <a:pt x="53"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198549"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287245"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376074" y="100012"/>
                <a:ext cx="51625" cy="148948"/>
              </a:xfrm>
              <a:custGeom>
                <a:avLst/>
                <a:gdLst/>
                <a:ahLst/>
                <a:cxnLst/>
                <a:rect l="l" t="t" r="r" b="b"/>
                <a:pathLst>
                  <a:path w="1167" h="3367" extrusionOk="0">
                    <a:moveTo>
                      <a:pt x="119" y="0"/>
                    </a:moveTo>
                    <a:cubicBezTo>
                      <a:pt x="54" y="0"/>
                      <a:pt x="0" y="53"/>
                      <a:pt x="0" y="121"/>
                    </a:cubicBezTo>
                    <a:lnTo>
                      <a:pt x="0" y="3246"/>
                    </a:lnTo>
                    <a:cubicBezTo>
                      <a:pt x="0" y="3313"/>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464771"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53467" y="100012"/>
                <a:ext cx="51758" cy="148948"/>
              </a:xfrm>
              <a:custGeom>
                <a:avLst/>
                <a:gdLst/>
                <a:ahLst/>
                <a:cxnLst/>
                <a:rect l="l" t="t" r="r" b="b"/>
                <a:pathLst>
                  <a:path w="1170" h="3367" extrusionOk="0">
                    <a:moveTo>
                      <a:pt x="122" y="0"/>
                    </a:moveTo>
                    <a:cubicBezTo>
                      <a:pt x="57" y="0"/>
                      <a:pt x="1" y="53"/>
                      <a:pt x="1" y="121"/>
                    </a:cubicBezTo>
                    <a:lnTo>
                      <a:pt x="1" y="3246"/>
                    </a:lnTo>
                    <a:cubicBezTo>
                      <a:pt x="1" y="3311"/>
                      <a:pt x="57"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4229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3230189" y="100012"/>
                <a:ext cx="51758" cy="148948"/>
              </a:xfrm>
              <a:custGeom>
                <a:avLst/>
                <a:gdLst/>
                <a:ahLst/>
                <a:cxnLst/>
                <a:rect l="l" t="t" r="r" b="b"/>
                <a:pathLst>
                  <a:path w="1170" h="3367" extrusionOk="0">
                    <a:moveTo>
                      <a:pt x="122" y="0"/>
                    </a:moveTo>
                    <a:cubicBezTo>
                      <a:pt x="54" y="0"/>
                      <a:pt x="1" y="53"/>
                      <a:pt x="1" y="121"/>
                    </a:cubicBezTo>
                    <a:lnTo>
                      <a:pt x="1" y="3246"/>
                    </a:lnTo>
                    <a:cubicBezTo>
                      <a:pt x="1" y="3313"/>
                      <a:pt x="54" y="3367"/>
                      <a:pt x="122" y="3367"/>
                    </a:cubicBezTo>
                    <a:lnTo>
                      <a:pt x="1049" y="3367"/>
                    </a:lnTo>
                    <a:cubicBezTo>
                      <a:pt x="1116" y="3367"/>
                      <a:pt x="1170" y="3313"/>
                      <a:pt x="1170" y="3246"/>
                    </a:cubicBezTo>
                    <a:lnTo>
                      <a:pt x="1170" y="121"/>
                    </a:lnTo>
                    <a:cubicBezTo>
                      <a:pt x="1170"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81982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908517"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997346" y="100012"/>
                <a:ext cx="51625" cy="148948"/>
              </a:xfrm>
              <a:custGeom>
                <a:avLst/>
                <a:gdLst/>
                <a:ahLst/>
                <a:cxnLst/>
                <a:rect l="l" t="t" r="r" b="b"/>
                <a:pathLst>
                  <a:path w="1167" h="3367" extrusionOk="0">
                    <a:moveTo>
                      <a:pt x="119" y="0"/>
                    </a:moveTo>
                    <a:cubicBezTo>
                      <a:pt x="53" y="0"/>
                      <a:pt x="0" y="53"/>
                      <a:pt x="0" y="121"/>
                    </a:cubicBezTo>
                    <a:lnTo>
                      <a:pt x="0" y="3246"/>
                    </a:lnTo>
                    <a:cubicBezTo>
                      <a:pt x="0" y="3313"/>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1086042"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1174738" y="100012"/>
                <a:ext cx="51758" cy="148948"/>
              </a:xfrm>
              <a:custGeom>
                <a:avLst/>
                <a:gdLst/>
                <a:ahLst/>
                <a:cxnLst/>
                <a:rect l="l" t="t" r="r" b="b"/>
                <a:pathLst>
                  <a:path w="1170" h="3367" extrusionOk="0">
                    <a:moveTo>
                      <a:pt x="121" y="0"/>
                    </a:moveTo>
                    <a:cubicBezTo>
                      <a:pt x="54" y="0"/>
                      <a:pt x="1" y="53"/>
                      <a:pt x="1" y="121"/>
                    </a:cubicBezTo>
                    <a:lnTo>
                      <a:pt x="1" y="3246"/>
                    </a:lnTo>
                    <a:cubicBezTo>
                      <a:pt x="1" y="3313"/>
                      <a:pt x="54" y="3367"/>
                      <a:pt x="121" y="3367"/>
                    </a:cubicBezTo>
                    <a:lnTo>
                      <a:pt x="1048" y="3367"/>
                    </a:lnTo>
                    <a:cubicBezTo>
                      <a:pt x="1116"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1263567"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1352263"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1441048"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1529788"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618485"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1707269"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1796010" y="100012"/>
                <a:ext cx="51714" cy="148948"/>
              </a:xfrm>
              <a:custGeom>
                <a:avLst/>
                <a:gdLst/>
                <a:ahLst/>
                <a:cxnLst/>
                <a:rect l="l" t="t" r="r" b="b"/>
                <a:pathLst>
                  <a:path w="1169"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332640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973491"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2062319"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151016"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223975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2328541" y="100012"/>
                <a:ext cx="51625" cy="148948"/>
              </a:xfrm>
              <a:custGeom>
                <a:avLst/>
                <a:gdLst/>
                <a:ahLst/>
                <a:cxnLst/>
                <a:rect l="l" t="t" r="r" b="b"/>
                <a:pathLst>
                  <a:path w="1167" h="3367" extrusionOk="0">
                    <a:moveTo>
                      <a:pt x="121" y="0"/>
                    </a:moveTo>
                    <a:cubicBezTo>
                      <a:pt x="54" y="0"/>
                      <a:pt x="1" y="53"/>
                      <a:pt x="1" y="121"/>
                    </a:cubicBezTo>
                    <a:lnTo>
                      <a:pt x="1" y="3246"/>
                    </a:lnTo>
                    <a:cubicBezTo>
                      <a:pt x="1" y="3313"/>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2945787"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2506066"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2594762" y="100012"/>
                <a:ext cx="51669" cy="148948"/>
              </a:xfrm>
              <a:custGeom>
                <a:avLst/>
                <a:gdLst/>
                <a:ahLst/>
                <a:cxnLst/>
                <a:rect l="l" t="t" r="r" b="b"/>
                <a:pathLst>
                  <a:path w="1168" h="3367" extrusionOk="0">
                    <a:moveTo>
                      <a:pt x="121" y="0"/>
                    </a:moveTo>
                    <a:cubicBezTo>
                      <a:pt x="54" y="0"/>
                      <a:pt x="1" y="53"/>
                      <a:pt x="1" y="121"/>
                    </a:cubicBezTo>
                    <a:lnTo>
                      <a:pt x="1" y="3246"/>
                    </a:lnTo>
                    <a:cubicBezTo>
                      <a:pt x="1" y="3313"/>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2683591"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1"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3624832"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3796562"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3885258"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3974087" y="100012"/>
                <a:ext cx="51625" cy="148948"/>
              </a:xfrm>
              <a:custGeom>
                <a:avLst/>
                <a:gdLst/>
                <a:ahLst/>
                <a:cxnLst/>
                <a:rect l="l" t="t" r="r" b="b"/>
                <a:pathLst>
                  <a:path w="1167"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4062783" y="100012"/>
                <a:ext cx="51669" cy="148948"/>
              </a:xfrm>
              <a:custGeom>
                <a:avLst/>
                <a:gdLst/>
                <a:ahLst/>
                <a:cxnLst/>
                <a:rect l="l" t="t" r="r" b="b"/>
                <a:pathLst>
                  <a:path w="1168" h="3367" extrusionOk="0">
                    <a:moveTo>
                      <a:pt x="122" y="0"/>
                    </a:moveTo>
                    <a:cubicBezTo>
                      <a:pt x="54" y="0"/>
                      <a:pt x="1" y="53"/>
                      <a:pt x="1" y="121"/>
                    </a:cubicBezTo>
                    <a:lnTo>
                      <a:pt x="1" y="3246"/>
                    </a:lnTo>
                    <a:cubicBezTo>
                      <a:pt x="1" y="3313"/>
                      <a:pt x="54" y="3367"/>
                      <a:pt x="122"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151524"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4240308"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4329005" y="100012"/>
                <a:ext cx="51758" cy="148948"/>
              </a:xfrm>
              <a:custGeom>
                <a:avLst/>
                <a:gdLst/>
                <a:ahLst/>
                <a:cxnLst/>
                <a:rect l="l" t="t" r="r" b="b"/>
                <a:pathLst>
                  <a:path w="1170" h="3367" extrusionOk="0">
                    <a:moveTo>
                      <a:pt x="122" y="0"/>
                    </a:moveTo>
                    <a:cubicBezTo>
                      <a:pt x="57" y="0"/>
                      <a:pt x="1" y="53"/>
                      <a:pt x="1" y="121"/>
                    </a:cubicBezTo>
                    <a:lnTo>
                      <a:pt x="1" y="3246"/>
                    </a:lnTo>
                    <a:cubicBezTo>
                      <a:pt x="1" y="3311"/>
                      <a:pt x="54" y="3367"/>
                      <a:pt x="122" y="3367"/>
                    </a:cubicBezTo>
                    <a:lnTo>
                      <a:pt x="1049" y="3367"/>
                    </a:lnTo>
                    <a:cubicBezTo>
                      <a:pt x="1114" y="3367"/>
                      <a:pt x="1170" y="3313"/>
                      <a:pt x="1170" y="3246"/>
                    </a:cubicBezTo>
                    <a:lnTo>
                      <a:pt x="1170" y="121"/>
                    </a:lnTo>
                    <a:cubicBezTo>
                      <a:pt x="1170"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4417834"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88926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85478"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74693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75806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628386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645563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654433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663311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672185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681055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68993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69880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70768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4506530" y="100012"/>
                <a:ext cx="51669" cy="148948"/>
              </a:xfrm>
              <a:custGeom>
                <a:avLst/>
                <a:gdLst/>
                <a:ahLst/>
                <a:cxnLst/>
                <a:rect l="l" t="t" r="r" b="b"/>
                <a:pathLst>
                  <a:path w="1168" h="3367" extrusionOk="0">
                    <a:moveTo>
                      <a:pt x="121" y="0"/>
                    </a:moveTo>
                    <a:cubicBezTo>
                      <a:pt x="54" y="0"/>
                      <a:pt x="1" y="53"/>
                      <a:pt x="1" y="121"/>
                    </a:cubicBezTo>
                    <a:lnTo>
                      <a:pt x="1" y="3246"/>
                    </a:lnTo>
                    <a:cubicBezTo>
                      <a:pt x="1" y="3311"/>
                      <a:pt x="54" y="3367"/>
                      <a:pt x="121" y="3367"/>
                    </a:cubicBezTo>
                    <a:lnTo>
                      <a:pt x="1049" y="3367"/>
                    </a:lnTo>
                    <a:cubicBezTo>
                      <a:pt x="1114" y="3367"/>
                      <a:pt x="1167" y="3313"/>
                      <a:pt x="1167" y="3246"/>
                    </a:cubicBezTo>
                    <a:lnTo>
                      <a:pt x="1167" y="121"/>
                    </a:lnTo>
                    <a:cubicBezTo>
                      <a:pt x="1167"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4595359"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4684055"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4772751" y="100012"/>
                <a:ext cx="51758" cy="148948"/>
              </a:xfrm>
              <a:custGeom>
                <a:avLst/>
                <a:gdLst/>
                <a:ahLst/>
                <a:cxnLst/>
                <a:rect l="l" t="t" r="r" b="b"/>
                <a:pathLst>
                  <a:path w="1170" h="3367" extrusionOk="0">
                    <a:moveTo>
                      <a:pt x="122" y="0"/>
                    </a:moveTo>
                    <a:cubicBezTo>
                      <a:pt x="56" y="0"/>
                      <a:pt x="1" y="53"/>
                      <a:pt x="1" y="121"/>
                    </a:cubicBezTo>
                    <a:lnTo>
                      <a:pt x="1" y="3246"/>
                    </a:lnTo>
                    <a:cubicBezTo>
                      <a:pt x="1" y="3311"/>
                      <a:pt x="56" y="3367"/>
                      <a:pt x="122" y="3367"/>
                    </a:cubicBezTo>
                    <a:lnTo>
                      <a:pt x="1049" y="3367"/>
                    </a:lnTo>
                    <a:cubicBezTo>
                      <a:pt x="1114" y="3367"/>
                      <a:pt x="1169" y="3313"/>
                      <a:pt x="1169" y="3246"/>
                    </a:cubicBezTo>
                    <a:lnTo>
                      <a:pt x="1169" y="121"/>
                    </a:lnTo>
                    <a:cubicBezTo>
                      <a:pt x="1169" y="53"/>
                      <a:pt x="1116"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495027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5039105" y="100012"/>
                <a:ext cx="51625" cy="148948"/>
              </a:xfrm>
              <a:custGeom>
                <a:avLst/>
                <a:gdLst/>
                <a:ahLst/>
                <a:cxnLst/>
                <a:rect l="l" t="t" r="r" b="b"/>
                <a:pathLst>
                  <a:path w="1167" h="3367" extrusionOk="0">
                    <a:moveTo>
                      <a:pt x="119" y="0"/>
                    </a:moveTo>
                    <a:cubicBezTo>
                      <a:pt x="53" y="0"/>
                      <a:pt x="0" y="53"/>
                      <a:pt x="0" y="121"/>
                    </a:cubicBezTo>
                    <a:lnTo>
                      <a:pt x="0" y="3246"/>
                    </a:lnTo>
                    <a:cubicBezTo>
                      <a:pt x="0" y="3311"/>
                      <a:pt x="53" y="3367"/>
                      <a:pt x="119" y="3367"/>
                    </a:cubicBezTo>
                    <a:lnTo>
                      <a:pt x="1046" y="3367"/>
                    </a:lnTo>
                    <a:cubicBezTo>
                      <a:pt x="1113" y="3367"/>
                      <a:pt x="1166" y="3313"/>
                      <a:pt x="1166" y="3246"/>
                    </a:cubicBezTo>
                    <a:lnTo>
                      <a:pt x="1166" y="121"/>
                    </a:lnTo>
                    <a:cubicBezTo>
                      <a:pt x="1166"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5127801"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216497" y="100012"/>
                <a:ext cx="51758" cy="148948"/>
              </a:xfrm>
              <a:custGeom>
                <a:avLst/>
                <a:gdLst/>
                <a:ahLst/>
                <a:cxnLst/>
                <a:rect l="l" t="t" r="r" b="b"/>
                <a:pathLst>
                  <a:path w="1170" h="3367" extrusionOk="0">
                    <a:moveTo>
                      <a:pt x="121" y="0"/>
                    </a:moveTo>
                    <a:cubicBezTo>
                      <a:pt x="56" y="0"/>
                      <a:pt x="1" y="53"/>
                      <a:pt x="1" y="121"/>
                    </a:cubicBezTo>
                    <a:lnTo>
                      <a:pt x="1" y="3246"/>
                    </a:lnTo>
                    <a:cubicBezTo>
                      <a:pt x="1" y="3311"/>
                      <a:pt x="56" y="3367"/>
                      <a:pt x="121" y="3367"/>
                    </a:cubicBezTo>
                    <a:lnTo>
                      <a:pt x="1048" y="3367"/>
                    </a:lnTo>
                    <a:cubicBezTo>
                      <a:pt x="1114" y="3367"/>
                      <a:pt x="1169" y="3313"/>
                      <a:pt x="1169" y="3246"/>
                    </a:cubicBezTo>
                    <a:lnTo>
                      <a:pt x="1169" y="121"/>
                    </a:lnTo>
                    <a:cubicBezTo>
                      <a:pt x="1169" y="53"/>
                      <a:pt x="1116"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305326"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5394022" y="100012"/>
                <a:ext cx="51758" cy="148948"/>
              </a:xfrm>
              <a:custGeom>
                <a:avLst/>
                <a:gdLst/>
                <a:ahLst/>
                <a:cxnLst/>
                <a:rect l="l" t="t" r="r" b="b"/>
                <a:pathLst>
                  <a:path w="1170" h="3367" extrusionOk="0">
                    <a:moveTo>
                      <a:pt x="121" y="0"/>
                    </a:moveTo>
                    <a:cubicBezTo>
                      <a:pt x="54"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482807" y="100012"/>
                <a:ext cx="51669" cy="148948"/>
              </a:xfrm>
              <a:custGeom>
                <a:avLst/>
                <a:gdLst/>
                <a:ahLst/>
                <a:cxnLst/>
                <a:rect l="l" t="t" r="r" b="b"/>
                <a:pathLst>
                  <a:path w="1168" h="3367" extrusionOk="0">
                    <a:moveTo>
                      <a:pt x="119" y="0"/>
                    </a:moveTo>
                    <a:cubicBezTo>
                      <a:pt x="54" y="0"/>
                      <a:pt x="1" y="53"/>
                      <a:pt x="1" y="121"/>
                    </a:cubicBezTo>
                    <a:lnTo>
                      <a:pt x="1" y="3246"/>
                    </a:lnTo>
                    <a:cubicBezTo>
                      <a:pt x="1" y="3313"/>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571548"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8383236" y="100012"/>
                <a:ext cx="51714" cy="148948"/>
              </a:xfrm>
              <a:custGeom>
                <a:avLst/>
                <a:gdLst/>
                <a:ahLst/>
                <a:cxnLst/>
                <a:rect l="l" t="t" r="r" b="b"/>
                <a:pathLst>
                  <a:path w="1169"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5"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8494538" y="100012"/>
                <a:ext cx="51758" cy="148948"/>
              </a:xfrm>
              <a:custGeom>
                <a:avLst/>
                <a:gdLst/>
                <a:ahLst/>
                <a:cxnLst/>
                <a:rect l="l" t="t" r="r" b="b"/>
                <a:pathLst>
                  <a:path w="1170" h="3367" extrusionOk="0">
                    <a:moveTo>
                      <a:pt x="121" y="0"/>
                    </a:moveTo>
                    <a:cubicBezTo>
                      <a:pt x="56" y="0"/>
                      <a:pt x="1" y="53"/>
                      <a:pt x="1" y="121"/>
                    </a:cubicBezTo>
                    <a:lnTo>
                      <a:pt x="1" y="3246"/>
                    </a:lnTo>
                    <a:cubicBezTo>
                      <a:pt x="1" y="3311"/>
                      <a:pt x="54" y="3367"/>
                      <a:pt x="121" y="3367"/>
                    </a:cubicBezTo>
                    <a:lnTo>
                      <a:pt x="1049" y="3367"/>
                    </a:lnTo>
                    <a:cubicBezTo>
                      <a:pt x="1114" y="3367"/>
                      <a:pt x="1169" y="3313"/>
                      <a:pt x="1169" y="3246"/>
                    </a:cubicBezTo>
                    <a:lnTo>
                      <a:pt x="1169" y="121"/>
                    </a:lnTo>
                    <a:cubicBezTo>
                      <a:pt x="1169" y="53"/>
                      <a:pt x="1114" y="0"/>
                      <a:pt x="1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781323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790197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990761"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6" y="3367"/>
                    </a:lnTo>
                    <a:cubicBezTo>
                      <a:pt x="1114" y="3367"/>
                      <a:pt x="1167" y="3313"/>
                      <a:pt x="1167" y="3246"/>
                    </a:cubicBezTo>
                    <a:lnTo>
                      <a:pt x="1167" y="121"/>
                    </a:lnTo>
                    <a:cubicBezTo>
                      <a:pt x="1167" y="53"/>
                      <a:pt x="1114"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8605910" y="100012"/>
                <a:ext cx="51625" cy="148948"/>
              </a:xfrm>
              <a:custGeom>
                <a:avLst/>
                <a:gdLst/>
                <a:ahLst/>
                <a:cxnLst/>
                <a:rect l="l" t="t" r="r" b="b"/>
                <a:pathLst>
                  <a:path w="1167" h="3367" extrusionOk="0">
                    <a:moveTo>
                      <a:pt x="119" y="0"/>
                    </a:moveTo>
                    <a:cubicBezTo>
                      <a:pt x="54" y="0"/>
                      <a:pt x="0" y="53"/>
                      <a:pt x="0" y="121"/>
                    </a:cubicBezTo>
                    <a:lnTo>
                      <a:pt x="0" y="3246"/>
                    </a:lnTo>
                    <a:cubicBezTo>
                      <a:pt x="0" y="3311"/>
                      <a:pt x="54" y="3367"/>
                      <a:pt x="119"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777684"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6" y="3367"/>
                    </a:lnTo>
                    <a:cubicBezTo>
                      <a:pt x="1113" y="3367"/>
                      <a:pt x="1167" y="3313"/>
                      <a:pt x="1167" y="3246"/>
                    </a:cubicBezTo>
                    <a:lnTo>
                      <a:pt x="1167" y="121"/>
                    </a:lnTo>
                    <a:cubicBezTo>
                      <a:pt x="1167" y="53"/>
                      <a:pt x="111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8866380" y="100012"/>
                <a:ext cx="51625" cy="148948"/>
              </a:xfrm>
              <a:custGeom>
                <a:avLst/>
                <a:gdLst/>
                <a:ahLst/>
                <a:cxnLst/>
                <a:rect l="l" t="t" r="r" b="b"/>
                <a:pathLst>
                  <a:path w="1167" h="3367" extrusionOk="0">
                    <a:moveTo>
                      <a:pt x="121" y="0"/>
                    </a:moveTo>
                    <a:cubicBezTo>
                      <a:pt x="54" y="0"/>
                      <a:pt x="0" y="53"/>
                      <a:pt x="0" y="121"/>
                    </a:cubicBezTo>
                    <a:lnTo>
                      <a:pt x="0" y="3246"/>
                    </a:lnTo>
                    <a:cubicBezTo>
                      <a:pt x="0" y="3311"/>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8955165" y="100012"/>
                <a:ext cx="51669" cy="148948"/>
              </a:xfrm>
              <a:custGeom>
                <a:avLst/>
                <a:gdLst/>
                <a:ahLst/>
                <a:cxnLst/>
                <a:rect l="l" t="t" r="r" b="b"/>
                <a:pathLst>
                  <a:path w="1168" h="3367" extrusionOk="0">
                    <a:moveTo>
                      <a:pt x="119" y="0"/>
                    </a:moveTo>
                    <a:cubicBezTo>
                      <a:pt x="54" y="0"/>
                      <a:pt x="1" y="53"/>
                      <a:pt x="1" y="121"/>
                    </a:cubicBezTo>
                    <a:lnTo>
                      <a:pt x="1" y="3246"/>
                    </a:lnTo>
                    <a:cubicBezTo>
                      <a:pt x="1" y="3311"/>
                      <a:pt x="54" y="3367"/>
                      <a:pt x="119"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043905" y="100012"/>
                <a:ext cx="51625" cy="148948"/>
              </a:xfrm>
              <a:custGeom>
                <a:avLst/>
                <a:gdLst/>
                <a:ahLst/>
                <a:cxnLst/>
                <a:rect l="l" t="t" r="r" b="b"/>
                <a:pathLst>
                  <a:path w="1167" h="3367" extrusionOk="0">
                    <a:moveTo>
                      <a:pt x="121" y="0"/>
                    </a:moveTo>
                    <a:cubicBezTo>
                      <a:pt x="54" y="0"/>
                      <a:pt x="0" y="53"/>
                      <a:pt x="0" y="121"/>
                    </a:cubicBezTo>
                    <a:lnTo>
                      <a:pt x="0" y="3246"/>
                    </a:lnTo>
                    <a:cubicBezTo>
                      <a:pt x="0" y="3313"/>
                      <a:pt x="54" y="3367"/>
                      <a:pt x="121" y="3367"/>
                    </a:cubicBezTo>
                    <a:lnTo>
                      <a:pt x="1048" y="3367"/>
                    </a:lnTo>
                    <a:cubicBezTo>
                      <a:pt x="1113" y="3367"/>
                      <a:pt x="1167" y="3313"/>
                      <a:pt x="1167" y="3246"/>
                    </a:cubicBezTo>
                    <a:lnTo>
                      <a:pt x="1167" y="121"/>
                    </a:lnTo>
                    <a:cubicBezTo>
                      <a:pt x="1167"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32601" y="100012"/>
                <a:ext cx="51758" cy="148948"/>
              </a:xfrm>
              <a:custGeom>
                <a:avLst/>
                <a:gdLst/>
                <a:ahLst/>
                <a:cxnLst/>
                <a:rect l="l" t="t" r="r" b="b"/>
                <a:pathLst>
                  <a:path w="1170" h="3367" extrusionOk="0">
                    <a:moveTo>
                      <a:pt x="121" y="0"/>
                    </a:moveTo>
                    <a:cubicBezTo>
                      <a:pt x="56" y="0"/>
                      <a:pt x="0" y="53"/>
                      <a:pt x="0" y="121"/>
                    </a:cubicBezTo>
                    <a:lnTo>
                      <a:pt x="0" y="3246"/>
                    </a:lnTo>
                    <a:cubicBezTo>
                      <a:pt x="0" y="3311"/>
                      <a:pt x="56"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221386" y="100012"/>
                <a:ext cx="51669" cy="148948"/>
              </a:xfrm>
              <a:custGeom>
                <a:avLst/>
                <a:gdLst/>
                <a:ahLst/>
                <a:cxnLst/>
                <a:rect l="l" t="t" r="r" b="b"/>
                <a:pathLst>
                  <a:path w="1168" h="3367" extrusionOk="0">
                    <a:moveTo>
                      <a:pt x="122" y="0"/>
                    </a:moveTo>
                    <a:cubicBezTo>
                      <a:pt x="54" y="0"/>
                      <a:pt x="1" y="53"/>
                      <a:pt x="1" y="121"/>
                    </a:cubicBezTo>
                    <a:lnTo>
                      <a:pt x="1" y="3246"/>
                    </a:lnTo>
                    <a:cubicBezTo>
                      <a:pt x="1" y="3311"/>
                      <a:pt x="54" y="3367"/>
                      <a:pt x="122" y="3367"/>
                    </a:cubicBezTo>
                    <a:lnTo>
                      <a:pt x="1047" y="3367"/>
                    </a:lnTo>
                    <a:cubicBezTo>
                      <a:pt x="1114" y="3367"/>
                      <a:pt x="1167" y="3313"/>
                      <a:pt x="1167" y="3246"/>
                    </a:cubicBezTo>
                    <a:lnTo>
                      <a:pt x="1167" y="121"/>
                    </a:lnTo>
                    <a:cubicBezTo>
                      <a:pt x="1167" y="53"/>
                      <a:pt x="1114" y="0"/>
                      <a:pt x="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310127" y="100012"/>
                <a:ext cx="51714" cy="148948"/>
              </a:xfrm>
              <a:custGeom>
                <a:avLst/>
                <a:gdLst/>
                <a:ahLst/>
                <a:cxnLst/>
                <a:rect l="l" t="t" r="r" b="b"/>
                <a:pathLst>
                  <a:path w="1169" h="3367" extrusionOk="0">
                    <a:moveTo>
                      <a:pt x="121" y="0"/>
                    </a:moveTo>
                    <a:cubicBezTo>
                      <a:pt x="56" y="0"/>
                      <a:pt x="0" y="53"/>
                      <a:pt x="0" y="121"/>
                    </a:cubicBezTo>
                    <a:lnTo>
                      <a:pt x="0" y="3246"/>
                    </a:lnTo>
                    <a:cubicBezTo>
                      <a:pt x="0" y="3311"/>
                      <a:pt x="54" y="3367"/>
                      <a:pt x="121" y="3367"/>
                    </a:cubicBezTo>
                    <a:lnTo>
                      <a:pt x="1048" y="3367"/>
                    </a:lnTo>
                    <a:cubicBezTo>
                      <a:pt x="1113" y="3367"/>
                      <a:pt x="1169" y="3313"/>
                      <a:pt x="1169" y="3246"/>
                    </a:cubicBezTo>
                    <a:lnTo>
                      <a:pt x="1169" y="121"/>
                    </a:lnTo>
                    <a:cubicBezTo>
                      <a:pt x="1169" y="53"/>
                      <a:pt x="1113"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3"/>
        <p:cNvGrpSpPr/>
        <p:nvPr/>
      </p:nvGrpSpPr>
      <p:grpSpPr>
        <a:xfrm>
          <a:off x="0" y="0"/>
          <a:ext cx="0" cy="0"/>
          <a:chOff x="0" y="0"/>
          <a:chExt cx="0" cy="0"/>
        </a:xfrm>
      </p:grpSpPr>
      <p:sp>
        <p:nvSpPr>
          <p:cNvPr id="754" name="Google Shape;754;p10"/>
          <p:cNvSpPr txBox="1">
            <a:spLocks noGrp="1"/>
          </p:cNvSpPr>
          <p:nvPr>
            <p:ph type="title"/>
          </p:nvPr>
        </p:nvSpPr>
        <p:spPr>
          <a:xfrm>
            <a:off x="720000" y="3859100"/>
            <a:ext cx="7704000" cy="749400"/>
          </a:xfrm>
          <a:prstGeom prst="rect">
            <a:avLst/>
          </a:prstGeom>
          <a:solidFill>
            <a:srgbClr val="11396C">
              <a:alpha val="50629"/>
            </a:srgbClr>
          </a:solidFill>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a:solidFill>
                  <a:schemeClr val="lt2"/>
                </a:solidFill>
              </a:defRPr>
            </a:lvl1pPr>
            <a:lvl2pPr lvl="1" algn="ctr" rtl="0">
              <a:spcBef>
                <a:spcPts val="0"/>
              </a:spcBef>
              <a:spcAft>
                <a:spcPts val="0"/>
              </a:spcAft>
              <a:buClr>
                <a:schemeClr val="lt2"/>
              </a:buClr>
              <a:buSzPts val="3000"/>
              <a:buNone/>
              <a:defRPr>
                <a:solidFill>
                  <a:schemeClr val="lt2"/>
                </a:solidFill>
              </a:defRPr>
            </a:lvl2pPr>
            <a:lvl3pPr lvl="2" algn="ctr" rtl="0">
              <a:spcBef>
                <a:spcPts val="0"/>
              </a:spcBef>
              <a:spcAft>
                <a:spcPts val="0"/>
              </a:spcAft>
              <a:buClr>
                <a:schemeClr val="lt2"/>
              </a:buClr>
              <a:buSzPts val="3000"/>
              <a:buNone/>
              <a:defRPr>
                <a:solidFill>
                  <a:schemeClr val="lt2"/>
                </a:solidFill>
              </a:defRPr>
            </a:lvl3pPr>
            <a:lvl4pPr lvl="3" algn="ctr" rtl="0">
              <a:spcBef>
                <a:spcPts val="0"/>
              </a:spcBef>
              <a:spcAft>
                <a:spcPts val="0"/>
              </a:spcAft>
              <a:buClr>
                <a:schemeClr val="lt2"/>
              </a:buClr>
              <a:buSzPts val="3000"/>
              <a:buNone/>
              <a:defRPr>
                <a:solidFill>
                  <a:schemeClr val="lt2"/>
                </a:solidFill>
              </a:defRPr>
            </a:lvl4pPr>
            <a:lvl5pPr lvl="4" algn="ctr" rtl="0">
              <a:spcBef>
                <a:spcPts val="0"/>
              </a:spcBef>
              <a:spcAft>
                <a:spcPts val="0"/>
              </a:spcAft>
              <a:buClr>
                <a:schemeClr val="lt2"/>
              </a:buClr>
              <a:buSzPts val="3000"/>
              <a:buNone/>
              <a:defRPr>
                <a:solidFill>
                  <a:schemeClr val="lt2"/>
                </a:solidFill>
              </a:defRPr>
            </a:lvl5pPr>
            <a:lvl6pPr lvl="5" algn="ctr" rtl="0">
              <a:spcBef>
                <a:spcPts val="0"/>
              </a:spcBef>
              <a:spcAft>
                <a:spcPts val="0"/>
              </a:spcAft>
              <a:buClr>
                <a:schemeClr val="lt2"/>
              </a:buClr>
              <a:buSzPts val="3000"/>
              <a:buNone/>
              <a:defRPr>
                <a:solidFill>
                  <a:schemeClr val="lt2"/>
                </a:solidFill>
              </a:defRPr>
            </a:lvl6pPr>
            <a:lvl7pPr lvl="6" algn="ctr" rtl="0">
              <a:spcBef>
                <a:spcPts val="0"/>
              </a:spcBef>
              <a:spcAft>
                <a:spcPts val="0"/>
              </a:spcAft>
              <a:buClr>
                <a:schemeClr val="lt2"/>
              </a:buClr>
              <a:buSzPts val="3000"/>
              <a:buNone/>
              <a:defRPr>
                <a:solidFill>
                  <a:schemeClr val="lt2"/>
                </a:solidFill>
              </a:defRPr>
            </a:lvl7pPr>
            <a:lvl8pPr lvl="7" algn="ctr" rtl="0">
              <a:spcBef>
                <a:spcPts val="0"/>
              </a:spcBef>
              <a:spcAft>
                <a:spcPts val="0"/>
              </a:spcAft>
              <a:buClr>
                <a:schemeClr val="lt2"/>
              </a:buClr>
              <a:buSzPts val="3000"/>
              <a:buNone/>
              <a:defRPr>
                <a:solidFill>
                  <a:schemeClr val="lt2"/>
                </a:solidFill>
              </a:defRPr>
            </a:lvl8pPr>
            <a:lvl9pPr lvl="8" algn="ctr" rtl="0">
              <a:spcBef>
                <a:spcPts val="0"/>
              </a:spcBef>
              <a:spcAft>
                <a:spcPts val="0"/>
              </a:spcAft>
              <a:buClr>
                <a:schemeClr val="lt2"/>
              </a:buClr>
              <a:buSzPts val="3000"/>
              <a:buNone/>
              <a:defRPr>
                <a:solidFill>
                  <a:schemeClr val="l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1pPr>
            <a:lvl2pPr lvl="1"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2pPr>
            <a:lvl3pPr lvl="2"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3pPr>
            <a:lvl4pPr lvl="3"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4pPr>
            <a:lvl5pPr lvl="4"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5pPr>
            <a:lvl6pPr lvl="5"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6pPr>
            <a:lvl7pPr lvl="6"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7pPr>
            <a:lvl8pPr lvl="7"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8pPr>
            <a:lvl9pPr lvl="8" algn="ctr"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1pPr>
            <a:lvl2pPr marL="914400" lvl="1"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2pPr>
            <a:lvl3pPr marL="1371600" lvl="2"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3pPr>
            <a:lvl4pPr marL="1828800" lvl="3"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4pPr>
            <a:lvl5pPr marL="2286000" lvl="4"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5pPr>
            <a:lvl6pPr marL="2743200" lvl="5"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6pPr>
            <a:lvl7pPr marL="3200400" lvl="6"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7pPr>
            <a:lvl8pPr marL="3657600" lvl="7"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8pPr>
            <a:lvl9pPr marL="4114800" lvl="8" indent="-304800">
              <a:lnSpc>
                <a:spcPct val="100000"/>
              </a:lnSpc>
              <a:spcBef>
                <a:spcPts val="0"/>
              </a:spcBef>
              <a:spcAft>
                <a:spcPts val="0"/>
              </a:spcAft>
              <a:buClr>
                <a:schemeClr val="lt2"/>
              </a:buClr>
              <a:buSzPts val="1200"/>
              <a:buFont typeface="DM Sans"/>
              <a:buChar char="■"/>
              <a:defRPr sz="1200">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29"/>
          <p:cNvSpPr/>
          <p:nvPr/>
        </p:nvSpPr>
        <p:spPr>
          <a:xfrm>
            <a:off x="1199586" y="793400"/>
            <a:ext cx="6744900" cy="3597300"/>
          </a:xfrm>
          <a:prstGeom prst="roundRect">
            <a:avLst>
              <a:gd name="adj" fmla="val 6340"/>
            </a:avLst>
          </a:prstGeom>
          <a:solidFill>
            <a:srgbClr val="11396C">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txBox="1">
            <a:spLocks noGrp="1"/>
          </p:cNvSpPr>
          <p:nvPr>
            <p:ph type="ctrTitle"/>
          </p:nvPr>
        </p:nvSpPr>
        <p:spPr>
          <a:xfrm>
            <a:off x="1836721" y="1899206"/>
            <a:ext cx="5470500" cy="7806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Topologi Jaringan</a:t>
            </a:r>
            <a:endParaRPr dirty="0"/>
          </a:p>
        </p:txBody>
      </p:sp>
      <p:sp>
        <p:nvSpPr>
          <p:cNvPr id="1529" name="Google Shape;1529;p29"/>
          <p:cNvSpPr txBox="1">
            <a:spLocks noGrp="1"/>
          </p:cNvSpPr>
          <p:nvPr>
            <p:ph type="subTitle" idx="1"/>
          </p:nvPr>
        </p:nvSpPr>
        <p:spPr>
          <a:xfrm>
            <a:off x="1836750" y="3547213"/>
            <a:ext cx="54705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Tantri Sri Hardianti, S.Pd</a:t>
            </a:r>
            <a:endParaRPr dirty="0"/>
          </a:p>
        </p:txBody>
      </p:sp>
      <p:grpSp>
        <p:nvGrpSpPr>
          <p:cNvPr id="1530" name="Google Shape;1530;p29"/>
          <p:cNvGrpSpPr/>
          <p:nvPr/>
        </p:nvGrpSpPr>
        <p:grpSpPr>
          <a:xfrm>
            <a:off x="-1190363" y="1221506"/>
            <a:ext cx="3162297" cy="796891"/>
            <a:chOff x="-1190363" y="1221506"/>
            <a:chExt cx="3162297" cy="796891"/>
          </a:xfrm>
        </p:grpSpPr>
        <p:grpSp>
          <p:nvGrpSpPr>
            <p:cNvPr id="1531" name="Google Shape;1531;p29"/>
            <p:cNvGrpSpPr/>
            <p:nvPr/>
          </p:nvGrpSpPr>
          <p:grpSpPr>
            <a:xfrm>
              <a:off x="-1190363" y="1221506"/>
              <a:ext cx="3162297" cy="470783"/>
              <a:chOff x="-254900" y="535000"/>
              <a:chExt cx="3770475" cy="561325"/>
            </a:xfrm>
          </p:grpSpPr>
          <p:sp>
            <p:nvSpPr>
              <p:cNvPr id="1532" name="Google Shape;1532;p29"/>
              <p:cNvSpPr/>
              <p:nvPr/>
            </p:nvSpPr>
            <p:spPr>
              <a:xfrm rot="10800000">
                <a:off x="-254900" y="572000"/>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rot="10800000">
                <a:off x="2733075" y="535000"/>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rot="10800000">
                <a:off x="-254900" y="1046825"/>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rot="10800000">
                <a:off x="2917050" y="1009750"/>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rot="10800000">
                <a:off x="-254900" y="855650"/>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rot="10800000">
                <a:off x="-254275" y="740400"/>
                <a:ext cx="2799350" cy="126650"/>
              </a:xfrm>
              <a:custGeom>
                <a:avLst/>
                <a:gdLst/>
                <a:ahLst/>
                <a:cxnLst/>
                <a:rect l="l" t="t" r="r" b="b"/>
                <a:pathLst>
                  <a:path w="111974" h="5066" extrusionOk="0">
                    <a:moveTo>
                      <a:pt x="237" y="0"/>
                    </a:moveTo>
                    <a:lnTo>
                      <a:pt x="0" y="412"/>
                    </a:lnTo>
                    <a:lnTo>
                      <a:pt x="8121" y="5066"/>
                    </a:lnTo>
                    <a:lnTo>
                      <a:pt x="111973" y="5066"/>
                    </a:lnTo>
                    <a:lnTo>
                      <a:pt x="111973" y="4592"/>
                    </a:lnTo>
                    <a:lnTo>
                      <a:pt x="8247" y="4592"/>
                    </a:lnTo>
                    <a:lnTo>
                      <a:pt x="237"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rot="10800000">
                <a:off x="3429000" y="818650"/>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29"/>
            <p:cNvGrpSpPr/>
            <p:nvPr/>
          </p:nvGrpSpPr>
          <p:grpSpPr>
            <a:xfrm rot="10800000">
              <a:off x="-462043" y="1764072"/>
              <a:ext cx="1720972" cy="254325"/>
              <a:chOff x="2366675" y="4001025"/>
              <a:chExt cx="2391900" cy="353475"/>
            </a:xfrm>
          </p:grpSpPr>
          <p:sp>
            <p:nvSpPr>
              <p:cNvPr id="1540" name="Google Shape;1540;p29"/>
              <p:cNvSpPr/>
              <p:nvPr/>
            </p:nvSpPr>
            <p:spPr>
              <a:xfrm>
                <a:off x="3066350" y="4305575"/>
                <a:ext cx="1692225" cy="11875"/>
              </a:xfrm>
              <a:custGeom>
                <a:avLst/>
                <a:gdLst/>
                <a:ahLst/>
                <a:cxnLst/>
                <a:rect l="l" t="t" r="r" b="b"/>
                <a:pathLst>
                  <a:path w="67689" h="475" extrusionOk="0">
                    <a:moveTo>
                      <a:pt x="1" y="1"/>
                    </a:moveTo>
                    <a:lnTo>
                      <a:pt x="1" y="475"/>
                    </a:lnTo>
                    <a:lnTo>
                      <a:pt x="67689" y="475"/>
                    </a:lnTo>
                    <a:lnTo>
                      <a:pt x="67689" y="1"/>
                    </a:lnTo>
                    <a:close/>
                  </a:path>
                </a:pathLst>
              </a:custGeom>
              <a:solidFill>
                <a:schemeClr val="dk1"/>
              </a:solidFill>
              <a:ln>
                <a:noFill/>
              </a:ln>
              <a:effectLst>
                <a:outerShdw blurRad="57150" dist="28575" dir="5400000" algn="bl" rotWithShape="0">
                  <a:schemeClr val="lt2">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2978575" y="4267925"/>
                <a:ext cx="86600" cy="86575"/>
              </a:xfrm>
              <a:custGeom>
                <a:avLst/>
                <a:gdLst/>
                <a:ahLst/>
                <a:cxnLst/>
                <a:rect l="l" t="t" r="r" b="b"/>
                <a:pathLst>
                  <a:path w="3464" h="3463" extrusionOk="0">
                    <a:moveTo>
                      <a:pt x="1732" y="1"/>
                    </a:moveTo>
                    <a:cubicBezTo>
                      <a:pt x="775" y="1"/>
                      <a:pt x="1" y="775"/>
                      <a:pt x="1" y="1732"/>
                    </a:cubicBezTo>
                    <a:cubicBezTo>
                      <a:pt x="1" y="2687"/>
                      <a:pt x="775" y="3463"/>
                      <a:pt x="1732" y="3463"/>
                    </a:cubicBezTo>
                    <a:cubicBezTo>
                      <a:pt x="2687" y="3463"/>
                      <a:pt x="3463" y="2687"/>
                      <a:pt x="3463" y="1732"/>
                    </a:cubicBezTo>
                    <a:cubicBezTo>
                      <a:pt x="3463" y="775"/>
                      <a:pt x="2687" y="1"/>
                      <a:pt x="1732" y="1"/>
                    </a:cubicBezTo>
                    <a:close/>
                  </a:path>
                </a:pathLst>
              </a:custGeom>
              <a:solidFill>
                <a:schemeClr val="dk1"/>
              </a:solidFill>
              <a:ln>
                <a:noFill/>
              </a:ln>
              <a:effectLst>
                <a:outerShdw blurRad="57150" dist="28575" dir="5400000" algn="bl" rotWithShape="0">
                  <a:schemeClr val="lt2">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2454500" y="4038650"/>
                <a:ext cx="2304075" cy="11950"/>
              </a:xfrm>
              <a:custGeom>
                <a:avLst/>
                <a:gdLst/>
                <a:ahLst/>
                <a:cxnLst/>
                <a:rect l="l" t="t" r="r" b="b"/>
                <a:pathLst>
                  <a:path w="92163" h="478" extrusionOk="0">
                    <a:moveTo>
                      <a:pt x="1" y="1"/>
                    </a:moveTo>
                    <a:lnTo>
                      <a:pt x="1" y="477"/>
                    </a:lnTo>
                    <a:lnTo>
                      <a:pt x="92163" y="477"/>
                    </a:lnTo>
                    <a:lnTo>
                      <a:pt x="92163" y="1"/>
                    </a:lnTo>
                    <a:close/>
                  </a:path>
                </a:pathLst>
              </a:custGeom>
              <a:solidFill>
                <a:schemeClr val="dk1"/>
              </a:solidFill>
              <a:ln>
                <a:noFill/>
              </a:ln>
              <a:effectLst>
                <a:outerShdw blurRad="57150" dist="28575" dir="5400000" algn="bl" rotWithShape="0">
                  <a:schemeClr val="lt2">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2366675" y="4001025"/>
                <a:ext cx="86575" cy="86575"/>
              </a:xfrm>
              <a:custGeom>
                <a:avLst/>
                <a:gdLst/>
                <a:ahLst/>
                <a:cxnLst/>
                <a:rect l="l" t="t" r="r" b="b"/>
                <a:pathLst>
                  <a:path w="3463" h="3463" extrusionOk="0">
                    <a:moveTo>
                      <a:pt x="1732" y="0"/>
                    </a:moveTo>
                    <a:cubicBezTo>
                      <a:pt x="777" y="0"/>
                      <a:pt x="0" y="776"/>
                      <a:pt x="0" y="1731"/>
                    </a:cubicBezTo>
                    <a:cubicBezTo>
                      <a:pt x="0" y="2688"/>
                      <a:pt x="777" y="3462"/>
                      <a:pt x="1732" y="3462"/>
                    </a:cubicBezTo>
                    <a:cubicBezTo>
                      <a:pt x="2689" y="3462"/>
                      <a:pt x="3463" y="2688"/>
                      <a:pt x="3463" y="1731"/>
                    </a:cubicBezTo>
                    <a:cubicBezTo>
                      <a:pt x="3463" y="776"/>
                      <a:pt x="2689" y="0"/>
                      <a:pt x="1732" y="0"/>
                    </a:cubicBezTo>
                    <a:close/>
                  </a:path>
                </a:pathLst>
              </a:custGeom>
              <a:solidFill>
                <a:schemeClr val="dk1"/>
              </a:solidFill>
              <a:ln>
                <a:noFill/>
              </a:ln>
              <a:effectLst>
                <a:outerShdw blurRad="57150" dist="28575" dir="5400000" algn="bl" rotWithShape="0">
                  <a:schemeClr val="lt2">
                    <a:alpha val="4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29"/>
          <p:cNvGrpSpPr/>
          <p:nvPr/>
        </p:nvGrpSpPr>
        <p:grpSpPr>
          <a:xfrm>
            <a:off x="7307221" y="2514211"/>
            <a:ext cx="2955931" cy="876253"/>
            <a:chOff x="7307221" y="2514211"/>
            <a:chExt cx="2955931" cy="876253"/>
          </a:xfrm>
        </p:grpSpPr>
        <p:grpSp>
          <p:nvGrpSpPr>
            <p:cNvPr id="1545" name="Google Shape;1545;p29"/>
            <p:cNvGrpSpPr/>
            <p:nvPr/>
          </p:nvGrpSpPr>
          <p:grpSpPr>
            <a:xfrm rot="10800000">
              <a:off x="7307221" y="2980977"/>
              <a:ext cx="2750562" cy="409487"/>
              <a:chOff x="-254900" y="535000"/>
              <a:chExt cx="3770475" cy="561325"/>
            </a:xfrm>
          </p:grpSpPr>
          <p:sp>
            <p:nvSpPr>
              <p:cNvPr id="1546" name="Google Shape;1546;p29"/>
              <p:cNvSpPr/>
              <p:nvPr/>
            </p:nvSpPr>
            <p:spPr>
              <a:xfrm rot="10800000">
                <a:off x="-254900" y="572000"/>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rot="10800000">
                <a:off x="2733075" y="535000"/>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rot="10800000">
                <a:off x="-254900" y="1046825"/>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rot="10800000">
                <a:off x="2917050" y="1009750"/>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rot="10800000">
                <a:off x="-254900" y="855650"/>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rot="10800000">
                <a:off x="-254275" y="740400"/>
                <a:ext cx="2799350" cy="126650"/>
              </a:xfrm>
              <a:custGeom>
                <a:avLst/>
                <a:gdLst/>
                <a:ahLst/>
                <a:cxnLst/>
                <a:rect l="l" t="t" r="r" b="b"/>
                <a:pathLst>
                  <a:path w="111974" h="5066" extrusionOk="0">
                    <a:moveTo>
                      <a:pt x="237" y="0"/>
                    </a:moveTo>
                    <a:lnTo>
                      <a:pt x="0" y="412"/>
                    </a:lnTo>
                    <a:lnTo>
                      <a:pt x="8121" y="5066"/>
                    </a:lnTo>
                    <a:lnTo>
                      <a:pt x="111973" y="5066"/>
                    </a:lnTo>
                    <a:lnTo>
                      <a:pt x="111973" y="4592"/>
                    </a:lnTo>
                    <a:lnTo>
                      <a:pt x="8247" y="4592"/>
                    </a:lnTo>
                    <a:lnTo>
                      <a:pt x="237"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rot="10800000">
                <a:off x="3429000" y="818650"/>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29"/>
            <p:cNvGrpSpPr/>
            <p:nvPr/>
          </p:nvGrpSpPr>
          <p:grpSpPr>
            <a:xfrm>
              <a:off x="7998227" y="2514211"/>
              <a:ext cx="2264924" cy="337132"/>
              <a:chOff x="988100" y="2968025"/>
              <a:chExt cx="3770475" cy="561325"/>
            </a:xfrm>
          </p:grpSpPr>
          <p:sp>
            <p:nvSpPr>
              <p:cNvPr id="1554" name="Google Shape;1554;p29"/>
              <p:cNvSpPr/>
              <p:nvPr/>
            </p:nvSpPr>
            <p:spPr>
              <a:xfrm>
                <a:off x="1771850" y="3480425"/>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1684000" y="3442775"/>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8948-378B-EDF8-F89D-6B0AF34D86FE}"/>
              </a:ext>
            </a:extLst>
          </p:cNvPr>
          <p:cNvSpPr>
            <a:spLocks noGrp="1"/>
          </p:cNvSpPr>
          <p:nvPr>
            <p:ph type="title"/>
          </p:nvPr>
        </p:nvSpPr>
        <p:spPr/>
        <p:txBody>
          <a:bodyPr/>
          <a:lstStyle/>
          <a:p>
            <a:r>
              <a:rPr lang="en-US" dirty="0"/>
              <a:t>Cara </a:t>
            </a:r>
            <a:r>
              <a:rPr lang="en-US" dirty="0" err="1"/>
              <a:t>Kerja</a:t>
            </a:r>
            <a:r>
              <a:rPr lang="en-US" dirty="0"/>
              <a:t> </a:t>
            </a:r>
            <a:r>
              <a:rPr lang="en-US" dirty="0" err="1"/>
              <a:t>Topologi</a:t>
            </a:r>
            <a:r>
              <a:rPr lang="en-US" dirty="0"/>
              <a:t> Tree</a:t>
            </a:r>
            <a:endParaRPr lang="en-ID" dirty="0"/>
          </a:p>
        </p:txBody>
      </p:sp>
      <p:sp>
        <p:nvSpPr>
          <p:cNvPr id="3" name="Text Placeholder 2">
            <a:extLst>
              <a:ext uri="{FF2B5EF4-FFF2-40B4-BE49-F238E27FC236}">
                <a16:creationId xmlns:a16="http://schemas.microsoft.com/office/drawing/2014/main" id="{1CA10FD1-E5BB-1A62-5401-F5CF38A40648}"/>
              </a:ext>
            </a:extLst>
          </p:cNvPr>
          <p:cNvSpPr>
            <a:spLocks noGrp="1"/>
          </p:cNvSpPr>
          <p:nvPr>
            <p:ph type="body" idx="1"/>
          </p:nvPr>
        </p:nvSpPr>
        <p:spPr>
          <a:xfrm>
            <a:off x="720000" y="1234866"/>
            <a:ext cx="7704000" cy="2371933"/>
          </a:xfrm>
        </p:spPr>
        <p:txBody>
          <a:bodyPr/>
          <a:lstStyle/>
          <a:p>
            <a:pPr marL="139700" indent="0" algn="l">
              <a:buNone/>
            </a:pPr>
            <a:r>
              <a:rPr lang="en-ID" sz="1600" dirty="0"/>
              <a:t>Pada </a:t>
            </a:r>
            <a:r>
              <a:rPr lang="en-ID" sz="1600" dirty="0" err="1"/>
              <a:t>topologi</a:t>
            </a:r>
            <a:r>
              <a:rPr lang="en-ID" sz="1600" dirty="0"/>
              <a:t> tree, </a:t>
            </a:r>
            <a:r>
              <a:rPr lang="en-ID" sz="1600" dirty="0" err="1"/>
              <a:t>struktur</a:t>
            </a:r>
            <a:r>
              <a:rPr lang="en-ID" sz="1600" dirty="0"/>
              <a:t> </a:t>
            </a:r>
            <a:r>
              <a:rPr lang="en-ID" sz="1600" dirty="0" err="1"/>
              <a:t>jaringan</a:t>
            </a:r>
            <a:r>
              <a:rPr lang="en-ID" sz="1600" dirty="0"/>
              <a:t> </a:t>
            </a:r>
            <a:r>
              <a:rPr lang="en-ID" sz="1600" dirty="0" err="1"/>
              <a:t>menyerupai</a:t>
            </a:r>
            <a:r>
              <a:rPr lang="en-ID" sz="1600" dirty="0"/>
              <a:t> </a:t>
            </a:r>
            <a:r>
              <a:rPr lang="en-ID" sz="1600" dirty="0" err="1"/>
              <a:t>topologi</a:t>
            </a:r>
            <a:r>
              <a:rPr lang="en-ID" sz="1600" dirty="0"/>
              <a:t> star di mana </a:t>
            </a:r>
            <a:r>
              <a:rPr lang="en-ID" sz="1600" dirty="0" err="1"/>
              <a:t>setiap</a:t>
            </a:r>
            <a:r>
              <a:rPr lang="en-ID" sz="1600" dirty="0"/>
              <a:t> </a:t>
            </a:r>
            <a:r>
              <a:rPr lang="en-ID" sz="1600" dirty="0" err="1"/>
              <a:t>klien</a:t>
            </a:r>
            <a:r>
              <a:rPr lang="en-ID" sz="1600" dirty="0"/>
              <a:t> </a:t>
            </a:r>
            <a:r>
              <a:rPr lang="en-ID" sz="1600" dirty="0" err="1"/>
              <a:t>dikelompokkan</a:t>
            </a:r>
            <a:r>
              <a:rPr lang="en-ID" sz="1600" dirty="0"/>
              <a:t> </a:t>
            </a:r>
            <a:r>
              <a:rPr lang="en-ID" sz="1600" dirty="0" err="1"/>
              <a:t>dengan</a:t>
            </a:r>
            <a:r>
              <a:rPr lang="en-ID" sz="1600" dirty="0"/>
              <a:t> </a:t>
            </a:r>
            <a:r>
              <a:rPr lang="en-ID" sz="1600" dirty="0" err="1"/>
              <a:t>sebuah</a:t>
            </a:r>
            <a:r>
              <a:rPr lang="en-ID" sz="1600" dirty="0"/>
              <a:t> hub </a:t>
            </a:r>
            <a:r>
              <a:rPr lang="en-ID" sz="1600" dirty="0" err="1"/>
              <a:t>sebagai</a:t>
            </a:r>
            <a:r>
              <a:rPr lang="en-ID" sz="1600" dirty="0"/>
              <a:t> </a:t>
            </a:r>
            <a:r>
              <a:rPr lang="en-ID" sz="1600" dirty="0" err="1"/>
              <a:t>pusat</a:t>
            </a:r>
            <a:r>
              <a:rPr lang="en-ID" sz="1600" dirty="0"/>
              <a:t> </a:t>
            </a:r>
            <a:r>
              <a:rPr lang="en-ID" sz="1600" dirty="0" err="1"/>
              <a:t>komunikasi</a:t>
            </a:r>
            <a:r>
              <a:rPr lang="en-ID" sz="1600" dirty="0"/>
              <a:t>. </a:t>
            </a:r>
            <a:r>
              <a:rPr lang="en-ID" sz="1600" dirty="0" err="1"/>
              <a:t>Sedangkan</a:t>
            </a:r>
            <a:r>
              <a:rPr lang="en-ID" sz="1600" dirty="0"/>
              <a:t> </a:t>
            </a:r>
            <a:r>
              <a:rPr lang="en-ID" sz="1600" dirty="0" err="1"/>
              <a:t>pusat</a:t>
            </a:r>
            <a:r>
              <a:rPr lang="en-ID" sz="1600" dirty="0"/>
              <a:t> </a:t>
            </a:r>
            <a:r>
              <a:rPr lang="en-ID" sz="1600" dirty="0" err="1"/>
              <a:t>komunikasinya</a:t>
            </a:r>
            <a:r>
              <a:rPr lang="en-ID" sz="1600" dirty="0"/>
              <a:t> </a:t>
            </a:r>
            <a:r>
              <a:rPr lang="en-ID" sz="1600" dirty="0" err="1"/>
              <a:t>dibentuk</a:t>
            </a:r>
            <a:r>
              <a:rPr lang="en-ID" sz="1600" dirty="0"/>
              <a:t> </a:t>
            </a:r>
            <a:r>
              <a:rPr lang="en-ID" sz="1600" dirty="0" err="1"/>
              <a:t>seperti</a:t>
            </a:r>
            <a:r>
              <a:rPr lang="en-ID" sz="1600" dirty="0"/>
              <a:t> </a:t>
            </a:r>
            <a:r>
              <a:rPr lang="en-ID" sz="1600" dirty="0" err="1"/>
              <a:t>topologi</a:t>
            </a:r>
            <a:r>
              <a:rPr lang="en-ID" sz="1600" dirty="0"/>
              <a:t> bus </a:t>
            </a:r>
            <a:r>
              <a:rPr lang="en-ID" sz="1600" dirty="0" err="1"/>
              <a:t>dimana</a:t>
            </a:r>
            <a:r>
              <a:rPr lang="en-ID" sz="1600" dirty="0"/>
              <a:t> </a:t>
            </a:r>
            <a:r>
              <a:rPr lang="en-ID" sz="1600" dirty="0" err="1"/>
              <a:t>antar</a:t>
            </a:r>
            <a:r>
              <a:rPr lang="en-ID" sz="1600" dirty="0"/>
              <a:t> </a:t>
            </a:r>
            <a:r>
              <a:rPr lang="en-ID" sz="1600" dirty="0" err="1"/>
              <a:t>pusat</a:t>
            </a:r>
            <a:r>
              <a:rPr lang="en-ID" sz="1600" dirty="0"/>
              <a:t> </a:t>
            </a:r>
            <a:r>
              <a:rPr lang="en-ID" sz="1600" dirty="0" err="1"/>
              <a:t>komunikasi</a:t>
            </a:r>
            <a:r>
              <a:rPr lang="en-ID" sz="1600" dirty="0"/>
              <a:t> </a:t>
            </a:r>
            <a:r>
              <a:rPr lang="en-ID" sz="1600" dirty="0" err="1"/>
              <a:t>dihubungkan</a:t>
            </a:r>
            <a:r>
              <a:rPr lang="en-ID" sz="1600" dirty="0"/>
              <a:t> </a:t>
            </a:r>
            <a:r>
              <a:rPr lang="en-ID" sz="1600" dirty="0" err="1"/>
              <a:t>menggunakan</a:t>
            </a:r>
            <a:r>
              <a:rPr lang="en-ID" sz="1600" dirty="0"/>
              <a:t> </a:t>
            </a:r>
            <a:r>
              <a:rPr lang="en-ID" sz="1600" dirty="0" err="1"/>
              <a:t>sebuah</a:t>
            </a:r>
            <a:r>
              <a:rPr lang="en-ID" sz="1600" dirty="0"/>
              <a:t> </a:t>
            </a:r>
            <a:r>
              <a:rPr lang="en-ID" sz="1600" dirty="0" err="1"/>
              <a:t>kabel</a:t>
            </a:r>
            <a:r>
              <a:rPr lang="en-ID" sz="1600" dirty="0"/>
              <a:t> </a:t>
            </a:r>
            <a:r>
              <a:rPr lang="en-ID" sz="1600" dirty="0" err="1"/>
              <a:t>utama</a:t>
            </a:r>
            <a:r>
              <a:rPr lang="en-ID" sz="1600" dirty="0"/>
              <a:t>. </a:t>
            </a:r>
            <a:r>
              <a:rPr lang="en-ID" sz="1600" dirty="0" err="1"/>
              <a:t>Struktur</a:t>
            </a:r>
            <a:r>
              <a:rPr lang="en-ID" sz="1600" dirty="0"/>
              <a:t> </a:t>
            </a:r>
            <a:r>
              <a:rPr lang="en-ID" sz="1600" dirty="0" err="1"/>
              <a:t>penggabungan</a:t>
            </a:r>
            <a:r>
              <a:rPr lang="en-ID" sz="1600" dirty="0"/>
              <a:t> </a:t>
            </a:r>
            <a:r>
              <a:rPr lang="en-ID" sz="1600" dirty="0" err="1"/>
              <a:t>klien</a:t>
            </a:r>
            <a:r>
              <a:rPr lang="en-ID" sz="1600" dirty="0"/>
              <a:t> dan </a:t>
            </a:r>
            <a:r>
              <a:rPr lang="en-ID" sz="1600" dirty="0" err="1"/>
              <a:t>pusat</a:t>
            </a:r>
            <a:r>
              <a:rPr lang="en-ID" sz="1600" dirty="0"/>
              <a:t> </a:t>
            </a:r>
            <a:r>
              <a:rPr lang="en-ID" sz="1600" dirty="0" err="1"/>
              <a:t>komunikasi</a:t>
            </a:r>
            <a:r>
              <a:rPr lang="en-ID" sz="1600" dirty="0"/>
              <a:t> </a:t>
            </a:r>
            <a:r>
              <a:rPr lang="en-ID" sz="1600" dirty="0" err="1"/>
              <a:t>tersebut</a:t>
            </a:r>
            <a:r>
              <a:rPr lang="en-ID" sz="1600" dirty="0"/>
              <a:t> pun </a:t>
            </a:r>
            <a:r>
              <a:rPr lang="en-ID" sz="1600" dirty="0" err="1"/>
              <a:t>membentuk</a:t>
            </a:r>
            <a:r>
              <a:rPr lang="en-ID" sz="1600" dirty="0"/>
              <a:t> </a:t>
            </a:r>
            <a:r>
              <a:rPr lang="en-ID" sz="1600" dirty="0" err="1"/>
              <a:t>pohon</a:t>
            </a:r>
            <a:r>
              <a:rPr lang="en-ID" sz="1600" dirty="0"/>
              <a:t> </a:t>
            </a:r>
            <a:r>
              <a:rPr lang="en-ID" sz="1600" dirty="0" err="1"/>
              <a:t>lengkap</a:t>
            </a:r>
            <a:r>
              <a:rPr lang="en-ID" sz="1600" dirty="0"/>
              <a:t> </a:t>
            </a:r>
            <a:r>
              <a:rPr lang="en-ID" sz="1600" dirty="0" err="1"/>
              <a:t>dengan</a:t>
            </a:r>
            <a:r>
              <a:rPr lang="en-ID" sz="1600" dirty="0"/>
              <a:t> </a:t>
            </a:r>
            <a:r>
              <a:rPr lang="en-ID" sz="1600" dirty="0" err="1"/>
              <a:t>cabang</a:t>
            </a:r>
            <a:r>
              <a:rPr lang="en-ID" sz="1600" dirty="0"/>
              <a:t> dan </a:t>
            </a:r>
            <a:r>
              <a:rPr lang="en-ID" sz="1600" dirty="0" err="1"/>
              <a:t>rantingnya</a:t>
            </a:r>
            <a:r>
              <a:rPr lang="en-ID" sz="1600" dirty="0"/>
              <a:t>.</a:t>
            </a:r>
          </a:p>
        </p:txBody>
      </p:sp>
    </p:spTree>
    <p:extLst>
      <p:ext uri="{BB962C8B-B14F-4D97-AF65-F5344CB8AC3E}">
        <p14:creationId xmlns:p14="http://schemas.microsoft.com/office/powerpoint/2010/main" val="404874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812A-8B11-7979-0E30-62821BDC8162}"/>
              </a:ext>
            </a:extLst>
          </p:cNvPr>
          <p:cNvSpPr>
            <a:spLocks noGrp="1"/>
          </p:cNvSpPr>
          <p:nvPr>
            <p:ph type="title"/>
          </p:nvPr>
        </p:nvSpPr>
        <p:spPr>
          <a:xfrm>
            <a:off x="900749" y="611875"/>
            <a:ext cx="3984071" cy="572700"/>
          </a:xfrm>
        </p:spPr>
        <p:txBody>
          <a:bodyPr/>
          <a:lstStyle/>
          <a:p>
            <a:r>
              <a:rPr lang="en-ID" dirty="0" err="1"/>
              <a:t>Topologi</a:t>
            </a:r>
            <a:r>
              <a:rPr lang="en-ID" dirty="0"/>
              <a:t> hybrid</a:t>
            </a:r>
          </a:p>
        </p:txBody>
      </p:sp>
      <p:sp>
        <p:nvSpPr>
          <p:cNvPr id="3" name="Text Placeholder 2">
            <a:extLst>
              <a:ext uri="{FF2B5EF4-FFF2-40B4-BE49-F238E27FC236}">
                <a16:creationId xmlns:a16="http://schemas.microsoft.com/office/drawing/2014/main" id="{DAAA5793-9D82-79D7-73AF-E14EE931ACED}"/>
              </a:ext>
            </a:extLst>
          </p:cNvPr>
          <p:cNvSpPr>
            <a:spLocks noGrp="1"/>
          </p:cNvSpPr>
          <p:nvPr>
            <p:ph type="body" idx="1"/>
          </p:nvPr>
        </p:nvSpPr>
        <p:spPr>
          <a:xfrm>
            <a:off x="900750" y="1184575"/>
            <a:ext cx="3386366" cy="3347050"/>
          </a:xfrm>
        </p:spPr>
        <p:txBody>
          <a:bodyPr/>
          <a:lstStyle/>
          <a:p>
            <a:pPr marL="152400" indent="0">
              <a:buNone/>
            </a:pPr>
            <a:r>
              <a:rPr lang="en-ID" sz="1600" dirty="0" err="1"/>
              <a:t>Topologi</a:t>
            </a:r>
            <a:r>
              <a:rPr lang="en-ID" sz="1600" dirty="0"/>
              <a:t> hybrid </a:t>
            </a:r>
            <a:r>
              <a:rPr lang="en-ID" sz="1600" dirty="0" err="1"/>
              <a:t>adalah</a:t>
            </a:r>
            <a:r>
              <a:rPr lang="en-ID" sz="1600" dirty="0"/>
              <a:t> </a:t>
            </a:r>
            <a:r>
              <a:rPr lang="en-ID" sz="1600" dirty="0" err="1"/>
              <a:t>topologi</a:t>
            </a:r>
            <a:r>
              <a:rPr lang="en-ID" sz="1600" dirty="0"/>
              <a:t> yang </a:t>
            </a:r>
            <a:r>
              <a:rPr lang="en-ID" sz="1600" dirty="0" err="1"/>
              <a:t>menggabungkan</a:t>
            </a:r>
            <a:r>
              <a:rPr lang="en-ID" sz="1600" dirty="0"/>
              <a:t> dua </a:t>
            </a:r>
            <a:r>
              <a:rPr lang="en-ID" sz="1600" dirty="0" err="1"/>
              <a:t>atau</a:t>
            </a:r>
            <a:endParaRPr lang="en-ID" sz="1600" dirty="0"/>
          </a:p>
          <a:p>
            <a:pPr marL="152400" indent="0">
              <a:buNone/>
            </a:pPr>
            <a:r>
              <a:rPr lang="en-ID" sz="1600" dirty="0" err="1"/>
              <a:t>lebih</a:t>
            </a:r>
            <a:r>
              <a:rPr lang="en-ID" sz="1600" dirty="0"/>
              <a:t> </a:t>
            </a:r>
            <a:r>
              <a:rPr lang="en-ID" sz="1600" dirty="0" err="1"/>
              <a:t>topologi</a:t>
            </a:r>
            <a:r>
              <a:rPr lang="en-ID" sz="1600" dirty="0"/>
              <a:t> </a:t>
            </a:r>
            <a:r>
              <a:rPr lang="en-ID" sz="1600" dirty="0" err="1"/>
              <a:t>jaringan</a:t>
            </a:r>
            <a:r>
              <a:rPr lang="en-ID" sz="1600" dirty="0"/>
              <a:t>, </a:t>
            </a:r>
            <a:r>
              <a:rPr lang="en-ID" sz="1600" dirty="0" err="1"/>
              <a:t>seperti</a:t>
            </a:r>
            <a:r>
              <a:rPr lang="en-ID" sz="1600" dirty="0"/>
              <a:t> </a:t>
            </a:r>
            <a:r>
              <a:rPr lang="en-ID" sz="1600" dirty="0" err="1"/>
              <a:t>topologi</a:t>
            </a:r>
            <a:r>
              <a:rPr lang="en-ID" sz="1600" dirty="0"/>
              <a:t> Bintang dan </a:t>
            </a:r>
            <a:r>
              <a:rPr lang="en-ID" sz="1600" dirty="0" err="1"/>
              <a:t>cincin</a:t>
            </a:r>
            <a:r>
              <a:rPr lang="en-ID" sz="1600" dirty="0"/>
              <a:t>.</a:t>
            </a:r>
          </a:p>
          <a:p>
            <a:pPr marL="152400" indent="0">
              <a:buNone/>
            </a:pPr>
            <a:r>
              <a:rPr lang="en-ID" sz="1600" dirty="0" err="1"/>
              <a:t>Pemilihan</a:t>
            </a:r>
            <a:r>
              <a:rPr lang="en-ID" sz="1600" dirty="0"/>
              <a:t> </a:t>
            </a:r>
            <a:r>
              <a:rPr lang="en-ID" sz="1600" dirty="0" err="1"/>
              <a:t>penggabungan</a:t>
            </a:r>
            <a:r>
              <a:rPr lang="en-ID" sz="1600" dirty="0"/>
              <a:t> </a:t>
            </a:r>
            <a:r>
              <a:rPr lang="en-ID" sz="1600" dirty="0" err="1"/>
              <a:t>topologi</a:t>
            </a:r>
            <a:r>
              <a:rPr lang="en-ID" sz="1600" dirty="0"/>
              <a:t> </a:t>
            </a:r>
            <a:r>
              <a:rPr lang="en-ID" sz="1600" dirty="0" err="1"/>
              <a:t>tergantung</a:t>
            </a:r>
            <a:r>
              <a:rPr lang="en-ID" sz="1600" dirty="0"/>
              <a:t> pada </a:t>
            </a:r>
            <a:r>
              <a:rPr lang="en-ID" sz="1600" dirty="0" err="1"/>
              <a:t>kebutuhan</a:t>
            </a:r>
            <a:r>
              <a:rPr lang="en-ID" sz="1600" dirty="0"/>
              <a:t> </a:t>
            </a:r>
            <a:r>
              <a:rPr lang="en-ID" sz="1600" dirty="0" err="1"/>
              <a:t>kinerja</a:t>
            </a:r>
            <a:r>
              <a:rPr lang="en-ID" sz="1600" dirty="0"/>
              <a:t> </a:t>
            </a:r>
            <a:r>
              <a:rPr lang="en-ID" sz="1600" dirty="0" err="1"/>
              <a:t>jaringan</a:t>
            </a:r>
            <a:r>
              <a:rPr lang="en-ID" sz="1600" dirty="0"/>
              <a:t>, </a:t>
            </a:r>
            <a:r>
              <a:rPr lang="en-ID" sz="1600" dirty="0" err="1"/>
              <a:t>banyaknya</a:t>
            </a:r>
            <a:r>
              <a:rPr lang="en-ID" sz="1600" dirty="0"/>
              <a:t> </a:t>
            </a:r>
            <a:r>
              <a:rPr lang="en-ID" sz="1600" dirty="0" err="1"/>
              <a:t>komputer</a:t>
            </a:r>
            <a:r>
              <a:rPr lang="en-ID" sz="1600" dirty="0"/>
              <a:t> yang </a:t>
            </a:r>
            <a:r>
              <a:rPr lang="en-ID" sz="1600" dirty="0" err="1"/>
              <a:t>akan</a:t>
            </a:r>
            <a:r>
              <a:rPr lang="en-ID" sz="1600" dirty="0"/>
              <a:t> </a:t>
            </a:r>
            <a:r>
              <a:rPr lang="en-ID" sz="1600" dirty="0" err="1"/>
              <a:t>dihubungkan</a:t>
            </a:r>
            <a:r>
              <a:rPr lang="en-ID" sz="1600" dirty="0"/>
              <a:t>, dan </a:t>
            </a:r>
            <a:r>
              <a:rPr lang="en-ID" sz="1600" dirty="0" err="1"/>
              <a:t>lokasinya</a:t>
            </a:r>
            <a:r>
              <a:rPr lang="en-ID" sz="1600" dirty="0"/>
              <a:t>.</a:t>
            </a:r>
          </a:p>
        </p:txBody>
      </p:sp>
      <p:pic>
        <p:nvPicPr>
          <p:cNvPr id="6" name="Picture 5">
            <a:extLst>
              <a:ext uri="{FF2B5EF4-FFF2-40B4-BE49-F238E27FC236}">
                <a16:creationId xmlns:a16="http://schemas.microsoft.com/office/drawing/2014/main" id="{747E4AD5-A24C-F85F-9ACE-E015043A875B}"/>
              </a:ext>
            </a:extLst>
          </p:cNvPr>
          <p:cNvPicPr>
            <a:picLocks noChangeAspect="1"/>
          </p:cNvPicPr>
          <p:nvPr/>
        </p:nvPicPr>
        <p:blipFill>
          <a:blip r:embed="rId2"/>
          <a:stretch>
            <a:fillRect/>
          </a:stretch>
        </p:blipFill>
        <p:spPr>
          <a:xfrm>
            <a:off x="4287115" y="1184575"/>
            <a:ext cx="4387335" cy="2866725"/>
          </a:xfrm>
          <a:prstGeom prst="rect">
            <a:avLst/>
          </a:prstGeom>
        </p:spPr>
      </p:pic>
    </p:spTree>
    <p:extLst>
      <p:ext uri="{BB962C8B-B14F-4D97-AF65-F5344CB8AC3E}">
        <p14:creationId xmlns:p14="http://schemas.microsoft.com/office/powerpoint/2010/main" val="307574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33"/>
          <p:cNvSpPr/>
          <p:nvPr/>
        </p:nvSpPr>
        <p:spPr>
          <a:xfrm>
            <a:off x="1199586" y="793400"/>
            <a:ext cx="6744900" cy="3597300"/>
          </a:xfrm>
          <a:prstGeom prst="roundRect">
            <a:avLst>
              <a:gd name="adj" fmla="val 6340"/>
            </a:avLst>
          </a:prstGeom>
          <a:solidFill>
            <a:srgbClr val="11396C">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3"/>
          <p:cNvSpPr txBox="1">
            <a:spLocks noGrp="1"/>
          </p:cNvSpPr>
          <p:nvPr>
            <p:ph type="title"/>
          </p:nvPr>
        </p:nvSpPr>
        <p:spPr>
          <a:xfrm>
            <a:off x="1860057" y="1331087"/>
            <a:ext cx="5423886" cy="25219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Topologi mana yang paling baik?</a:t>
            </a:r>
            <a:endParaRPr dirty="0"/>
          </a:p>
        </p:txBody>
      </p:sp>
      <p:grpSp>
        <p:nvGrpSpPr>
          <p:cNvPr id="1603" name="Google Shape;1603;p33"/>
          <p:cNvGrpSpPr/>
          <p:nvPr/>
        </p:nvGrpSpPr>
        <p:grpSpPr>
          <a:xfrm>
            <a:off x="-210854" y="1146452"/>
            <a:ext cx="2750562" cy="409487"/>
            <a:chOff x="-254900" y="535000"/>
            <a:chExt cx="3770475" cy="561325"/>
          </a:xfrm>
        </p:grpSpPr>
        <p:sp>
          <p:nvSpPr>
            <p:cNvPr id="1604" name="Google Shape;1604;p33"/>
            <p:cNvSpPr/>
            <p:nvPr/>
          </p:nvSpPr>
          <p:spPr>
            <a:xfrm rot="10800000">
              <a:off x="-254900" y="572000"/>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3"/>
            <p:cNvSpPr/>
            <p:nvPr/>
          </p:nvSpPr>
          <p:spPr>
            <a:xfrm rot="10800000">
              <a:off x="2733075" y="535000"/>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3"/>
            <p:cNvSpPr/>
            <p:nvPr/>
          </p:nvSpPr>
          <p:spPr>
            <a:xfrm rot="10800000">
              <a:off x="-254900" y="1046825"/>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3"/>
            <p:cNvSpPr/>
            <p:nvPr/>
          </p:nvSpPr>
          <p:spPr>
            <a:xfrm rot="10800000">
              <a:off x="2917050" y="1009750"/>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3"/>
            <p:cNvSpPr/>
            <p:nvPr/>
          </p:nvSpPr>
          <p:spPr>
            <a:xfrm rot="10800000">
              <a:off x="-254900" y="855650"/>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3"/>
            <p:cNvSpPr/>
            <p:nvPr/>
          </p:nvSpPr>
          <p:spPr>
            <a:xfrm rot="10800000">
              <a:off x="-254275" y="740400"/>
              <a:ext cx="2799350" cy="126650"/>
            </a:xfrm>
            <a:custGeom>
              <a:avLst/>
              <a:gdLst/>
              <a:ahLst/>
              <a:cxnLst/>
              <a:rect l="l" t="t" r="r" b="b"/>
              <a:pathLst>
                <a:path w="111974" h="5066" extrusionOk="0">
                  <a:moveTo>
                    <a:pt x="237" y="0"/>
                  </a:moveTo>
                  <a:lnTo>
                    <a:pt x="0" y="412"/>
                  </a:lnTo>
                  <a:lnTo>
                    <a:pt x="8121" y="5066"/>
                  </a:lnTo>
                  <a:lnTo>
                    <a:pt x="111973" y="5066"/>
                  </a:lnTo>
                  <a:lnTo>
                    <a:pt x="111973" y="4592"/>
                  </a:lnTo>
                  <a:lnTo>
                    <a:pt x="8247" y="4592"/>
                  </a:lnTo>
                  <a:lnTo>
                    <a:pt x="237" y="0"/>
                  </a:ln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3"/>
            <p:cNvSpPr/>
            <p:nvPr/>
          </p:nvSpPr>
          <p:spPr>
            <a:xfrm rot="10800000">
              <a:off x="3429000" y="818650"/>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611;p33"/>
          <p:cNvGrpSpPr/>
          <p:nvPr/>
        </p:nvGrpSpPr>
        <p:grpSpPr>
          <a:xfrm>
            <a:off x="7456252" y="3731536"/>
            <a:ext cx="2264924" cy="337132"/>
            <a:chOff x="988100" y="2968025"/>
            <a:chExt cx="3770475" cy="561325"/>
          </a:xfrm>
        </p:grpSpPr>
        <p:sp>
          <p:nvSpPr>
            <p:cNvPr id="1612" name="Google Shape;1612;p33"/>
            <p:cNvSpPr/>
            <p:nvPr/>
          </p:nvSpPr>
          <p:spPr>
            <a:xfrm>
              <a:off x="1771850" y="3480425"/>
              <a:ext cx="2986725" cy="11925"/>
            </a:xfrm>
            <a:custGeom>
              <a:avLst/>
              <a:gdLst/>
              <a:ahLst/>
              <a:cxnLst/>
              <a:rect l="l" t="t" r="r" b="b"/>
              <a:pathLst>
                <a:path w="119469" h="477" extrusionOk="0">
                  <a:moveTo>
                    <a:pt x="0" y="0"/>
                  </a:moveTo>
                  <a:lnTo>
                    <a:pt x="0" y="477"/>
                  </a:lnTo>
                  <a:lnTo>
                    <a:pt x="119469" y="477"/>
                  </a:lnTo>
                  <a:lnTo>
                    <a:pt x="119469"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1684000" y="3442775"/>
              <a:ext cx="86600" cy="86575"/>
            </a:xfrm>
            <a:custGeom>
              <a:avLst/>
              <a:gdLst/>
              <a:ahLst/>
              <a:cxnLst/>
              <a:rect l="l" t="t" r="r" b="b"/>
              <a:pathLst>
                <a:path w="3464" h="3463" extrusionOk="0">
                  <a:moveTo>
                    <a:pt x="1732" y="1"/>
                  </a:moveTo>
                  <a:cubicBezTo>
                    <a:pt x="777" y="1"/>
                    <a:pt x="1" y="777"/>
                    <a:pt x="1" y="1732"/>
                  </a:cubicBezTo>
                  <a:cubicBezTo>
                    <a:pt x="1" y="2689"/>
                    <a:pt x="777" y="3463"/>
                    <a:pt x="1732" y="3463"/>
                  </a:cubicBezTo>
                  <a:cubicBezTo>
                    <a:pt x="2687" y="3463"/>
                    <a:pt x="3463" y="2689"/>
                    <a:pt x="3463" y="1732"/>
                  </a:cubicBezTo>
                  <a:cubicBezTo>
                    <a:pt x="3463" y="777"/>
                    <a:pt x="2687"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1587825" y="3005650"/>
              <a:ext cx="3170750" cy="11875"/>
            </a:xfrm>
            <a:custGeom>
              <a:avLst/>
              <a:gdLst/>
              <a:ahLst/>
              <a:cxnLst/>
              <a:rect l="l" t="t" r="r" b="b"/>
              <a:pathLst>
                <a:path w="126830" h="475" extrusionOk="0">
                  <a:moveTo>
                    <a:pt x="0" y="1"/>
                  </a:moveTo>
                  <a:lnTo>
                    <a:pt x="0" y="475"/>
                  </a:lnTo>
                  <a:lnTo>
                    <a:pt x="126830" y="475"/>
                  </a:lnTo>
                  <a:lnTo>
                    <a:pt x="126830" y="1"/>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1500050" y="2968025"/>
              <a:ext cx="86575" cy="86575"/>
            </a:xfrm>
            <a:custGeom>
              <a:avLst/>
              <a:gdLst/>
              <a:ahLst/>
              <a:cxnLst/>
              <a:rect l="l" t="t" r="r" b="b"/>
              <a:pathLst>
                <a:path w="3463" h="3463" extrusionOk="0">
                  <a:moveTo>
                    <a:pt x="1731" y="0"/>
                  </a:moveTo>
                  <a:cubicBezTo>
                    <a:pt x="774" y="0"/>
                    <a:pt x="0" y="774"/>
                    <a:pt x="0" y="1731"/>
                  </a:cubicBezTo>
                  <a:cubicBezTo>
                    <a:pt x="0" y="2686"/>
                    <a:pt x="774" y="3462"/>
                    <a:pt x="1731" y="3462"/>
                  </a:cubicBezTo>
                  <a:cubicBezTo>
                    <a:pt x="2686" y="3462"/>
                    <a:pt x="3462" y="2686"/>
                    <a:pt x="3462" y="1731"/>
                  </a:cubicBezTo>
                  <a:cubicBezTo>
                    <a:pt x="3462" y="774"/>
                    <a:pt x="2686" y="0"/>
                    <a:pt x="1731" y="0"/>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1075925" y="3196775"/>
              <a:ext cx="3682650" cy="11925"/>
            </a:xfrm>
            <a:custGeom>
              <a:avLst/>
              <a:gdLst/>
              <a:ahLst/>
              <a:cxnLst/>
              <a:rect l="l" t="t" r="r" b="b"/>
              <a:pathLst>
                <a:path w="147306" h="477" extrusionOk="0">
                  <a:moveTo>
                    <a:pt x="1" y="0"/>
                  </a:moveTo>
                  <a:lnTo>
                    <a:pt x="1" y="477"/>
                  </a:lnTo>
                  <a:lnTo>
                    <a:pt x="147306" y="477"/>
                  </a:lnTo>
                  <a:lnTo>
                    <a:pt x="147306" y="0"/>
                  </a:ln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988100" y="3159125"/>
              <a:ext cx="86575" cy="86575"/>
            </a:xfrm>
            <a:custGeom>
              <a:avLst/>
              <a:gdLst/>
              <a:ahLst/>
              <a:cxnLst/>
              <a:rect l="l" t="t" r="r" b="b"/>
              <a:pathLst>
                <a:path w="3463" h="3463" extrusionOk="0">
                  <a:moveTo>
                    <a:pt x="1732" y="1"/>
                  </a:moveTo>
                  <a:cubicBezTo>
                    <a:pt x="777" y="1"/>
                    <a:pt x="1" y="777"/>
                    <a:pt x="1" y="1732"/>
                  </a:cubicBezTo>
                  <a:cubicBezTo>
                    <a:pt x="1" y="2689"/>
                    <a:pt x="777" y="3463"/>
                    <a:pt x="1732" y="3463"/>
                  </a:cubicBezTo>
                  <a:cubicBezTo>
                    <a:pt x="2689" y="3463"/>
                    <a:pt x="3463" y="2689"/>
                    <a:pt x="3463" y="1732"/>
                  </a:cubicBezTo>
                  <a:cubicBezTo>
                    <a:pt x="3463" y="777"/>
                    <a:pt x="2689" y="1"/>
                    <a:pt x="1732" y="1"/>
                  </a:cubicBezTo>
                  <a:close/>
                </a:path>
              </a:pathLst>
            </a:custGeom>
            <a:solidFill>
              <a:schemeClr val="dk1"/>
            </a:solidFill>
            <a:ln>
              <a:noFill/>
            </a:ln>
            <a:effectLst>
              <a:outerShdw blurRad="100013" dist="19050" dir="4980000" algn="bl" rotWithShape="0">
                <a:schemeClr val="lt2">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9349373-AE9D-3F34-8EFA-ED5B397A16F3}"/>
              </a:ext>
            </a:extLst>
          </p:cNvPr>
          <p:cNvSpPr>
            <a:spLocks noGrp="1"/>
          </p:cNvSpPr>
          <p:nvPr>
            <p:ph type="subTitle" idx="1"/>
          </p:nvPr>
        </p:nvSpPr>
        <p:spPr>
          <a:xfrm>
            <a:off x="1290775" y="3474075"/>
            <a:ext cx="2907600" cy="483900"/>
          </a:xfrm>
        </p:spPr>
        <p:txBody>
          <a:bodyPr/>
          <a:lstStyle/>
          <a:p>
            <a:r>
              <a:rPr lang="en-ID" dirty="0"/>
              <a:t>1. </a:t>
            </a:r>
            <a:r>
              <a:rPr lang="en-ID" dirty="0" err="1"/>
              <a:t>Biaya</a:t>
            </a:r>
            <a:r>
              <a:rPr lang="en-ID" dirty="0"/>
              <a:t> </a:t>
            </a:r>
            <a:r>
              <a:rPr lang="en-ID" dirty="0" err="1"/>
              <a:t>Instalasi</a:t>
            </a:r>
            <a:r>
              <a:rPr lang="en-ID" dirty="0"/>
              <a:t> </a:t>
            </a:r>
          </a:p>
        </p:txBody>
      </p:sp>
      <p:sp>
        <p:nvSpPr>
          <p:cNvPr id="3" name="Subtitle 2">
            <a:extLst>
              <a:ext uri="{FF2B5EF4-FFF2-40B4-BE49-F238E27FC236}">
                <a16:creationId xmlns:a16="http://schemas.microsoft.com/office/drawing/2014/main" id="{12232B38-CA15-A0C6-CE9A-A799F97A1CFC}"/>
              </a:ext>
            </a:extLst>
          </p:cNvPr>
          <p:cNvSpPr>
            <a:spLocks noGrp="1"/>
          </p:cNvSpPr>
          <p:nvPr>
            <p:ph type="subTitle" idx="2"/>
          </p:nvPr>
        </p:nvSpPr>
        <p:spPr>
          <a:xfrm>
            <a:off x="4198375" y="3546250"/>
            <a:ext cx="4025900" cy="823450"/>
          </a:xfrm>
        </p:spPr>
        <p:txBody>
          <a:bodyPr/>
          <a:lstStyle/>
          <a:p>
            <a:r>
              <a:rPr lang="en-ID" dirty="0"/>
              <a:t>2. </a:t>
            </a:r>
            <a:r>
              <a:rPr lang="en-ID" dirty="0" err="1"/>
              <a:t>Skalabilitas</a:t>
            </a:r>
            <a:r>
              <a:rPr lang="en-ID" dirty="0"/>
              <a:t> </a:t>
            </a:r>
          </a:p>
          <a:p>
            <a:r>
              <a:rPr lang="en-ID" sz="1400" dirty="0"/>
              <a:t>(</a:t>
            </a:r>
            <a:r>
              <a:rPr lang="en-ID" sz="1400" dirty="0" err="1"/>
              <a:t>kemampuan</a:t>
            </a:r>
            <a:r>
              <a:rPr lang="en-ID" sz="1400" dirty="0"/>
              <a:t> </a:t>
            </a:r>
            <a:r>
              <a:rPr lang="en-ID" sz="1400" dirty="0" err="1"/>
              <a:t>untuk</a:t>
            </a:r>
            <a:r>
              <a:rPr lang="en-ID" sz="1400" dirty="0"/>
              <a:t> </a:t>
            </a:r>
            <a:r>
              <a:rPr lang="en-ID" sz="1400" dirty="0" err="1"/>
              <a:t>perluasan</a:t>
            </a:r>
            <a:r>
              <a:rPr lang="en-ID" sz="1400" dirty="0"/>
              <a:t> </a:t>
            </a:r>
            <a:r>
              <a:rPr lang="en-ID" sz="1400" dirty="0" err="1"/>
              <a:t>jaringan</a:t>
            </a:r>
            <a:r>
              <a:rPr lang="en-ID" sz="1400" dirty="0"/>
              <a:t> </a:t>
            </a:r>
            <a:r>
              <a:rPr lang="en-ID" sz="1400" dirty="0" err="1"/>
              <a:t>dengan</a:t>
            </a:r>
            <a:r>
              <a:rPr lang="en-ID" sz="1400" dirty="0"/>
              <a:t> </a:t>
            </a:r>
            <a:r>
              <a:rPr lang="en-ID" sz="1400" dirty="0" err="1"/>
              <a:t>menambah</a:t>
            </a:r>
            <a:r>
              <a:rPr lang="en-ID" sz="1400" dirty="0"/>
              <a:t> node)</a:t>
            </a:r>
            <a:endParaRPr lang="en-ID" dirty="0"/>
          </a:p>
        </p:txBody>
      </p:sp>
      <p:sp>
        <p:nvSpPr>
          <p:cNvPr id="6" name="Title 5">
            <a:extLst>
              <a:ext uri="{FF2B5EF4-FFF2-40B4-BE49-F238E27FC236}">
                <a16:creationId xmlns:a16="http://schemas.microsoft.com/office/drawing/2014/main" id="{213F09F8-35B8-30D5-8ECB-ED7A631419CE}"/>
              </a:ext>
            </a:extLst>
          </p:cNvPr>
          <p:cNvSpPr>
            <a:spLocks noGrp="1"/>
          </p:cNvSpPr>
          <p:nvPr>
            <p:ph type="title"/>
          </p:nvPr>
        </p:nvSpPr>
        <p:spPr>
          <a:xfrm>
            <a:off x="720000" y="445024"/>
            <a:ext cx="7704000" cy="1104375"/>
          </a:xfrm>
        </p:spPr>
        <p:txBody>
          <a:bodyPr/>
          <a:lstStyle/>
          <a:p>
            <a:r>
              <a:rPr lang="en-ID" dirty="0" err="1"/>
              <a:t>Tidak</a:t>
            </a:r>
            <a:r>
              <a:rPr lang="en-ID" dirty="0"/>
              <a:t> </a:t>
            </a:r>
            <a:r>
              <a:rPr lang="en-ID" dirty="0" err="1"/>
              <a:t>ada</a:t>
            </a:r>
            <a:r>
              <a:rPr lang="en-ID" dirty="0"/>
              <a:t> </a:t>
            </a:r>
            <a:r>
              <a:rPr lang="en-ID" dirty="0" err="1"/>
              <a:t>topologi</a:t>
            </a:r>
            <a:r>
              <a:rPr lang="en-ID" dirty="0"/>
              <a:t> </a:t>
            </a:r>
            <a:r>
              <a:rPr lang="en-ID" dirty="0" err="1"/>
              <a:t>jaringan</a:t>
            </a:r>
            <a:r>
              <a:rPr lang="en-ID" dirty="0"/>
              <a:t> paling </a:t>
            </a:r>
            <a:r>
              <a:rPr lang="en-ID" dirty="0" err="1"/>
              <a:t>baik</a:t>
            </a:r>
            <a:r>
              <a:rPr lang="en-ID" dirty="0"/>
              <a:t> </a:t>
            </a:r>
            <a:r>
              <a:rPr lang="en-ID" dirty="0" err="1"/>
              <a:t>untuk</a:t>
            </a:r>
            <a:r>
              <a:rPr lang="en-ID" dirty="0"/>
              <a:t> </a:t>
            </a:r>
            <a:r>
              <a:rPr lang="en-ID" dirty="0" err="1"/>
              <a:t>semua</a:t>
            </a:r>
            <a:r>
              <a:rPr lang="en-ID" dirty="0"/>
              <a:t> </a:t>
            </a:r>
            <a:r>
              <a:rPr lang="en-ID" dirty="0" err="1"/>
              <a:t>kondisi</a:t>
            </a:r>
            <a:r>
              <a:rPr lang="en-ID" dirty="0"/>
              <a:t>.</a:t>
            </a:r>
          </a:p>
        </p:txBody>
      </p:sp>
      <p:sp>
        <p:nvSpPr>
          <p:cNvPr id="7" name="Subtitle 3">
            <a:extLst>
              <a:ext uri="{FF2B5EF4-FFF2-40B4-BE49-F238E27FC236}">
                <a16:creationId xmlns:a16="http://schemas.microsoft.com/office/drawing/2014/main" id="{3BAA6F7B-0C9A-2074-78CF-7F4A0A0AF3A3}"/>
              </a:ext>
            </a:extLst>
          </p:cNvPr>
          <p:cNvSpPr txBox="1">
            <a:spLocks/>
          </p:cNvSpPr>
          <p:nvPr/>
        </p:nvSpPr>
        <p:spPr>
          <a:xfrm>
            <a:off x="1032737" y="1985062"/>
            <a:ext cx="7078525" cy="823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lt2"/>
              </a:buClr>
              <a:buSzPts val="1200"/>
              <a:buFont typeface="DM Sans"/>
              <a:buNone/>
              <a:defRPr sz="1200" b="0" i="0" u="none" strike="noStrike" cap="none">
                <a:solidFill>
                  <a:schemeClr val="lt2"/>
                </a:solidFill>
                <a:latin typeface="DM Sans"/>
                <a:ea typeface="DM Sans"/>
                <a:cs typeface="DM Sans"/>
                <a:sym typeface="DM Sans"/>
              </a:defRPr>
            </a:lvl9pPr>
          </a:lstStyle>
          <a:p>
            <a:r>
              <a:rPr lang="en-ID" sz="1600" dirty="0" err="1"/>
              <a:t>Topologi</a:t>
            </a:r>
            <a:r>
              <a:rPr lang="en-ID" sz="1600" dirty="0"/>
              <a:t> </a:t>
            </a:r>
            <a:r>
              <a:rPr lang="en-ID" sz="1600" dirty="0" err="1"/>
              <a:t>jaringan</a:t>
            </a:r>
            <a:r>
              <a:rPr lang="en-ID" sz="1600" dirty="0"/>
              <a:t> yang </a:t>
            </a:r>
            <a:r>
              <a:rPr lang="en-ID" sz="1600" dirty="0" err="1"/>
              <a:t>tepat</a:t>
            </a:r>
            <a:r>
              <a:rPr lang="en-ID" sz="1600" dirty="0"/>
              <a:t> </a:t>
            </a:r>
            <a:r>
              <a:rPr lang="en-ID" sz="1600" dirty="0" err="1"/>
              <a:t>untuk</a:t>
            </a:r>
            <a:r>
              <a:rPr lang="en-ID" sz="1600" dirty="0"/>
              <a:t> </a:t>
            </a:r>
            <a:r>
              <a:rPr lang="en-ID" sz="1600" dirty="0" err="1"/>
              <a:t>keperluan</a:t>
            </a:r>
            <a:r>
              <a:rPr lang="en-ID" sz="1600" dirty="0"/>
              <a:t> </a:t>
            </a:r>
            <a:r>
              <a:rPr lang="en-ID" sz="1600" dirty="0" err="1"/>
              <a:t>suatu</a:t>
            </a:r>
            <a:r>
              <a:rPr lang="en-ID" sz="1600" dirty="0"/>
              <a:t> </a:t>
            </a:r>
            <a:r>
              <a:rPr lang="en-ID" sz="1600" dirty="0" err="1"/>
              <a:t>institusi</a:t>
            </a:r>
            <a:endParaRPr lang="en-ID" sz="1600" dirty="0"/>
          </a:p>
          <a:p>
            <a:r>
              <a:rPr lang="en-ID" sz="1600" dirty="0" err="1"/>
              <a:t>Bergantung</a:t>
            </a:r>
            <a:r>
              <a:rPr lang="en-ID" sz="1600" dirty="0"/>
              <a:t> pada </a:t>
            </a:r>
            <a:r>
              <a:rPr lang="en-ID" sz="1600" dirty="0" err="1"/>
              <a:t>kebutuhan</a:t>
            </a:r>
            <a:r>
              <a:rPr lang="en-ID" sz="1600" dirty="0"/>
              <a:t> dan </a:t>
            </a:r>
            <a:r>
              <a:rPr lang="en-ID" sz="1600" dirty="0" err="1"/>
              <a:t>ukuran</a:t>
            </a:r>
            <a:r>
              <a:rPr lang="en-ID" sz="1600" dirty="0"/>
              <a:t> </a:t>
            </a:r>
            <a:r>
              <a:rPr lang="en-ID" sz="1600" dirty="0" err="1"/>
              <a:t>dari</a:t>
            </a:r>
            <a:r>
              <a:rPr lang="en-ID" sz="1600" dirty="0"/>
              <a:t> </a:t>
            </a:r>
            <a:r>
              <a:rPr lang="en-ID" sz="1600" dirty="0" err="1"/>
              <a:t>jaringan</a:t>
            </a:r>
            <a:r>
              <a:rPr lang="en-ID" sz="1600" dirty="0"/>
              <a:t> yang </a:t>
            </a:r>
            <a:r>
              <a:rPr lang="en-ID" sz="1600" dirty="0" err="1"/>
              <a:t>akan</a:t>
            </a:r>
            <a:endParaRPr lang="en-ID" sz="1600" dirty="0"/>
          </a:p>
          <a:p>
            <a:r>
              <a:rPr lang="en-ID" sz="1600" dirty="0" err="1"/>
              <a:t>dikembangkan</a:t>
            </a:r>
            <a:r>
              <a:rPr lang="en-ID" sz="1600" dirty="0"/>
              <a:t>. Hal-</a:t>
            </a:r>
            <a:r>
              <a:rPr lang="en-ID" sz="1600" dirty="0" err="1"/>
              <a:t>hal</a:t>
            </a:r>
            <a:r>
              <a:rPr lang="en-ID" sz="1600" dirty="0"/>
              <a:t> yang </a:t>
            </a:r>
            <a:r>
              <a:rPr lang="en-ID" sz="1600" dirty="0" err="1"/>
              <a:t>harus</a:t>
            </a:r>
            <a:r>
              <a:rPr lang="en-ID" sz="1600" dirty="0"/>
              <a:t> </a:t>
            </a:r>
            <a:r>
              <a:rPr lang="en-ID" sz="1600" dirty="0" err="1"/>
              <a:t>dipertimbangkan</a:t>
            </a:r>
            <a:r>
              <a:rPr lang="en-ID" sz="1600" dirty="0"/>
              <a:t> </a:t>
            </a:r>
            <a:r>
              <a:rPr lang="en-ID" sz="1600" dirty="0" err="1"/>
              <a:t>adalah</a:t>
            </a:r>
            <a:r>
              <a:rPr lang="en-ID" sz="1600" dirty="0"/>
              <a:t>:</a:t>
            </a:r>
          </a:p>
        </p:txBody>
      </p:sp>
    </p:spTree>
    <p:extLst>
      <p:ext uri="{BB962C8B-B14F-4D97-AF65-F5344CB8AC3E}">
        <p14:creationId xmlns:p14="http://schemas.microsoft.com/office/powerpoint/2010/main" val="45579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875-CE20-53DE-411C-F2E6B1709628}"/>
              </a:ext>
            </a:extLst>
          </p:cNvPr>
          <p:cNvSpPr>
            <a:spLocks noGrp="1"/>
          </p:cNvSpPr>
          <p:nvPr>
            <p:ph type="title"/>
          </p:nvPr>
        </p:nvSpPr>
        <p:spPr/>
        <p:txBody>
          <a:bodyPr/>
          <a:lstStyle/>
          <a:p>
            <a:r>
              <a:rPr lang="en-US" dirty="0" err="1"/>
              <a:t>Biaya</a:t>
            </a:r>
            <a:r>
              <a:rPr lang="en-US" dirty="0"/>
              <a:t> </a:t>
            </a:r>
            <a:r>
              <a:rPr lang="en-US" dirty="0" err="1"/>
              <a:t>Instalasi</a:t>
            </a:r>
            <a:endParaRPr lang="en-ID" dirty="0"/>
          </a:p>
        </p:txBody>
      </p:sp>
      <p:sp>
        <p:nvSpPr>
          <p:cNvPr id="3" name="Text Placeholder 2">
            <a:extLst>
              <a:ext uri="{FF2B5EF4-FFF2-40B4-BE49-F238E27FC236}">
                <a16:creationId xmlns:a16="http://schemas.microsoft.com/office/drawing/2014/main" id="{C95FFA20-D088-561F-4D7C-D9F848633EF3}"/>
              </a:ext>
            </a:extLst>
          </p:cNvPr>
          <p:cNvSpPr>
            <a:spLocks noGrp="1"/>
          </p:cNvSpPr>
          <p:nvPr>
            <p:ph type="body" idx="1"/>
          </p:nvPr>
        </p:nvSpPr>
        <p:spPr>
          <a:xfrm>
            <a:off x="720000" y="1234866"/>
            <a:ext cx="7704000" cy="3463609"/>
          </a:xfrm>
        </p:spPr>
        <p:txBody>
          <a:bodyPr/>
          <a:lstStyle/>
          <a:p>
            <a:pPr algn="l"/>
            <a:r>
              <a:rPr lang="en-ID" sz="1600" dirty="0" err="1"/>
              <a:t>Semakin</a:t>
            </a:r>
            <a:r>
              <a:rPr lang="en-ID" sz="1600" dirty="0"/>
              <a:t> </a:t>
            </a:r>
            <a:r>
              <a:rPr lang="en-ID" sz="1600" dirty="0" err="1"/>
              <a:t>kompleks</a:t>
            </a:r>
            <a:r>
              <a:rPr lang="en-ID" sz="1600" dirty="0"/>
              <a:t> </a:t>
            </a:r>
            <a:r>
              <a:rPr lang="en-ID" sz="1600" dirty="0" err="1"/>
              <a:t>topologi</a:t>
            </a:r>
            <a:r>
              <a:rPr lang="en-ID" sz="1600" dirty="0"/>
              <a:t> </a:t>
            </a:r>
            <a:r>
              <a:rPr lang="en-ID" sz="1600" dirty="0" err="1"/>
              <a:t>jaringan</a:t>
            </a:r>
            <a:r>
              <a:rPr lang="en-ID" sz="1600" dirty="0"/>
              <a:t> yang </a:t>
            </a:r>
            <a:r>
              <a:rPr lang="en-ID" sz="1600" dirty="0" err="1"/>
              <a:t>akan</a:t>
            </a:r>
            <a:r>
              <a:rPr lang="en-ID" sz="1600" dirty="0"/>
              <a:t> </a:t>
            </a:r>
            <a:r>
              <a:rPr lang="en-ID" sz="1600" dirty="0" err="1"/>
              <a:t>dikembangkan</a:t>
            </a:r>
            <a:r>
              <a:rPr lang="en-ID" sz="1600" dirty="0"/>
              <a:t>, </a:t>
            </a:r>
            <a:r>
              <a:rPr lang="en-ID" sz="1600" dirty="0" err="1"/>
              <a:t>semakin</a:t>
            </a:r>
            <a:r>
              <a:rPr lang="en-ID" sz="1600" dirty="0"/>
              <a:t> </a:t>
            </a:r>
            <a:r>
              <a:rPr lang="en-ID" sz="1600" dirty="0" err="1"/>
              <a:t>besar</a:t>
            </a:r>
            <a:r>
              <a:rPr lang="en-ID" sz="1600" dirty="0"/>
              <a:t> pula </a:t>
            </a:r>
            <a:r>
              <a:rPr lang="en-ID" sz="1600" dirty="0" err="1"/>
              <a:t>waktu</a:t>
            </a:r>
            <a:r>
              <a:rPr lang="en-ID" sz="1600" dirty="0"/>
              <a:t> dan </a:t>
            </a:r>
            <a:r>
              <a:rPr lang="en-ID" sz="1600" dirty="0" err="1"/>
              <a:t>biaya</a:t>
            </a:r>
            <a:r>
              <a:rPr lang="en-ID" sz="1600" dirty="0"/>
              <a:t> </a:t>
            </a:r>
            <a:r>
              <a:rPr lang="en-ID" sz="1600" dirty="0" err="1"/>
              <a:t>untuk</a:t>
            </a:r>
            <a:r>
              <a:rPr lang="en-ID" sz="1600" dirty="0"/>
              <a:t> </a:t>
            </a:r>
            <a:r>
              <a:rPr lang="en-ID" sz="1600" dirty="0" err="1"/>
              <a:t>instalasinya</a:t>
            </a:r>
            <a:r>
              <a:rPr lang="en-ID" sz="1600" dirty="0"/>
              <a:t>.</a:t>
            </a:r>
          </a:p>
          <a:p>
            <a:pPr algn="l"/>
            <a:r>
              <a:rPr lang="en-ID" sz="1600" dirty="0" err="1"/>
              <a:t>Biaya</a:t>
            </a:r>
            <a:r>
              <a:rPr lang="en-ID" sz="1600" dirty="0"/>
              <a:t> </a:t>
            </a:r>
            <a:r>
              <a:rPr lang="en-ID" sz="1600" dirty="0" err="1"/>
              <a:t>dalam</a:t>
            </a:r>
            <a:r>
              <a:rPr lang="en-ID" sz="1600" dirty="0"/>
              <a:t> </a:t>
            </a:r>
            <a:r>
              <a:rPr lang="en-ID" sz="1600" dirty="0" err="1"/>
              <a:t>hal</a:t>
            </a:r>
            <a:r>
              <a:rPr lang="en-ID" sz="1600" dirty="0"/>
              <a:t> </a:t>
            </a:r>
            <a:r>
              <a:rPr lang="en-ID" sz="1600" dirty="0" err="1"/>
              <a:t>ini</a:t>
            </a:r>
            <a:r>
              <a:rPr lang="en-ID" sz="1600" dirty="0"/>
              <a:t> juga </a:t>
            </a:r>
            <a:r>
              <a:rPr lang="en-ID" sz="1600" dirty="0" err="1"/>
              <a:t>terkait</a:t>
            </a:r>
            <a:r>
              <a:rPr lang="en-ID" sz="1600" dirty="0"/>
              <a:t> </a:t>
            </a:r>
            <a:r>
              <a:rPr lang="en-ID" sz="1600" dirty="0" err="1"/>
              <a:t>dengan</a:t>
            </a:r>
            <a:r>
              <a:rPr lang="en-ID" sz="1600" dirty="0"/>
              <a:t> </a:t>
            </a:r>
            <a:r>
              <a:rPr lang="en-ID" sz="1600" dirty="0" err="1"/>
              <a:t>kebutuhan</a:t>
            </a:r>
            <a:r>
              <a:rPr lang="en-ID" sz="1600" dirty="0"/>
              <a:t> </a:t>
            </a:r>
            <a:r>
              <a:rPr lang="en-ID" sz="1600" dirty="0" err="1"/>
              <a:t>kabel</a:t>
            </a:r>
            <a:r>
              <a:rPr lang="en-ID" sz="1600" dirty="0"/>
              <a:t>, </a:t>
            </a:r>
            <a:r>
              <a:rPr lang="en-ID" sz="1600" dirty="0" err="1"/>
              <a:t>semakin</a:t>
            </a:r>
            <a:r>
              <a:rPr lang="en-ID" sz="1600" dirty="0"/>
              <a:t> </a:t>
            </a:r>
            <a:r>
              <a:rPr lang="en-ID" sz="1600" dirty="0" err="1"/>
              <a:t>jauh</a:t>
            </a:r>
            <a:r>
              <a:rPr lang="en-ID" sz="1600" dirty="0"/>
              <a:t> </a:t>
            </a:r>
            <a:r>
              <a:rPr lang="en-ID" sz="1600" dirty="0" err="1"/>
              <a:t>jangkauan</a:t>
            </a:r>
            <a:r>
              <a:rPr lang="en-ID" sz="1600" dirty="0"/>
              <a:t> </a:t>
            </a:r>
            <a:r>
              <a:rPr lang="en-ID" sz="1600" dirty="0" err="1"/>
              <a:t>jaringan</a:t>
            </a:r>
            <a:r>
              <a:rPr lang="en-ID" sz="1600" dirty="0"/>
              <a:t> </a:t>
            </a:r>
            <a:r>
              <a:rPr lang="en-ID" sz="1600" dirty="0" err="1"/>
              <a:t>semakin</a:t>
            </a:r>
            <a:r>
              <a:rPr lang="en-ID" sz="1600" dirty="0"/>
              <a:t> </a:t>
            </a:r>
            <a:r>
              <a:rPr lang="en-ID" sz="1600" dirty="0" err="1"/>
              <a:t>banyak</a:t>
            </a:r>
            <a:r>
              <a:rPr lang="en-ID" sz="1600" dirty="0"/>
              <a:t> </a:t>
            </a:r>
            <a:r>
              <a:rPr lang="en-ID" sz="1600" dirty="0" err="1"/>
              <a:t>kabel</a:t>
            </a:r>
            <a:r>
              <a:rPr lang="en-ID" sz="1600" dirty="0"/>
              <a:t> yang </a:t>
            </a:r>
            <a:r>
              <a:rPr lang="en-ID" sz="1600" dirty="0" err="1"/>
              <a:t>dibutuhkan</a:t>
            </a:r>
            <a:r>
              <a:rPr lang="en-ID" sz="1600" dirty="0"/>
              <a:t>.</a:t>
            </a:r>
          </a:p>
          <a:p>
            <a:pPr algn="l"/>
            <a:r>
              <a:rPr lang="en-ID" sz="1600" dirty="0" err="1"/>
              <a:t>Selain</a:t>
            </a:r>
            <a:r>
              <a:rPr lang="en-ID" sz="1600" dirty="0"/>
              <a:t> </a:t>
            </a:r>
            <a:r>
              <a:rPr lang="en-ID" sz="1600" dirty="0" err="1"/>
              <a:t>panjang</a:t>
            </a:r>
            <a:r>
              <a:rPr lang="en-ID" sz="1600" dirty="0"/>
              <a:t> </a:t>
            </a:r>
            <a:r>
              <a:rPr lang="en-ID" sz="1600" dirty="0" err="1"/>
              <a:t>kabel</a:t>
            </a:r>
            <a:r>
              <a:rPr lang="en-ID" sz="1600" dirty="0"/>
              <a:t> </a:t>
            </a:r>
            <a:r>
              <a:rPr lang="en-ID" sz="1600" dirty="0" err="1"/>
              <a:t>biaya</a:t>
            </a:r>
            <a:r>
              <a:rPr lang="en-ID" sz="1600" dirty="0"/>
              <a:t> juga </a:t>
            </a:r>
            <a:r>
              <a:rPr lang="en-ID" sz="1600" dirty="0" err="1"/>
              <a:t>dipengaruhi</a:t>
            </a:r>
            <a:r>
              <a:rPr lang="en-ID" sz="1600" dirty="0"/>
              <a:t> </a:t>
            </a:r>
            <a:r>
              <a:rPr lang="en-ID" sz="1600" dirty="0" err="1"/>
              <a:t>jenis</a:t>
            </a:r>
            <a:r>
              <a:rPr lang="en-ID" sz="1600" dirty="0"/>
              <a:t> </a:t>
            </a:r>
            <a:r>
              <a:rPr lang="en-ID" sz="1600" dirty="0" err="1"/>
              <a:t>kabel</a:t>
            </a:r>
            <a:r>
              <a:rPr lang="en-ID" sz="1600" dirty="0"/>
              <a:t>.</a:t>
            </a:r>
          </a:p>
          <a:p>
            <a:pPr algn="l"/>
            <a:endParaRPr lang="en-ID" sz="1600" dirty="0"/>
          </a:p>
          <a:p>
            <a:pPr marL="139700" indent="0" algn="l">
              <a:buNone/>
            </a:pPr>
            <a:endParaRPr lang="en-ID" sz="1600" dirty="0"/>
          </a:p>
          <a:p>
            <a:pPr marL="139700" indent="0" algn="l">
              <a:buNone/>
            </a:pPr>
            <a:r>
              <a:rPr lang="en-ID" sz="1600" dirty="0" err="1"/>
              <a:t>Dengan</a:t>
            </a:r>
            <a:r>
              <a:rPr lang="en-ID" sz="1600" dirty="0"/>
              <a:t> </a:t>
            </a:r>
            <a:r>
              <a:rPr lang="en-ID" sz="1600" dirty="0" err="1"/>
              <a:t>demikian</a:t>
            </a:r>
            <a:r>
              <a:rPr lang="en-ID" sz="1600" dirty="0"/>
              <a:t>, </a:t>
            </a:r>
            <a:r>
              <a:rPr lang="en-ID" sz="1600" dirty="0" err="1"/>
              <a:t>pemilihan</a:t>
            </a:r>
            <a:r>
              <a:rPr lang="en-ID" sz="1600" dirty="0"/>
              <a:t> </a:t>
            </a:r>
            <a:r>
              <a:rPr lang="en-ID" sz="1600" dirty="0" err="1"/>
              <a:t>topologi</a:t>
            </a:r>
            <a:r>
              <a:rPr lang="en-ID" sz="1600" dirty="0"/>
              <a:t> yang </a:t>
            </a:r>
            <a:r>
              <a:rPr lang="en-ID" sz="1600" dirty="0" err="1"/>
              <a:t>tepat</a:t>
            </a:r>
            <a:r>
              <a:rPr lang="en-ID" sz="1600" dirty="0"/>
              <a:t> </a:t>
            </a:r>
            <a:r>
              <a:rPr lang="en-ID" sz="1600" dirty="0" err="1"/>
              <a:t>harus</a:t>
            </a:r>
            <a:r>
              <a:rPr lang="en-ID" sz="1600" dirty="0"/>
              <a:t> </a:t>
            </a:r>
            <a:r>
              <a:rPr lang="en-ID" sz="1600" dirty="0" err="1"/>
              <a:t>disesuaikan</a:t>
            </a:r>
            <a:r>
              <a:rPr lang="en-ID" sz="1600" dirty="0"/>
              <a:t> </a:t>
            </a:r>
            <a:r>
              <a:rPr lang="en-ID" sz="1600" dirty="0" err="1"/>
              <a:t>dengan</a:t>
            </a:r>
            <a:r>
              <a:rPr lang="en-ID" sz="1600" dirty="0"/>
              <a:t> </a:t>
            </a:r>
            <a:r>
              <a:rPr lang="en-ID" sz="1600" dirty="0" err="1"/>
              <a:t>kebutuhan</a:t>
            </a:r>
            <a:r>
              <a:rPr lang="en-ID" sz="1600" dirty="0"/>
              <a:t> </a:t>
            </a:r>
            <a:r>
              <a:rPr lang="en-ID" sz="1600" dirty="0" err="1"/>
              <a:t>kinerja</a:t>
            </a:r>
            <a:r>
              <a:rPr lang="en-ID" sz="1600" dirty="0"/>
              <a:t> </a:t>
            </a:r>
            <a:r>
              <a:rPr lang="en-ID" sz="1600" dirty="0" err="1"/>
              <a:t>jaringan</a:t>
            </a:r>
            <a:r>
              <a:rPr lang="en-ID" sz="1600" dirty="0"/>
              <a:t> </a:t>
            </a:r>
            <a:r>
              <a:rPr lang="en-ID" sz="1600" dirty="0" err="1"/>
              <a:t>komputer</a:t>
            </a:r>
            <a:r>
              <a:rPr lang="en-ID" sz="1600" dirty="0"/>
              <a:t>, </a:t>
            </a:r>
            <a:r>
              <a:rPr lang="en-ID" sz="1600" dirty="0" err="1"/>
              <a:t>jangkauan</a:t>
            </a:r>
            <a:r>
              <a:rPr lang="en-ID" sz="1600" dirty="0"/>
              <a:t> </a:t>
            </a:r>
            <a:r>
              <a:rPr lang="en-ID" sz="1600" dirty="0" err="1"/>
              <a:t>jaringan</a:t>
            </a:r>
            <a:r>
              <a:rPr lang="en-ID" sz="1600" dirty="0"/>
              <a:t>, </a:t>
            </a:r>
            <a:r>
              <a:rPr lang="en-ID" sz="1600" dirty="0" err="1"/>
              <a:t>banyaknya</a:t>
            </a:r>
            <a:r>
              <a:rPr lang="en-ID" sz="1600" dirty="0"/>
              <a:t> </a:t>
            </a:r>
            <a:r>
              <a:rPr lang="en-ID" sz="1600" dirty="0" err="1"/>
              <a:t>komputer</a:t>
            </a:r>
            <a:r>
              <a:rPr lang="en-ID" sz="1600" dirty="0"/>
              <a:t> yang </a:t>
            </a:r>
            <a:r>
              <a:rPr lang="en-ID" sz="1600" dirty="0" err="1"/>
              <a:t>akan</a:t>
            </a:r>
            <a:r>
              <a:rPr lang="en-ID" sz="1600" dirty="0"/>
              <a:t> </a:t>
            </a:r>
            <a:r>
              <a:rPr lang="en-ID" sz="1600" dirty="0" err="1"/>
              <a:t>dihubungkan</a:t>
            </a:r>
            <a:r>
              <a:rPr lang="en-ID" sz="1600" dirty="0"/>
              <a:t>, dan </a:t>
            </a:r>
            <a:r>
              <a:rPr lang="en-ID" sz="1600" dirty="0" err="1"/>
              <a:t>biaya</a:t>
            </a:r>
            <a:r>
              <a:rPr lang="en-ID" sz="1600" dirty="0"/>
              <a:t> yang </a:t>
            </a:r>
            <a:r>
              <a:rPr lang="en-ID" sz="1600" dirty="0" err="1"/>
              <a:t>akan</a:t>
            </a:r>
            <a:r>
              <a:rPr lang="en-ID" sz="1600" dirty="0"/>
              <a:t> </a:t>
            </a:r>
            <a:r>
              <a:rPr lang="en-ID" sz="1600" dirty="0" err="1"/>
              <a:t>dikeluarkan</a:t>
            </a:r>
            <a:r>
              <a:rPr lang="en-ID" sz="1600" dirty="0"/>
              <a:t>.</a:t>
            </a:r>
          </a:p>
        </p:txBody>
      </p:sp>
    </p:spTree>
    <p:extLst>
      <p:ext uri="{BB962C8B-B14F-4D97-AF65-F5344CB8AC3E}">
        <p14:creationId xmlns:p14="http://schemas.microsoft.com/office/powerpoint/2010/main" val="479788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DB4E-B68E-CA83-1DAD-3FD0122E34AD}"/>
              </a:ext>
            </a:extLst>
          </p:cNvPr>
          <p:cNvSpPr>
            <a:spLocks noGrp="1"/>
          </p:cNvSpPr>
          <p:nvPr>
            <p:ph type="title"/>
          </p:nvPr>
        </p:nvSpPr>
        <p:spPr/>
        <p:txBody>
          <a:bodyPr/>
          <a:lstStyle/>
          <a:p>
            <a:r>
              <a:rPr lang="en-ID" dirty="0" err="1"/>
              <a:t>Skalabilitas</a:t>
            </a:r>
            <a:endParaRPr lang="en-ID" dirty="0"/>
          </a:p>
        </p:txBody>
      </p:sp>
      <p:sp>
        <p:nvSpPr>
          <p:cNvPr id="3" name="Text Placeholder 2">
            <a:extLst>
              <a:ext uri="{FF2B5EF4-FFF2-40B4-BE49-F238E27FC236}">
                <a16:creationId xmlns:a16="http://schemas.microsoft.com/office/drawing/2014/main" id="{F62E7AA6-1008-0A97-5A83-DF1FA448A288}"/>
              </a:ext>
            </a:extLst>
          </p:cNvPr>
          <p:cNvSpPr>
            <a:spLocks noGrp="1"/>
          </p:cNvSpPr>
          <p:nvPr>
            <p:ph type="body" idx="1"/>
          </p:nvPr>
        </p:nvSpPr>
        <p:spPr>
          <a:xfrm>
            <a:off x="720000" y="1234867"/>
            <a:ext cx="7704000" cy="3463608"/>
          </a:xfrm>
        </p:spPr>
        <p:txBody>
          <a:bodyPr/>
          <a:lstStyle/>
          <a:p>
            <a:pPr algn="l"/>
            <a:r>
              <a:rPr lang="sv-SE" sz="1600" dirty="0"/>
              <a:t>Jika institusi bermaksud mengantisipasi perluasan institusi dan jaringan komputer yang ada, maka pemilihan topologi bisa didasarkan pada kemudahan modifikasi jaringan dan penambahan node pada jaringan. Dengan kemudahan modifikasi, maka akan menghemat waktu dan kompleksitas instalasinya.</a:t>
            </a:r>
          </a:p>
          <a:p>
            <a:pPr marL="139700" indent="0" algn="l">
              <a:buNone/>
            </a:pPr>
            <a:endParaRPr lang="sv-SE" sz="1600" dirty="0"/>
          </a:p>
          <a:p>
            <a:pPr algn="l"/>
            <a:r>
              <a:rPr lang="en-ID" sz="1600" dirty="0" err="1"/>
              <a:t>Topologi</a:t>
            </a:r>
            <a:r>
              <a:rPr lang="en-ID" sz="1600" dirty="0"/>
              <a:t> yang </a:t>
            </a:r>
            <a:r>
              <a:rPr lang="en-ID" sz="1600" dirty="0" err="1"/>
              <a:t>mudah</a:t>
            </a:r>
            <a:r>
              <a:rPr lang="en-ID" sz="1600" dirty="0"/>
              <a:t> </a:t>
            </a:r>
            <a:r>
              <a:rPr lang="en-ID" sz="1600" dirty="0" err="1"/>
              <a:t>untuk</a:t>
            </a:r>
            <a:r>
              <a:rPr lang="en-ID" sz="1600" dirty="0"/>
              <a:t> </a:t>
            </a:r>
            <a:r>
              <a:rPr lang="en-ID" sz="1600" dirty="0" err="1"/>
              <a:t>dimodifikasi</a:t>
            </a:r>
            <a:r>
              <a:rPr lang="en-ID" sz="1600" dirty="0"/>
              <a:t> salah </a:t>
            </a:r>
            <a:r>
              <a:rPr lang="en-ID" sz="1600" dirty="0" err="1"/>
              <a:t>satunya</a:t>
            </a:r>
            <a:r>
              <a:rPr lang="en-ID" sz="1600" dirty="0"/>
              <a:t> </a:t>
            </a:r>
            <a:r>
              <a:rPr lang="en-ID" sz="1600" dirty="0" err="1"/>
              <a:t>adalah</a:t>
            </a:r>
            <a:r>
              <a:rPr lang="en-ID" sz="1600" dirty="0"/>
              <a:t> </a:t>
            </a:r>
            <a:r>
              <a:rPr lang="en-ID" sz="1600" dirty="0" err="1"/>
              <a:t>topologi</a:t>
            </a:r>
            <a:r>
              <a:rPr lang="en-ID" sz="1600" dirty="0"/>
              <a:t> </a:t>
            </a:r>
            <a:r>
              <a:rPr lang="en-ID" sz="1600" dirty="0" err="1"/>
              <a:t>bintang</a:t>
            </a:r>
            <a:r>
              <a:rPr lang="en-ID" sz="1600" dirty="0"/>
              <a:t>. </a:t>
            </a:r>
            <a:r>
              <a:rPr lang="en-ID" sz="1600" dirty="0" err="1"/>
              <a:t>Dengan</a:t>
            </a:r>
            <a:r>
              <a:rPr lang="en-ID" sz="1600" dirty="0"/>
              <a:t> </a:t>
            </a:r>
            <a:r>
              <a:rPr lang="en-ID" sz="1600" dirty="0" err="1"/>
              <a:t>topologi</a:t>
            </a:r>
            <a:r>
              <a:rPr lang="en-ID" sz="1600" dirty="0"/>
              <a:t> </a:t>
            </a:r>
            <a:r>
              <a:rPr lang="en-ID" sz="1600" dirty="0" err="1"/>
              <a:t>ini</a:t>
            </a:r>
            <a:r>
              <a:rPr lang="en-ID" sz="1600" dirty="0"/>
              <a:t> </a:t>
            </a:r>
            <a:r>
              <a:rPr lang="en-ID" sz="1600" dirty="0" err="1"/>
              <a:t>penambahan</a:t>
            </a:r>
            <a:r>
              <a:rPr lang="en-ID" sz="1600" dirty="0"/>
              <a:t>, </a:t>
            </a:r>
            <a:r>
              <a:rPr lang="en-ID" sz="1600" dirty="0" err="1"/>
              <a:t>pengurangan</a:t>
            </a:r>
            <a:r>
              <a:rPr lang="en-ID" sz="1600" dirty="0"/>
              <a:t>, dan </a:t>
            </a:r>
            <a:r>
              <a:rPr lang="en-ID" sz="1600" dirty="0" err="1"/>
              <a:t>pengubahan</a:t>
            </a:r>
            <a:r>
              <a:rPr lang="en-ID" sz="1600" dirty="0"/>
              <a:t> node </a:t>
            </a:r>
            <a:r>
              <a:rPr lang="en-ID" sz="1600" dirty="0" err="1"/>
              <a:t>dapat</a:t>
            </a:r>
            <a:r>
              <a:rPr lang="en-ID" sz="1600" dirty="0"/>
              <a:t> </a:t>
            </a:r>
            <a:r>
              <a:rPr lang="en-ID" sz="1600" dirty="0" err="1"/>
              <a:t>dilakukan</a:t>
            </a:r>
            <a:r>
              <a:rPr lang="en-ID" sz="1600" dirty="0"/>
              <a:t> </a:t>
            </a:r>
            <a:r>
              <a:rPr lang="en-ID" sz="1600" dirty="0" err="1"/>
              <a:t>dengan</a:t>
            </a:r>
            <a:r>
              <a:rPr lang="en-ID" sz="1600" dirty="0"/>
              <a:t> </a:t>
            </a:r>
            <a:r>
              <a:rPr lang="en-ID" sz="1600" dirty="0" err="1"/>
              <a:t>gangguan</a:t>
            </a:r>
            <a:r>
              <a:rPr lang="en-ID" sz="1600" dirty="0"/>
              <a:t> </a:t>
            </a:r>
            <a:r>
              <a:rPr lang="en-ID" sz="1600" dirty="0" err="1"/>
              <a:t>jaringan</a:t>
            </a:r>
            <a:r>
              <a:rPr lang="en-ID" sz="1600" dirty="0"/>
              <a:t> yang minimal, </a:t>
            </a:r>
            <a:r>
              <a:rPr lang="en-ID" sz="1600" dirty="0" err="1"/>
              <a:t>tidak</a:t>
            </a:r>
            <a:r>
              <a:rPr lang="en-ID" sz="1600" dirty="0"/>
              <a:t> </a:t>
            </a:r>
            <a:r>
              <a:rPr lang="en-ID" sz="1600" dirty="0" err="1"/>
              <a:t>perlu</a:t>
            </a:r>
            <a:r>
              <a:rPr lang="en-ID" sz="1600" dirty="0"/>
              <a:t> </a:t>
            </a:r>
            <a:r>
              <a:rPr lang="en-ID" sz="1600" dirty="0" err="1"/>
              <a:t>membuat</a:t>
            </a:r>
            <a:r>
              <a:rPr lang="en-ID" sz="1600" dirty="0"/>
              <a:t> node </a:t>
            </a:r>
            <a:r>
              <a:rPr lang="en-ID" sz="1600" dirty="0" err="1"/>
              <a:t>atau</a:t>
            </a:r>
            <a:r>
              <a:rPr lang="en-ID" sz="1600" dirty="0"/>
              <a:t> </a:t>
            </a:r>
            <a:r>
              <a:rPr lang="en-ID" sz="1600" dirty="0" err="1"/>
              <a:t>jaringan</a:t>
            </a:r>
            <a:r>
              <a:rPr lang="en-ID" sz="1600" dirty="0"/>
              <a:t> lain </a:t>
            </a:r>
            <a:r>
              <a:rPr lang="en-ID" sz="1600" dirty="0" err="1"/>
              <a:t>menjadi</a:t>
            </a:r>
            <a:r>
              <a:rPr lang="en-ID" sz="1600" dirty="0"/>
              <a:t> </a:t>
            </a:r>
            <a:r>
              <a:rPr lang="en-ID" sz="1600" dirty="0" err="1"/>
              <a:t>tidak</a:t>
            </a:r>
            <a:r>
              <a:rPr lang="en-ID" sz="1600" dirty="0"/>
              <a:t> </a:t>
            </a:r>
            <a:r>
              <a:rPr lang="en-ID" sz="1600" dirty="0" err="1"/>
              <a:t>berfungsi</a:t>
            </a:r>
            <a:r>
              <a:rPr lang="en-ID" sz="1600" dirty="0"/>
              <a:t> (offline). Hal </a:t>
            </a:r>
            <a:r>
              <a:rPr lang="en-ID" sz="1600" dirty="0" err="1"/>
              <a:t>ini</a:t>
            </a:r>
            <a:r>
              <a:rPr lang="en-ID" sz="1600" dirty="0"/>
              <a:t> </a:t>
            </a:r>
            <a:r>
              <a:rPr lang="en-ID" sz="1600" dirty="0" err="1"/>
              <a:t>akan</a:t>
            </a:r>
            <a:r>
              <a:rPr lang="en-ID" sz="1600" dirty="0"/>
              <a:t> sangat </a:t>
            </a:r>
            <a:r>
              <a:rPr lang="en-ID" sz="1600" dirty="0" err="1"/>
              <a:t>berbeda</a:t>
            </a:r>
            <a:r>
              <a:rPr lang="en-ID" sz="1600" dirty="0"/>
              <a:t> </a:t>
            </a:r>
            <a:r>
              <a:rPr lang="en-ID" sz="1600" dirty="0" err="1"/>
              <a:t>dengan</a:t>
            </a:r>
            <a:r>
              <a:rPr lang="en-ID" sz="1600" dirty="0"/>
              <a:t> </a:t>
            </a:r>
            <a:r>
              <a:rPr lang="en-ID" sz="1600" dirty="0" err="1"/>
              <a:t>jaringan</a:t>
            </a:r>
            <a:r>
              <a:rPr lang="en-ID" sz="1600" dirty="0"/>
              <a:t> Ring, proses </a:t>
            </a:r>
            <a:r>
              <a:rPr lang="en-ID" sz="1600" dirty="0" err="1"/>
              <a:t>penambahan</a:t>
            </a:r>
            <a:r>
              <a:rPr lang="en-ID" sz="1600" dirty="0"/>
              <a:t> node pada </a:t>
            </a:r>
            <a:r>
              <a:rPr lang="en-ID" sz="1600" dirty="0" err="1"/>
              <a:t>topologi</a:t>
            </a:r>
            <a:r>
              <a:rPr lang="en-ID" sz="1600" dirty="0"/>
              <a:t> </a:t>
            </a:r>
            <a:r>
              <a:rPr lang="en-ID" sz="1600" dirty="0" err="1"/>
              <a:t>ini</a:t>
            </a:r>
            <a:r>
              <a:rPr lang="en-ID" sz="1600" dirty="0"/>
              <a:t> </a:t>
            </a:r>
            <a:r>
              <a:rPr lang="en-ID" sz="1600" dirty="0" err="1"/>
              <a:t>akan</a:t>
            </a:r>
            <a:r>
              <a:rPr lang="en-ID" sz="1600" dirty="0"/>
              <a:t> </a:t>
            </a:r>
            <a:r>
              <a:rPr lang="en-ID" sz="1600" dirty="0" err="1"/>
              <a:t>menyebabkan</a:t>
            </a:r>
            <a:r>
              <a:rPr lang="en-ID" sz="1600" dirty="0"/>
              <a:t> </a:t>
            </a:r>
            <a:r>
              <a:rPr lang="en-ID" sz="1600" dirty="0" err="1"/>
              <a:t>jaringan</a:t>
            </a:r>
            <a:r>
              <a:rPr lang="en-ID" sz="1600" dirty="0"/>
              <a:t> </a:t>
            </a:r>
            <a:r>
              <a:rPr lang="en-ID" sz="1600" dirty="0" err="1"/>
              <a:t>menjadi</a:t>
            </a:r>
            <a:r>
              <a:rPr lang="en-ID" sz="1600" dirty="0"/>
              <a:t> </a:t>
            </a:r>
            <a:r>
              <a:rPr lang="en-ID" sz="1600" dirty="0" err="1"/>
              <a:t>tidak</a:t>
            </a:r>
            <a:r>
              <a:rPr lang="en-ID" sz="1600" dirty="0"/>
              <a:t> </a:t>
            </a:r>
            <a:r>
              <a:rPr lang="en-ID" sz="1600" dirty="0" err="1"/>
              <a:t>berfungsi</a:t>
            </a:r>
            <a:r>
              <a:rPr lang="en-ID" sz="1600" dirty="0"/>
              <a:t>.</a:t>
            </a:r>
            <a:endParaRPr lang="sv-SE" sz="1600" dirty="0"/>
          </a:p>
        </p:txBody>
      </p:sp>
    </p:spTree>
    <p:extLst>
      <p:ext uri="{BB962C8B-B14F-4D97-AF65-F5344CB8AC3E}">
        <p14:creationId xmlns:p14="http://schemas.microsoft.com/office/powerpoint/2010/main" val="389090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D92-7CD3-CC31-919E-0186B1D088C1}"/>
              </a:ext>
            </a:extLst>
          </p:cNvPr>
          <p:cNvSpPr>
            <a:spLocks noGrp="1"/>
          </p:cNvSpPr>
          <p:nvPr>
            <p:ph type="title"/>
          </p:nvPr>
        </p:nvSpPr>
        <p:spPr/>
        <p:txBody>
          <a:bodyPr/>
          <a:lstStyle/>
          <a:p>
            <a:r>
              <a:rPr lang="en-US" dirty="0"/>
              <a:t>TERIMAKASIH</a:t>
            </a:r>
            <a:endParaRPr lang="en-ID" dirty="0"/>
          </a:p>
        </p:txBody>
      </p:sp>
    </p:spTree>
    <p:extLst>
      <p:ext uri="{BB962C8B-B14F-4D97-AF65-F5344CB8AC3E}">
        <p14:creationId xmlns:p14="http://schemas.microsoft.com/office/powerpoint/2010/main" val="233595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D1F2-30BD-5477-82D2-697D39B35919}"/>
              </a:ext>
            </a:extLst>
          </p:cNvPr>
          <p:cNvSpPr>
            <a:spLocks noGrp="1"/>
          </p:cNvSpPr>
          <p:nvPr>
            <p:ph type="title"/>
          </p:nvPr>
        </p:nvSpPr>
        <p:spPr/>
        <p:txBody>
          <a:bodyPr/>
          <a:lstStyle/>
          <a:p>
            <a:r>
              <a:rPr lang="en-US" dirty="0"/>
              <a:t>KONEKSI JARINGAN KOMPUTER</a:t>
            </a:r>
            <a:endParaRPr lang="en-ID" dirty="0"/>
          </a:p>
        </p:txBody>
      </p:sp>
      <p:sp>
        <p:nvSpPr>
          <p:cNvPr id="3" name="Text Placeholder 2">
            <a:extLst>
              <a:ext uri="{FF2B5EF4-FFF2-40B4-BE49-F238E27FC236}">
                <a16:creationId xmlns:a16="http://schemas.microsoft.com/office/drawing/2014/main" id="{55D6E09B-D75A-DB89-21E3-3A2BBA970EB4}"/>
              </a:ext>
            </a:extLst>
          </p:cNvPr>
          <p:cNvSpPr>
            <a:spLocks noGrp="1"/>
          </p:cNvSpPr>
          <p:nvPr>
            <p:ph type="body" idx="1"/>
          </p:nvPr>
        </p:nvSpPr>
        <p:spPr>
          <a:xfrm>
            <a:off x="900476" y="1234867"/>
            <a:ext cx="7704000" cy="1027070"/>
          </a:xfrm>
        </p:spPr>
        <p:txBody>
          <a:bodyPr/>
          <a:lstStyle/>
          <a:p>
            <a:pPr algn="l"/>
            <a:r>
              <a:rPr lang="en-ID" sz="1600" b="1" i="0" dirty="0" err="1">
                <a:solidFill>
                  <a:srgbClr val="BFBFBF"/>
                </a:solidFill>
                <a:effectLst/>
                <a:latin typeface="DM Sans" pitchFamily="2" charset="0"/>
              </a:rPr>
              <a:t>Jaringan</a:t>
            </a:r>
            <a:r>
              <a:rPr lang="en-ID" sz="1600" b="1" i="0" dirty="0">
                <a:solidFill>
                  <a:srgbClr val="BFBFBF"/>
                </a:solidFill>
                <a:effectLst/>
                <a:latin typeface="DM Sans" pitchFamily="2" charset="0"/>
              </a:rPr>
              <a:t> </a:t>
            </a:r>
            <a:r>
              <a:rPr lang="en-ID" sz="1600" b="1" i="0" dirty="0" err="1">
                <a:solidFill>
                  <a:srgbClr val="BFBFBF"/>
                </a:solidFill>
                <a:effectLst/>
                <a:latin typeface="DM Sans" pitchFamily="2" charset="0"/>
              </a:rPr>
              <a:t>menggunakan</a:t>
            </a:r>
            <a:r>
              <a:rPr lang="en-ID" sz="1600" b="1" i="0" dirty="0">
                <a:solidFill>
                  <a:srgbClr val="BFBFBF"/>
                </a:solidFill>
                <a:effectLst/>
                <a:latin typeface="DM Sans" pitchFamily="2" charset="0"/>
              </a:rPr>
              <a:t> </a:t>
            </a:r>
            <a:r>
              <a:rPr lang="en-ID" sz="1600" b="1" dirty="0" err="1">
                <a:solidFill>
                  <a:srgbClr val="FFFFFF"/>
                </a:solidFill>
                <a:latin typeface="DM Sans" pitchFamily="2" charset="0"/>
                <a:cs typeface="Aharoni" panose="02010803020104030203" pitchFamily="2" charset="-79"/>
              </a:rPr>
              <a:t>kabel</a:t>
            </a:r>
            <a:r>
              <a:rPr lang="en-ID" sz="1600" b="1" dirty="0">
                <a:solidFill>
                  <a:srgbClr val="FFFFFF"/>
                </a:solidFill>
                <a:latin typeface="DM Sans" pitchFamily="2" charset="0"/>
                <a:cs typeface="Aharoni" panose="02010803020104030203" pitchFamily="2" charset="-79"/>
              </a:rPr>
              <a:t> </a:t>
            </a:r>
            <a:r>
              <a:rPr lang="en-ID" sz="1600" b="1" i="0" dirty="0">
                <a:solidFill>
                  <a:srgbClr val="BFBFBF"/>
                </a:solidFill>
                <a:effectLst/>
                <a:latin typeface="DM Sans" pitchFamily="2" charset="0"/>
              </a:rPr>
              <a:t>(wired network)</a:t>
            </a:r>
          </a:p>
          <a:p>
            <a:pPr marL="139700" indent="0" algn="l">
              <a:buNone/>
            </a:pPr>
            <a:r>
              <a:rPr lang="en-ID" sz="1600" dirty="0" err="1">
                <a:solidFill>
                  <a:srgbClr val="BFBFBF"/>
                </a:solidFill>
                <a:latin typeface="DM Sans" pitchFamily="2" charset="0"/>
              </a:rPr>
              <a:t>J</a:t>
            </a:r>
            <a:r>
              <a:rPr lang="en-ID" sz="1600" b="0" i="0" dirty="0" err="1">
                <a:solidFill>
                  <a:srgbClr val="BFBFBF"/>
                </a:solidFill>
                <a:effectLst/>
                <a:latin typeface="DM Sans" pitchFamily="2" charset="0"/>
              </a:rPr>
              <a:t>aringan</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ini</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menggunakan</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kabel</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untuk</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bertukar</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informasi</a:t>
            </a:r>
            <a:r>
              <a:rPr lang="en-ID" sz="1600" b="0" i="0" dirty="0">
                <a:solidFill>
                  <a:srgbClr val="BFBFBF"/>
                </a:solidFill>
                <a:effectLst/>
                <a:latin typeface="DM Sans" pitchFamily="2" charset="0"/>
              </a:rPr>
              <a:t>/data </a:t>
            </a:r>
            <a:r>
              <a:rPr lang="en-ID" sz="1600" b="0" i="0" dirty="0" err="1">
                <a:solidFill>
                  <a:srgbClr val="BFBFBF"/>
                </a:solidFill>
                <a:effectLst/>
                <a:latin typeface="DM Sans" pitchFamily="2" charset="0"/>
              </a:rPr>
              <a:t>dengan</a:t>
            </a:r>
            <a:r>
              <a:rPr lang="en-ID" sz="1600" b="0" i="0" dirty="0">
                <a:solidFill>
                  <a:srgbClr val="BFBFBF"/>
                </a:solidFill>
                <a:effectLst/>
                <a:latin typeface="DM Sans" pitchFamily="2" charset="0"/>
              </a:rPr>
              <a:t> </a:t>
            </a:r>
            <a:r>
              <a:rPr lang="en-ID" sz="1600" b="0" i="0" dirty="0" err="1">
                <a:solidFill>
                  <a:srgbClr val="BFBFBF"/>
                </a:solidFill>
                <a:effectLst/>
                <a:latin typeface="DM Sans" pitchFamily="2" charset="0"/>
              </a:rPr>
              <a:t>komputer</a:t>
            </a:r>
            <a:r>
              <a:rPr lang="en-ID" sz="1600" b="0" i="0" dirty="0">
                <a:solidFill>
                  <a:srgbClr val="BFBFBF"/>
                </a:solidFill>
                <a:effectLst/>
                <a:latin typeface="DM Sans" pitchFamily="2" charset="0"/>
              </a:rPr>
              <a:t> lain.</a:t>
            </a:r>
            <a:endParaRPr lang="en-ID" sz="1600" dirty="0">
              <a:latin typeface="DM Sans" pitchFamily="2" charset="0"/>
            </a:endParaRPr>
          </a:p>
        </p:txBody>
      </p:sp>
      <p:sp>
        <p:nvSpPr>
          <p:cNvPr id="4" name="Text Placeholder 2">
            <a:extLst>
              <a:ext uri="{FF2B5EF4-FFF2-40B4-BE49-F238E27FC236}">
                <a16:creationId xmlns:a16="http://schemas.microsoft.com/office/drawing/2014/main" id="{2CD652CD-5836-675C-2CB8-90714B3437B5}"/>
              </a:ext>
            </a:extLst>
          </p:cNvPr>
          <p:cNvSpPr txBox="1">
            <a:spLocks/>
          </p:cNvSpPr>
          <p:nvPr/>
        </p:nvSpPr>
        <p:spPr>
          <a:xfrm>
            <a:off x="872400" y="2421983"/>
            <a:ext cx="7704000" cy="1572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200" b="0" i="0" u="none" strike="noStrike" cap="none">
                <a:solidFill>
                  <a:schemeClr val="lt2"/>
                </a:solidFill>
                <a:latin typeface="DM Sans"/>
                <a:ea typeface="DM Sans"/>
                <a:cs typeface="DM Sans"/>
                <a:sym typeface="DM Sans"/>
              </a:defRPr>
            </a:lvl1pPr>
            <a:lvl2pPr marL="914400" marR="0" lvl="1"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lt2"/>
              </a:buClr>
              <a:buSzPts val="1200"/>
              <a:buFont typeface="DM Sans"/>
              <a:buChar char="■"/>
              <a:defRPr sz="1200" b="0" i="0" u="none" strike="noStrike" cap="none">
                <a:solidFill>
                  <a:schemeClr val="lt2"/>
                </a:solidFill>
                <a:latin typeface="DM Sans"/>
                <a:ea typeface="DM Sans"/>
                <a:cs typeface="DM Sans"/>
                <a:sym typeface="DM Sans"/>
              </a:defRPr>
            </a:lvl9pPr>
          </a:lstStyle>
          <a:p>
            <a:pPr algn="l"/>
            <a:r>
              <a:rPr lang="en-ID" sz="1600" b="1" dirty="0" err="1">
                <a:solidFill>
                  <a:srgbClr val="BFBFBF"/>
                </a:solidFill>
                <a:latin typeface="DM Sans" pitchFamily="2" charset="0"/>
                <a:cs typeface="Aharoni" panose="02010803020104030203" pitchFamily="2" charset="-79"/>
              </a:rPr>
              <a:t>Jaringan</a:t>
            </a:r>
            <a:r>
              <a:rPr lang="en-ID" sz="1600" b="1" dirty="0">
                <a:solidFill>
                  <a:srgbClr val="BFBFBF"/>
                </a:solidFill>
                <a:latin typeface="DM Sans" pitchFamily="2" charset="0"/>
                <a:cs typeface="Aharoni" panose="02010803020104030203" pitchFamily="2" charset="-79"/>
              </a:rPr>
              <a:t> </a:t>
            </a:r>
            <a:r>
              <a:rPr lang="en-ID" sz="1600" b="1" dirty="0" err="1">
                <a:solidFill>
                  <a:srgbClr val="FFFFFF"/>
                </a:solidFill>
                <a:latin typeface="DM Sans" pitchFamily="2" charset="0"/>
                <a:cs typeface="Aharoni" panose="02010803020104030203" pitchFamily="2" charset="-79"/>
              </a:rPr>
              <a:t>Nirkabel</a:t>
            </a:r>
            <a:r>
              <a:rPr lang="en-ID" sz="1600" b="1" dirty="0">
                <a:solidFill>
                  <a:srgbClr val="BFBFBF"/>
                </a:solidFill>
                <a:latin typeface="DM Sans" pitchFamily="2" charset="0"/>
                <a:cs typeface="Aharoni" panose="02010803020104030203" pitchFamily="2" charset="-79"/>
              </a:rPr>
              <a:t> (Wireless Network)</a:t>
            </a:r>
          </a:p>
          <a:p>
            <a:pPr marL="139700" indent="0" algn="l">
              <a:buNone/>
            </a:pPr>
            <a:r>
              <a:rPr lang="en-ID" sz="1600" dirty="0" err="1">
                <a:solidFill>
                  <a:srgbClr val="BFBFBF"/>
                </a:solidFill>
                <a:latin typeface="DM Sans" pitchFamily="2" charset="0"/>
                <a:cs typeface="Aharoni" panose="02010803020104030203" pitchFamily="2" charset="-79"/>
              </a:rPr>
              <a:t>J</a:t>
            </a:r>
            <a:r>
              <a:rPr lang="en-ID" sz="1600" b="0" i="0" dirty="0" err="1">
                <a:solidFill>
                  <a:srgbClr val="BFBFBF"/>
                </a:solidFill>
                <a:effectLst/>
                <a:latin typeface="DM Sans" pitchFamily="2" charset="0"/>
                <a:cs typeface="Aharoni" panose="02010803020104030203" pitchFamily="2" charset="-79"/>
              </a:rPr>
              <a:t>aringan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ini</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tidak</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menggunakan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kabel</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untuk</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bertukar</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informasi</a:t>
            </a:r>
            <a:r>
              <a:rPr lang="en-ID" sz="1600" b="0" i="0" dirty="0">
                <a:solidFill>
                  <a:srgbClr val="BFBFBF"/>
                </a:solidFill>
                <a:effectLst/>
                <a:latin typeface="DM Sans" pitchFamily="2" charset="0"/>
                <a:cs typeface="Aharoni" panose="02010803020104030203" pitchFamily="2" charset="-79"/>
              </a:rPr>
              <a:t>/data </a:t>
            </a:r>
            <a:r>
              <a:rPr lang="en-ID" sz="1600" b="0" i="0" dirty="0" err="1">
                <a:solidFill>
                  <a:srgbClr val="BFBFBF"/>
                </a:solidFill>
                <a:effectLst/>
                <a:latin typeface="DM Sans" pitchFamily="2" charset="0"/>
                <a:cs typeface="Aharoni" panose="02010803020104030203" pitchFamily="2" charset="-79"/>
              </a:rPr>
              <a:t>dengan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komputer</a:t>
            </a:r>
            <a:r>
              <a:rPr lang="en-ID" sz="1600" b="0" i="0" dirty="0">
                <a:solidFill>
                  <a:srgbClr val="BFBFBF"/>
                </a:solidFill>
                <a:effectLst/>
                <a:latin typeface="DM Sans" pitchFamily="2" charset="0"/>
                <a:cs typeface="Aharoni" panose="02010803020104030203" pitchFamily="2" charset="-79"/>
              </a:rPr>
              <a:t> lain </a:t>
            </a:r>
            <a:r>
              <a:rPr lang="en-ID" sz="1600" b="0" i="0" dirty="0" err="1">
                <a:solidFill>
                  <a:srgbClr val="BFBFBF"/>
                </a:solidFill>
                <a:effectLst/>
                <a:latin typeface="DM Sans" pitchFamily="2" charset="0"/>
                <a:cs typeface="Aharoni" panose="02010803020104030203" pitchFamily="2" charset="-79"/>
              </a:rPr>
              <a:t>melainkan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menggunakan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gelombang</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elektromagnetik</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untuk</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mengirimkan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sinyal</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informasi</a:t>
            </a:r>
            <a:r>
              <a:rPr lang="en-ID" sz="1600" b="0" i="0" dirty="0">
                <a:solidFill>
                  <a:srgbClr val="BFBFBF"/>
                </a:solidFill>
                <a:effectLst/>
                <a:latin typeface="DM Sans" pitchFamily="2" charset="0"/>
                <a:cs typeface="Aharoni" panose="02010803020104030203" pitchFamily="2" charset="-79"/>
              </a:rPr>
              <a:t>/data </a:t>
            </a:r>
            <a:r>
              <a:rPr lang="en-ID" sz="1600" b="0" i="0" dirty="0" err="1">
                <a:solidFill>
                  <a:srgbClr val="BFBFBF"/>
                </a:solidFill>
                <a:effectLst/>
                <a:latin typeface="DM Sans" pitchFamily="2" charset="0"/>
                <a:cs typeface="Aharoni" panose="02010803020104030203" pitchFamily="2" charset="-79"/>
              </a:rPr>
              <a:t>antar</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komputer</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satu</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dengan</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komputer</a:t>
            </a:r>
            <a:r>
              <a:rPr lang="en-ID" sz="1600" b="0" i="0" dirty="0">
                <a:solidFill>
                  <a:srgbClr val="BFBFBF"/>
                </a:solidFill>
                <a:effectLst/>
                <a:latin typeface="DM Sans" pitchFamily="2" charset="0"/>
                <a:cs typeface="Aharoni" panose="02010803020104030203" pitchFamily="2" charset="-79"/>
              </a:rPr>
              <a:t> </a:t>
            </a:r>
            <a:r>
              <a:rPr lang="en-ID" sz="1600" b="0" i="0" dirty="0" err="1">
                <a:solidFill>
                  <a:srgbClr val="BFBFBF"/>
                </a:solidFill>
                <a:effectLst/>
                <a:latin typeface="DM Sans" pitchFamily="2" charset="0"/>
                <a:cs typeface="Aharoni" panose="02010803020104030203" pitchFamily="2" charset="-79"/>
              </a:rPr>
              <a:t>lainnya</a:t>
            </a:r>
            <a:endParaRPr lang="en-ID" sz="1600" dirty="0">
              <a:latin typeface="DM Sans" pitchFamily="2" charset="0"/>
              <a:cs typeface="Aharoni" panose="02010803020104030203" pitchFamily="2" charset="-79"/>
            </a:endParaRPr>
          </a:p>
        </p:txBody>
      </p:sp>
    </p:spTree>
    <p:extLst>
      <p:ext uri="{BB962C8B-B14F-4D97-AF65-F5344CB8AC3E}">
        <p14:creationId xmlns:p14="http://schemas.microsoft.com/office/powerpoint/2010/main" val="415764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812A-8B11-7979-0E30-62821BDC8162}"/>
              </a:ext>
            </a:extLst>
          </p:cNvPr>
          <p:cNvSpPr>
            <a:spLocks noGrp="1"/>
          </p:cNvSpPr>
          <p:nvPr>
            <p:ph type="title"/>
          </p:nvPr>
        </p:nvSpPr>
        <p:spPr>
          <a:xfrm>
            <a:off x="900750" y="611875"/>
            <a:ext cx="3214800" cy="572700"/>
          </a:xfrm>
        </p:spPr>
        <p:txBody>
          <a:bodyPr/>
          <a:lstStyle/>
          <a:p>
            <a:r>
              <a:rPr lang="en-ID" dirty="0" err="1"/>
              <a:t>Topologi</a:t>
            </a:r>
            <a:r>
              <a:rPr lang="en-ID" dirty="0"/>
              <a:t> bus</a:t>
            </a:r>
          </a:p>
        </p:txBody>
      </p:sp>
      <p:sp>
        <p:nvSpPr>
          <p:cNvPr id="3" name="Text Placeholder 2">
            <a:extLst>
              <a:ext uri="{FF2B5EF4-FFF2-40B4-BE49-F238E27FC236}">
                <a16:creationId xmlns:a16="http://schemas.microsoft.com/office/drawing/2014/main" id="{DAAA5793-9D82-79D7-73AF-E14EE931ACED}"/>
              </a:ext>
            </a:extLst>
          </p:cNvPr>
          <p:cNvSpPr>
            <a:spLocks noGrp="1"/>
          </p:cNvSpPr>
          <p:nvPr>
            <p:ph type="body" idx="1"/>
          </p:nvPr>
        </p:nvSpPr>
        <p:spPr>
          <a:xfrm>
            <a:off x="900750" y="1184575"/>
            <a:ext cx="7208534" cy="1463100"/>
          </a:xfrm>
        </p:spPr>
        <p:txBody>
          <a:bodyPr/>
          <a:lstStyle/>
          <a:p>
            <a:pPr marL="152400" indent="0">
              <a:buNone/>
            </a:pPr>
            <a:r>
              <a:rPr lang="en-ID" sz="1600" dirty="0" err="1"/>
              <a:t>Topologi</a:t>
            </a:r>
            <a:r>
              <a:rPr lang="en-ID" sz="1600" dirty="0"/>
              <a:t> </a:t>
            </a:r>
            <a:r>
              <a:rPr lang="en-ID" sz="1600" dirty="0" err="1"/>
              <a:t>dimana</a:t>
            </a:r>
            <a:r>
              <a:rPr lang="en-ID" sz="1600" dirty="0"/>
              <a:t> </a:t>
            </a:r>
            <a:r>
              <a:rPr lang="en-ID" sz="1600" dirty="0" err="1"/>
              <a:t>setiap</a:t>
            </a:r>
            <a:r>
              <a:rPr lang="en-ID" sz="1600" dirty="0"/>
              <a:t> node </a:t>
            </a:r>
            <a:r>
              <a:rPr lang="en-ID" sz="1600" dirty="0" err="1"/>
              <a:t>terkoneksi</a:t>
            </a:r>
            <a:r>
              <a:rPr lang="en-ID" sz="1600" dirty="0"/>
              <a:t> </a:t>
            </a:r>
            <a:r>
              <a:rPr lang="en-ID" sz="1600" dirty="0" err="1"/>
              <a:t>melalui</a:t>
            </a:r>
            <a:r>
              <a:rPr lang="en-ID" sz="1600" dirty="0"/>
              <a:t> </a:t>
            </a:r>
            <a:r>
              <a:rPr lang="en-ID" sz="1600" dirty="0" err="1"/>
              <a:t>kabel</a:t>
            </a:r>
            <a:r>
              <a:rPr lang="en-ID" sz="1600" dirty="0"/>
              <a:t> </a:t>
            </a:r>
            <a:r>
              <a:rPr lang="en-ID" sz="1600" dirty="0" err="1"/>
              <a:t>utama</a:t>
            </a:r>
            <a:r>
              <a:rPr lang="en-ID" sz="1600" dirty="0"/>
              <a:t> </a:t>
            </a:r>
            <a:r>
              <a:rPr lang="en-ID" sz="1600" dirty="0" err="1"/>
              <a:t>atau</a:t>
            </a:r>
            <a:r>
              <a:rPr lang="en-ID" sz="1600" dirty="0"/>
              <a:t> bus </a:t>
            </a:r>
            <a:r>
              <a:rPr lang="en-ID" sz="1600" dirty="0" err="1"/>
              <a:t>atau</a:t>
            </a:r>
            <a:r>
              <a:rPr lang="en-ID" sz="1600" dirty="0"/>
              <a:t> backbone. </a:t>
            </a:r>
            <a:r>
              <a:rPr lang="en-ID" sz="1600" dirty="0" err="1"/>
              <a:t>Topologi</a:t>
            </a:r>
            <a:r>
              <a:rPr lang="en-ID" sz="1600" dirty="0"/>
              <a:t> bus </a:t>
            </a:r>
            <a:r>
              <a:rPr lang="en-ID" sz="1600" dirty="0" err="1"/>
              <a:t>ini</a:t>
            </a:r>
            <a:r>
              <a:rPr lang="en-ID" sz="1600" dirty="0"/>
              <a:t> sangat </a:t>
            </a:r>
            <a:r>
              <a:rPr lang="en-ID" sz="1600" dirty="0" err="1"/>
              <a:t>efisien</a:t>
            </a:r>
            <a:r>
              <a:rPr lang="en-ID" sz="1600" dirty="0"/>
              <a:t> </a:t>
            </a:r>
            <a:r>
              <a:rPr lang="en-ID" sz="1600" dirty="0" err="1"/>
              <a:t>digunakan</a:t>
            </a:r>
            <a:r>
              <a:rPr lang="en-ID" sz="1600" dirty="0"/>
              <a:t> </a:t>
            </a:r>
            <a:r>
              <a:rPr lang="en-ID" sz="1600" dirty="0" err="1"/>
              <a:t>untuk</a:t>
            </a:r>
            <a:r>
              <a:rPr lang="en-ID" sz="1600" dirty="0"/>
              <a:t> </a:t>
            </a:r>
            <a:r>
              <a:rPr lang="en-ID" sz="1600" dirty="0" err="1"/>
              <a:t>jaringan</a:t>
            </a:r>
            <a:r>
              <a:rPr lang="en-ID" sz="1600" dirty="0"/>
              <a:t> </a:t>
            </a:r>
            <a:r>
              <a:rPr lang="en-ID" sz="1600" dirty="0" err="1"/>
              <a:t>komputer</a:t>
            </a:r>
            <a:r>
              <a:rPr lang="en-ID" sz="1600" dirty="0"/>
              <a:t> </a:t>
            </a:r>
            <a:r>
              <a:rPr lang="en-ID" sz="1600" dirty="0" err="1"/>
              <a:t>dengan</a:t>
            </a:r>
            <a:r>
              <a:rPr lang="en-ID" sz="1600" dirty="0"/>
              <a:t> </a:t>
            </a:r>
            <a:r>
              <a:rPr lang="en-ID" sz="1600" dirty="0" err="1"/>
              <a:t>jumlah</a:t>
            </a:r>
            <a:r>
              <a:rPr lang="en-ID" sz="1600" dirty="0"/>
              <a:t> node yang </a:t>
            </a:r>
            <a:r>
              <a:rPr lang="en-ID" sz="1600" dirty="0" err="1"/>
              <a:t>tidak</a:t>
            </a:r>
            <a:r>
              <a:rPr lang="en-ID" sz="1600" dirty="0"/>
              <a:t> </a:t>
            </a:r>
            <a:r>
              <a:rPr lang="en-ID" sz="1600" dirty="0" err="1"/>
              <a:t>banyak</a:t>
            </a:r>
            <a:r>
              <a:rPr lang="en-ID" sz="1600" dirty="0"/>
              <a:t> (small network). </a:t>
            </a:r>
          </a:p>
        </p:txBody>
      </p:sp>
      <p:pic>
        <p:nvPicPr>
          <p:cNvPr id="8" name="Picture 7">
            <a:extLst>
              <a:ext uri="{FF2B5EF4-FFF2-40B4-BE49-F238E27FC236}">
                <a16:creationId xmlns:a16="http://schemas.microsoft.com/office/drawing/2014/main" id="{56C4A295-BD3C-2A53-F9A3-773ACA020578}"/>
              </a:ext>
            </a:extLst>
          </p:cNvPr>
          <p:cNvPicPr>
            <a:picLocks noChangeAspect="1"/>
          </p:cNvPicPr>
          <p:nvPr/>
        </p:nvPicPr>
        <p:blipFill>
          <a:blip r:embed="rId2"/>
          <a:stretch>
            <a:fillRect/>
          </a:stretch>
        </p:blipFill>
        <p:spPr>
          <a:xfrm>
            <a:off x="1281467" y="2169321"/>
            <a:ext cx="5668166" cy="2457793"/>
          </a:xfrm>
          <a:prstGeom prst="rect">
            <a:avLst/>
          </a:prstGeom>
        </p:spPr>
      </p:pic>
    </p:spTree>
    <p:extLst>
      <p:ext uri="{BB962C8B-B14F-4D97-AF65-F5344CB8AC3E}">
        <p14:creationId xmlns:p14="http://schemas.microsoft.com/office/powerpoint/2010/main" val="279159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8948-378B-EDF8-F89D-6B0AF34D86FE}"/>
              </a:ext>
            </a:extLst>
          </p:cNvPr>
          <p:cNvSpPr>
            <a:spLocks noGrp="1"/>
          </p:cNvSpPr>
          <p:nvPr>
            <p:ph type="title"/>
          </p:nvPr>
        </p:nvSpPr>
        <p:spPr/>
        <p:txBody>
          <a:bodyPr/>
          <a:lstStyle/>
          <a:p>
            <a:r>
              <a:rPr lang="en-US" dirty="0"/>
              <a:t>Cara </a:t>
            </a:r>
            <a:r>
              <a:rPr lang="en-US" dirty="0" err="1"/>
              <a:t>Kerja</a:t>
            </a:r>
            <a:r>
              <a:rPr lang="en-US" dirty="0"/>
              <a:t> </a:t>
            </a:r>
            <a:r>
              <a:rPr lang="en-US" dirty="0" err="1"/>
              <a:t>Topologi</a:t>
            </a:r>
            <a:r>
              <a:rPr lang="en-US" dirty="0"/>
              <a:t> Bus</a:t>
            </a:r>
            <a:endParaRPr lang="en-ID" dirty="0"/>
          </a:p>
        </p:txBody>
      </p:sp>
      <p:sp>
        <p:nvSpPr>
          <p:cNvPr id="3" name="Text Placeholder 2">
            <a:extLst>
              <a:ext uri="{FF2B5EF4-FFF2-40B4-BE49-F238E27FC236}">
                <a16:creationId xmlns:a16="http://schemas.microsoft.com/office/drawing/2014/main" id="{1CA10FD1-E5BB-1A62-5401-F5CF38A40648}"/>
              </a:ext>
            </a:extLst>
          </p:cNvPr>
          <p:cNvSpPr>
            <a:spLocks noGrp="1"/>
          </p:cNvSpPr>
          <p:nvPr>
            <p:ph type="body" idx="1"/>
          </p:nvPr>
        </p:nvSpPr>
        <p:spPr>
          <a:xfrm>
            <a:off x="720000" y="1234866"/>
            <a:ext cx="7704000" cy="2371933"/>
          </a:xfrm>
        </p:spPr>
        <p:txBody>
          <a:bodyPr/>
          <a:lstStyle/>
          <a:p>
            <a:pPr algn="l"/>
            <a:r>
              <a:rPr lang="en-ID" sz="1600" dirty="0" err="1"/>
              <a:t>Dalam</a:t>
            </a:r>
            <a:r>
              <a:rPr lang="en-ID" sz="1600" dirty="0"/>
              <a:t> </a:t>
            </a:r>
            <a:r>
              <a:rPr lang="en-ID" sz="1600" dirty="0" err="1"/>
              <a:t>topologi</a:t>
            </a:r>
            <a:r>
              <a:rPr lang="en-ID" sz="1600" dirty="0"/>
              <a:t> </a:t>
            </a:r>
            <a:r>
              <a:rPr lang="en-ID" sz="1600" dirty="0" err="1"/>
              <a:t>ini</a:t>
            </a:r>
            <a:r>
              <a:rPr lang="en-ID" sz="1600" dirty="0"/>
              <a:t>, </a:t>
            </a:r>
            <a:r>
              <a:rPr lang="en-ID" sz="1600" dirty="0" err="1"/>
              <a:t>setiap</a:t>
            </a:r>
            <a:r>
              <a:rPr lang="en-ID" sz="1600" dirty="0"/>
              <a:t> </a:t>
            </a:r>
            <a:r>
              <a:rPr lang="en-ID" sz="1600" dirty="0" err="1"/>
              <a:t>perangkat</a:t>
            </a:r>
            <a:r>
              <a:rPr lang="en-ID" sz="1600" dirty="0"/>
              <a:t> </a:t>
            </a:r>
            <a:r>
              <a:rPr lang="en-ID" sz="1600" dirty="0" err="1"/>
              <a:t>terhubung</a:t>
            </a:r>
            <a:r>
              <a:rPr lang="en-ID" sz="1600" dirty="0"/>
              <a:t> </a:t>
            </a:r>
            <a:r>
              <a:rPr lang="en-ID" sz="1600" dirty="0" err="1"/>
              <a:t>langsung</a:t>
            </a:r>
            <a:r>
              <a:rPr lang="en-ID" sz="1600" dirty="0"/>
              <a:t> </a:t>
            </a:r>
            <a:r>
              <a:rPr lang="en-ID" sz="1600" dirty="0" err="1"/>
              <a:t>ke</a:t>
            </a:r>
            <a:r>
              <a:rPr lang="en-ID" sz="1600" dirty="0"/>
              <a:t> bus </a:t>
            </a:r>
            <a:r>
              <a:rPr lang="en-ID" sz="1600" dirty="0" err="1"/>
              <a:t>tanpa</a:t>
            </a:r>
            <a:r>
              <a:rPr lang="en-ID" sz="1600" dirty="0"/>
              <a:t> </a:t>
            </a:r>
            <a:r>
              <a:rPr lang="en-ID" sz="1600" dirty="0" err="1"/>
              <a:t>adanya</a:t>
            </a:r>
            <a:r>
              <a:rPr lang="en-ID" sz="1600" dirty="0"/>
              <a:t> </a:t>
            </a:r>
            <a:r>
              <a:rPr lang="en-ID" sz="1600" dirty="0" err="1"/>
              <a:t>perangkat</a:t>
            </a:r>
            <a:r>
              <a:rPr lang="en-ID" sz="1600" dirty="0"/>
              <a:t> </a:t>
            </a:r>
            <a:r>
              <a:rPr lang="en-ID" sz="1600" dirty="0" err="1"/>
              <a:t>pusat</a:t>
            </a:r>
            <a:r>
              <a:rPr lang="en-ID" sz="1600" dirty="0"/>
              <a:t> </a:t>
            </a:r>
            <a:r>
              <a:rPr lang="en-ID" sz="1600" dirty="0" err="1"/>
              <a:t>pengatur</a:t>
            </a:r>
            <a:r>
              <a:rPr lang="en-ID" sz="1600" dirty="0"/>
              <a:t>. Data yang </a:t>
            </a:r>
            <a:r>
              <a:rPr lang="en-ID" sz="1600" dirty="0" err="1"/>
              <a:t>dikirimkan</a:t>
            </a:r>
            <a:r>
              <a:rPr lang="en-ID" sz="1600" dirty="0"/>
              <a:t> oleh </a:t>
            </a:r>
            <a:r>
              <a:rPr lang="en-ID" sz="1600" dirty="0" err="1"/>
              <a:t>satu</a:t>
            </a:r>
            <a:r>
              <a:rPr lang="en-ID" sz="1600" dirty="0"/>
              <a:t> </a:t>
            </a:r>
            <a:r>
              <a:rPr lang="en-ID" sz="1600" dirty="0" err="1"/>
              <a:t>perangkat</a:t>
            </a:r>
            <a:r>
              <a:rPr lang="en-ID" sz="1600" dirty="0"/>
              <a:t> </a:t>
            </a:r>
            <a:r>
              <a:rPr lang="en-ID" sz="1600" dirty="0" err="1"/>
              <a:t>akan</a:t>
            </a:r>
            <a:r>
              <a:rPr lang="en-ID" sz="1600" dirty="0"/>
              <a:t> </a:t>
            </a:r>
            <a:r>
              <a:rPr lang="en-ID" sz="1600" dirty="0" err="1"/>
              <a:t>diterima</a:t>
            </a:r>
            <a:r>
              <a:rPr lang="en-ID" sz="1600" dirty="0"/>
              <a:t> oleh </a:t>
            </a:r>
            <a:r>
              <a:rPr lang="en-ID" sz="1600" dirty="0" err="1"/>
              <a:t>semua</a:t>
            </a:r>
            <a:r>
              <a:rPr lang="en-ID" sz="1600" dirty="0"/>
              <a:t> </a:t>
            </a:r>
            <a:r>
              <a:rPr lang="en-ID" sz="1600" dirty="0" err="1"/>
              <a:t>perangkat</a:t>
            </a:r>
            <a:r>
              <a:rPr lang="en-ID" sz="1600" dirty="0"/>
              <a:t> lain yang </a:t>
            </a:r>
            <a:r>
              <a:rPr lang="en-ID" sz="1600" dirty="0" err="1"/>
              <a:t>terhubung</a:t>
            </a:r>
            <a:r>
              <a:rPr lang="en-ID" sz="1600" dirty="0"/>
              <a:t> </a:t>
            </a:r>
            <a:r>
              <a:rPr lang="en-ID" sz="1600" dirty="0" err="1"/>
              <a:t>ke</a:t>
            </a:r>
            <a:r>
              <a:rPr lang="en-ID" sz="1600" dirty="0"/>
              <a:t> bus </a:t>
            </a:r>
            <a:r>
              <a:rPr lang="en-ID" sz="1600" dirty="0" err="1"/>
              <a:t>tersebut</a:t>
            </a:r>
            <a:r>
              <a:rPr lang="en-ID" sz="1600" dirty="0"/>
              <a:t>. </a:t>
            </a:r>
          </a:p>
          <a:p>
            <a:pPr algn="l"/>
            <a:endParaRPr lang="en-ID" sz="1600" dirty="0"/>
          </a:p>
          <a:p>
            <a:pPr algn="l"/>
            <a:r>
              <a:rPr lang="en-ID" sz="1600" dirty="0" err="1"/>
              <a:t>Untuk</a:t>
            </a:r>
            <a:r>
              <a:rPr lang="en-ID" sz="1600" dirty="0"/>
              <a:t> </a:t>
            </a:r>
            <a:r>
              <a:rPr lang="en-ID" sz="1600" dirty="0" err="1"/>
              <a:t>mengirim</a:t>
            </a:r>
            <a:r>
              <a:rPr lang="en-ID" sz="1600" dirty="0"/>
              <a:t> data, </a:t>
            </a:r>
            <a:r>
              <a:rPr lang="en-ID" sz="1600" dirty="0" err="1"/>
              <a:t>perangkat</a:t>
            </a:r>
            <a:r>
              <a:rPr lang="en-ID" sz="1600" dirty="0"/>
              <a:t> </a:t>
            </a:r>
            <a:r>
              <a:rPr lang="en-ID" sz="1600" dirty="0" err="1"/>
              <a:t>akan</a:t>
            </a:r>
            <a:r>
              <a:rPr lang="en-ID" sz="1600" dirty="0"/>
              <a:t> </a:t>
            </a:r>
            <a:r>
              <a:rPr lang="en-ID" sz="1600" dirty="0" err="1"/>
              <a:t>menambahkan</a:t>
            </a:r>
            <a:r>
              <a:rPr lang="en-ID" sz="1600" dirty="0"/>
              <a:t> </a:t>
            </a:r>
            <a:r>
              <a:rPr lang="en-ID" sz="1600" dirty="0" err="1"/>
              <a:t>alamat</a:t>
            </a:r>
            <a:r>
              <a:rPr lang="en-ID" sz="1600" dirty="0"/>
              <a:t> </a:t>
            </a:r>
            <a:r>
              <a:rPr lang="en-ID" sz="1600" dirty="0" err="1"/>
              <a:t>tujuan</a:t>
            </a:r>
            <a:r>
              <a:rPr lang="en-ID" sz="1600" dirty="0"/>
              <a:t> pada </a:t>
            </a:r>
            <a:r>
              <a:rPr lang="en-ID" sz="1600" dirty="0" err="1"/>
              <a:t>pesan</a:t>
            </a:r>
            <a:r>
              <a:rPr lang="en-ID" sz="1600" dirty="0"/>
              <a:t> yang </a:t>
            </a:r>
            <a:r>
              <a:rPr lang="en-ID" sz="1600" dirty="0" err="1"/>
              <a:t>dikirim</a:t>
            </a:r>
            <a:r>
              <a:rPr lang="en-ID" sz="1600" dirty="0"/>
              <a:t> dan </a:t>
            </a:r>
            <a:r>
              <a:rPr lang="en-ID" sz="1600" dirty="0" err="1"/>
              <a:t>semua</a:t>
            </a:r>
            <a:r>
              <a:rPr lang="en-ID" sz="1600" dirty="0"/>
              <a:t> </a:t>
            </a:r>
            <a:r>
              <a:rPr lang="en-ID" sz="1600" dirty="0" err="1"/>
              <a:t>perangkat</a:t>
            </a:r>
            <a:r>
              <a:rPr lang="en-ID" sz="1600" dirty="0"/>
              <a:t> </a:t>
            </a:r>
            <a:r>
              <a:rPr lang="en-ID" sz="1600" dirty="0" err="1"/>
              <a:t>dalam</a:t>
            </a:r>
            <a:r>
              <a:rPr lang="en-ID" sz="1600" dirty="0"/>
              <a:t> </a:t>
            </a:r>
            <a:r>
              <a:rPr lang="en-ID" sz="1600" dirty="0" err="1"/>
              <a:t>jaringan</a:t>
            </a:r>
            <a:r>
              <a:rPr lang="en-ID" sz="1600" dirty="0"/>
              <a:t> </a:t>
            </a:r>
            <a:r>
              <a:rPr lang="en-ID" sz="1600" dirty="0" err="1"/>
              <a:t>akan</a:t>
            </a:r>
            <a:r>
              <a:rPr lang="en-ID" sz="1600" dirty="0"/>
              <a:t> </a:t>
            </a:r>
            <a:r>
              <a:rPr lang="en-ID" sz="1600" dirty="0" err="1"/>
              <a:t>memeriksa</a:t>
            </a:r>
            <a:r>
              <a:rPr lang="en-ID" sz="1600" dirty="0"/>
              <a:t> </a:t>
            </a:r>
            <a:r>
              <a:rPr lang="en-ID" sz="1600" dirty="0" err="1"/>
              <a:t>alamat</a:t>
            </a:r>
            <a:r>
              <a:rPr lang="en-ID" sz="1600" dirty="0"/>
              <a:t> </a:t>
            </a:r>
            <a:r>
              <a:rPr lang="en-ID" sz="1600" dirty="0" err="1"/>
              <a:t>tersebut</a:t>
            </a:r>
            <a:r>
              <a:rPr lang="en-ID" sz="1600" dirty="0"/>
              <a:t>. Jika </a:t>
            </a:r>
            <a:r>
              <a:rPr lang="en-ID" sz="1600" dirty="0" err="1"/>
              <a:t>alamat</a:t>
            </a:r>
            <a:r>
              <a:rPr lang="en-ID" sz="1600" dirty="0"/>
              <a:t> </a:t>
            </a:r>
            <a:r>
              <a:rPr lang="en-ID" sz="1600" dirty="0" err="1"/>
              <a:t>sesuai</a:t>
            </a:r>
            <a:r>
              <a:rPr lang="en-ID" sz="1600" dirty="0"/>
              <a:t>, </a:t>
            </a:r>
            <a:r>
              <a:rPr lang="en-ID" sz="1600" dirty="0" err="1"/>
              <a:t>perangkat</a:t>
            </a:r>
            <a:r>
              <a:rPr lang="en-ID" sz="1600" dirty="0"/>
              <a:t> </a:t>
            </a:r>
            <a:r>
              <a:rPr lang="en-ID" sz="1600" dirty="0" err="1"/>
              <a:t>tersebut</a:t>
            </a:r>
            <a:r>
              <a:rPr lang="en-ID" sz="1600" dirty="0"/>
              <a:t> </a:t>
            </a:r>
            <a:r>
              <a:rPr lang="en-ID" sz="1600" dirty="0" err="1"/>
              <a:t>akan</a:t>
            </a:r>
            <a:r>
              <a:rPr lang="en-ID" sz="1600" dirty="0"/>
              <a:t> </a:t>
            </a:r>
            <a:r>
              <a:rPr lang="en-ID" sz="1600" dirty="0" err="1"/>
              <a:t>menerima</a:t>
            </a:r>
            <a:r>
              <a:rPr lang="en-ID" sz="1600" dirty="0"/>
              <a:t> data. Jika </a:t>
            </a:r>
            <a:r>
              <a:rPr lang="en-ID" sz="1600" dirty="0" err="1"/>
              <a:t>tidak</a:t>
            </a:r>
            <a:r>
              <a:rPr lang="en-ID" sz="1600" dirty="0"/>
              <a:t>, </a:t>
            </a:r>
            <a:r>
              <a:rPr lang="en-ID" sz="1600" dirty="0" err="1"/>
              <a:t>perangkat</a:t>
            </a:r>
            <a:r>
              <a:rPr lang="en-ID" sz="1600" dirty="0"/>
              <a:t> </a:t>
            </a:r>
            <a:r>
              <a:rPr lang="en-ID" sz="1600" dirty="0" err="1"/>
              <a:t>akan</a:t>
            </a:r>
            <a:r>
              <a:rPr lang="en-ID" sz="1600" dirty="0"/>
              <a:t> </a:t>
            </a:r>
            <a:r>
              <a:rPr lang="en-ID" sz="1600" dirty="0" err="1"/>
              <a:t>mengabaikannya</a:t>
            </a:r>
            <a:r>
              <a:rPr lang="en-ID" sz="1600" dirty="0"/>
              <a:t>. </a:t>
            </a:r>
          </a:p>
        </p:txBody>
      </p:sp>
    </p:spTree>
    <p:extLst>
      <p:ext uri="{BB962C8B-B14F-4D97-AF65-F5344CB8AC3E}">
        <p14:creationId xmlns:p14="http://schemas.microsoft.com/office/powerpoint/2010/main" val="416872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812A-8B11-7979-0E30-62821BDC8162}"/>
              </a:ext>
            </a:extLst>
          </p:cNvPr>
          <p:cNvSpPr>
            <a:spLocks noGrp="1"/>
          </p:cNvSpPr>
          <p:nvPr>
            <p:ph type="title"/>
          </p:nvPr>
        </p:nvSpPr>
        <p:spPr>
          <a:xfrm>
            <a:off x="900749" y="611875"/>
            <a:ext cx="3984071" cy="572700"/>
          </a:xfrm>
        </p:spPr>
        <p:txBody>
          <a:bodyPr/>
          <a:lstStyle/>
          <a:p>
            <a:r>
              <a:rPr lang="en-ID" dirty="0" err="1"/>
              <a:t>Topologi</a:t>
            </a:r>
            <a:r>
              <a:rPr lang="en-ID" dirty="0"/>
              <a:t> star</a:t>
            </a:r>
          </a:p>
        </p:txBody>
      </p:sp>
      <p:sp>
        <p:nvSpPr>
          <p:cNvPr id="3" name="Text Placeholder 2">
            <a:extLst>
              <a:ext uri="{FF2B5EF4-FFF2-40B4-BE49-F238E27FC236}">
                <a16:creationId xmlns:a16="http://schemas.microsoft.com/office/drawing/2014/main" id="{DAAA5793-9D82-79D7-73AF-E14EE931ACED}"/>
              </a:ext>
            </a:extLst>
          </p:cNvPr>
          <p:cNvSpPr>
            <a:spLocks noGrp="1"/>
          </p:cNvSpPr>
          <p:nvPr>
            <p:ph type="body" idx="1"/>
          </p:nvPr>
        </p:nvSpPr>
        <p:spPr>
          <a:xfrm>
            <a:off x="900750" y="1184575"/>
            <a:ext cx="3261494" cy="3347050"/>
          </a:xfrm>
        </p:spPr>
        <p:txBody>
          <a:bodyPr/>
          <a:lstStyle/>
          <a:p>
            <a:pPr marL="152400" indent="0">
              <a:buNone/>
            </a:pPr>
            <a:r>
              <a:rPr lang="en-ID" sz="1600" dirty="0" err="1"/>
              <a:t>Topologi</a:t>
            </a:r>
            <a:r>
              <a:rPr lang="en-ID" sz="1600" dirty="0"/>
              <a:t> star </a:t>
            </a:r>
            <a:r>
              <a:rPr lang="en-ID" sz="1600" dirty="0" err="1"/>
              <a:t>atau</a:t>
            </a:r>
            <a:r>
              <a:rPr lang="en-ID" sz="1600" dirty="0"/>
              <a:t> yang juga </a:t>
            </a:r>
            <a:r>
              <a:rPr lang="en-ID" sz="1600" dirty="0" err="1"/>
              <a:t>disebut</a:t>
            </a:r>
            <a:r>
              <a:rPr lang="en-ID" sz="1600" dirty="0"/>
              <a:t> </a:t>
            </a:r>
            <a:r>
              <a:rPr lang="en-ID" sz="1600" dirty="0" err="1"/>
              <a:t>sebagai</a:t>
            </a:r>
            <a:r>
              <a:rPr lang="en-ID" sz="1600" dirty="0"/>
              <a:t> </a:t>
            </a:r>
            <a:r>
              <a:rPr lang="en-ID" sz="1600" dirty="0" err="1"/>
              <a:t>topologi</a:t>
            </a:r>
            <a:r>
              <a:rPr lang="en-ID" sz="1600" dirty="0"/>
              <a:t> </a:t>
            </a:r>
            <a:r>
              <a:rPr lang="en-ID" sz="1600" dirty="0" err="1"/>
              <a:t>bintang</a:t>
            </a:r>
            <a:r>
              <a:rPr lang="en-ID" sz="1600" dirty="0"/>
              <a:t> </a:t>
            </a:r>
            <a:r>
              <a:rPr lang="en-ID" sz="1600" dirty="0" err="1"/>
              <a:t>adalah</a:t>
            </a:r>
            <a:r>
              <a:rPr lang="en-ID" sz="1600" dirty="0"/>
              <a:t> </a:t>
            </a:r>
            <a:r>
              <a:rPr lang="en-ID" sz="1600" dirty="0" err="1"/>
              <a:t>topologi</a:t>
            </a:r>
            <a:r>
              <a:rPr lang="en-ID" sz="1600" dirty="0"/>
              <a:t> </a:t>
            </a:r>
            <a:r>
              <a:rPr lang="en-ID" sz="1600" dirty="0" err="1"/>
              <a:t>dimana</a:t>
            </a:r>
            <a:r>
              <a:rPr lang="en-ID" sz="1600" dirty="0"/>
              <a:t> </a:t>
            </a:r>
            <a:r>
              <a:rPr lang="en-ID" sz="1600" dirty="0" err="1"/>
              <a:t>setiap</a:t>
            </a:r>
            <a:r>
              <a:rPr lang="en-ID" sz="1600" dirty="0"/>
              <a:t> node </a:t>
            </a:r>
            <a:r>
              <a:rPr lang="en-ID" sz="1600" dirty="0" err="1"/>
              <a:t>terkoneksi</a:t>
            </a:r>
            <a:r>
              <a:rPr lang="en-ID" sz="1600" dirty="0"/>
              <a:t> </a:t>
            </a:r>
            <a:r>
              <a:rPr lang="en-ID" sz="1600" dirty="0" err="1"/>
              <a:t>melalui</a:t>
            </a:r>
            <a:r>
              <a:rPr lang="en-ID" sz="1600" dirty="0"/>
              <a:t> node </a:t>
            </a:r>
            <a:r>
              <a:rPr lang="en-ID" sz="1600" dirty="0" err="1"/>
              <a:t>konektor</a:t>
            </a:r>
            <a:r>
              <a:rPr lang="en-ID" sz="1600" dirty="0"/>
              <a:t> </a:t>
            </a:r>
            <a:r>
              <a:rPr lang="en-ID" sz="1600" dirty="0" err="1"/>
              <a:t>pusat</a:t>
            </a:r>
            <a:r>
              <a:rPr lang="en-ID" sz="1600" dirty="0"/>
              <a:t> (</a:t>
            </a:r>
            <a:r>
              <a:rPr lang="en-ID" sz="1600" dirty="0" err="1"/>
              <a:t>tengah</a:t>
            </a:r>
            <a:r>
              <a:rPr lang="en-ID" sz="1600" dirty="0"/>
              <a:t>). Proses </a:t>
            </a:r>
            <a:r>
              <a:rPr lang="en-ID" sz="1600" dirty="0" err="1"/>
              <a:t>pengiriman</a:t>
            </a:r>
            <a:r>
              <a:rPr lang="en-ID" sz="1600" dirty="0"/>
              <a:t> data </a:t>
            </a:r>
            <a:r>
              <a:rPr lang="en-ID" sz="1600" dirty="0" err="1"/>
              <a:t>antar</a:t>
            </a:r>
            <a:r>
              <a:rPr lang="en-ID" sz="1600" dirty="0"/>
              <a:t> node </a:t>
            </a:r>
            <a:r>
              <a:rPr lang="en-ID" sz="1600" dirty="0" err="1"/>
              <a:t>dilakukan</a:t>
            </a:r>
            <a:r>
              <a:rPr lang="en-ID" sz="1600" dirty="0"/>
              <a:t> </a:t>
            </a:r>
            <a:r>
              <a:rPr lang="en-ID" sz="1600" dirty="0" err="1"/>
              <a:t>dari</a:t>
            </a:r>
            <a:r>
              <a:rPr lang="en-ID" sz="1600" dirty="0"/>
              <a:t> node </a:t>
            </a:r>
            <a:r>
              <a:rPr lang="en-ID" sz="1600" dirty="0" err="1"/>
              <a:t>tertentu</a:t>
            </a:r>
            <a:r>
              <a:rPr lang="en-ID" sz="1600" dirty="0"/>
              <a:t> </a:t>
            </a:r>
            <a:r>
              <a:rPr lang="en-ID" sz="1600" dirty="0" err="1"/>
              <a:t>ke</a:t>
            </a:r>
            <a:r>
              <a:rPr lang="en-ID" sz="1600" dirty="0"/>
              <a:t> </a:t>
            </a:r>
            <a:r>
              <a:rPr lang="en-ID" sz="1600" dirty="0" err="1"/>
              <a:t>pusat</a:t>
            </a:r>
            <a:r>
              <a:rPr lang="en-ID" sz="1600" dirty="0"/>
              <a:t> yang </a:t>
            </a:r>
            <a:r>
              <a:rPr lang="en-ID" sz="1600" dirty="0" err="1"/>
              <a:t>selanjutnya</a:t>
            </a:r>
            <a:r>
              <a:rPr lang="en-ID" sz="1600" dirty="0"/>
              <a:t> </a:t>
            </a:r>
            <a:r>
              <a:rPr lang="en-ID" sz="1600" dirty="0" err="1"/>
              <a:t>dikirimkan</a:t>
            </a:r>
            <a:r>
              <a:rPr lang="en-ID" sz="1600" dirty="0"/>
              <a:t> </a:t>
            </a:r>
            <a:r>
              <a:rPr lang="en-ID" sz="1600" dirty="0" err="1"/>
              <a:t>ke</a:t>
            </a:r>
            <a:r>
              <a:rPr lang="en-ID" sz="1600" dirty="0"/>
              <a:t> node </a:t>
            </a:r>
            <a:r>
              <a:rPr lang="en-ID" sz="1600" dirty="0" err="1"/>
              <a:t>tujuan</a:t>
            </a:r>
            <a:r>
              <a:rPr lang="en-ID" sz="1600" dirty="0"/>
              <a:t>. </a:t>
            </a:r>
            <a:r>
              <a:rPr lang="en-ID" sz="1600" dirty="0" err="1"/>
              <a:t>Topologi</a:t>
            </a:r>
            <a:r>
              <a:rPr lang="en-ID" sz="1600" dirty="0"/>
              <a:t> </a:t>
            </a:r>
            <a:r>
              <a:rPr lang="en-ID" sz="1600" dirty="0" err="1"/>
              <a:t>ini</a:t>
            </a:r>
            <a:r>
              <a:rPr lang="en-ID" sz="1600" dirty="0"/>
              <a:t> </a:t>
            </a:r>
            <a:r>
              <a:rPr lang="en-ID" sz="1600" dirty="0" err="1"/>
              <a:t>banyak</a:t>
            </a:r>
            <a:r>
              <a:rPr lang="en-ID" sz="1600" dirty="0"/>
              <a:t> </a:t>
            </a:r>
            <a:r>
              <a:rPr lang="en-ID" sz="1600" dirty="0" err="1"/>
              <a:t>dipakai</a:t>
            </a:r>
            <a:r>
              <a:rPr lang="en-ID" sz="1600" dirty="0"/>
              <a:t> </a:t>
            </a:r>
            <a:r>
              <a:rPr lang="en-ID" sz="1600" dirty="0" err="1"/>
              <a:t>karena</a:t>
            </a:r>
            <a:r>
              <a:rPr lang="en-ID" sz="1600" dirty="0"/>
              <a:t> </a:t>
            </a:r>
            <a:r>
              <a:rPr lang="en-ID" sz="1600" dirty="0" err="1"/>
              <a:t>kemudahannya</a:t>
            </a:r>
            <a:endParaRPr lang="en-ID" sz="1600" dirty="0"/>
          </a:p>
        </p:txBody>
      </p:sp>
      <p:pic>
        <p:nvPicPr>
          <p:cNvPr id="5" name="Picture 4">
            <a:extLst>
              <a:ext uri="{FF2B5EF4-FFF2-40B4-BE49-F238E27FC236}">
                <a16:creationId xmlns:a16="http://schemas.microsoft.com/office/drawing/2014/main" id="{F80370A3-0011-22A5-8435-4B86B5DAA92C}"/>
              </a:ext>
            </a:extLst>
          </p:cNvPr>
          <p:cNvPicPr>
            <a:picLocks noChangeAspect="1"/>
          </p:cNvPicPr>
          <p:nvPr/>
        </p:nvPicPr>
        <p:blipFill>
          <a:blip r:embed="rId2"/>
          <a:stretch>
            <a:fillRect/>
          </a:stretch>
        </p:blipFill>
        <p:spPr>
          <a:xfrm>
            <a:off x="4282560" y="1369455"/>
            <a:ext cx="4416271" cy="2404589"/>
          </a:xfrm>
          <a:prstGeom prst="rect">
            <a:avLst/>
          </a:prstGeom>
        </p:spPr>
      </p:pic>
    </p:spTree>
    <p:extLst>
      <p:ext uri="{BB962C8B-B14F-4D97-AF65-F5344CB8AC3E}">
        <p14:creationId xmlns:p14="http://schemas.microsoft.com/office/powerpoint/2010/main" val="634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8948-378B-EDF8-F89D-6B0AF34D86FE}"/>
              </a:ext>
            </a:extLst>
          </p:cNvPr>
          <p:cNvSpPr>
            <a:spLocks noGrp="1"/>
          </p:cNvSpPr>
          <p:nvPr>
            <p:ph type="title"/>
          </p:nvPr>
        </p:nvSpPr>
        <p:spPr/>
        <p:txBody>
          <a:bodyPr/>
          <a:lstStyle/>
          <a:p>
            <a:r>
              <a:rPr lang="en-US" dirty="0"/>
              <a:t>Cara </a:t>
            </a:r>
            <a:r>
              <a:rPr lang="en-US" dirty="0" err="1"/>
              <a:t>Kerja</a:t>
            </a:r>
            <a:r>
              <a:rPr lang="en-US" dirty="0"/>
              <a:t> </a:t>
            </a:r>
            <a:r>
              <a:rPr lang="en-US" dirty="0" err="1"/>
              <a:t>Topologi</a:t>
            </a:r>
            <a:r>
              <a:rPr lang="en-US" dirty="0"/>
              <a:t> Star</a:t>
            </a:r>
            <a:endParaRPr lang="en-ID" dirty="0"/>
          </a:p>
        </p:txBody>
      </p:sp>
      <p:sp>
        <p:nvSpPr>
          <p:cNvPr id="3" name="Text Placeholder 2">
            <a:extLst>
              <a:ext uri="{FF2B5EF4-FFF2-40B4-BE49-F238E27FC236}">
                <a16:creationId xmlns:a16="http://schemas.microsoft.com/office/drawing/2014/main" id="{1CA10FD1-E5BB-1A62-5401-F5CF38A40648}"/>
              </a:ext>
            </a:extLst>
          </p:cNvPr>
          <p:cNvSpPr>
            <a:spLocks noGrp="1"/>
          </p:cNvSpPr>
          <p:nvPr>
            <p:ph type="body" idx="1"/>
          </p:nvPr>
        </p:nvSpPr>
        <p:spPr>
          <a:xfrm>
            <a:off x="720000" y="1234866"/>
            <a:ext cx="7704000" cy="2371933"/>
          </a:xfrm>
        </p:spPr>
        <p:txBody>
          <a:bodyPr/>
          <a:lstStyle/>
          <a:p>
            <a:pPr marL="139700" indent="0" algn="l">
              <a:buNone/>
            </a:pPr>
            <a:r>
              <a:rPr lang="en-ID" sz="1600" dirty="0" err="1"/>
              <a:t>Dalam</a:t>
            </a:r>
            <a:r>
              <a:rPr lang="en-ID" sz="1600" dirty="0"/>
              <a:t> </a:t>
            </a:r>
            <a:r>
              <a:rPr lang="en-ID" sz="1600" dirty="0" err="1"/>
              <a:t>topologi</a:t>
            </a:r>
            <a:r>
              <a:rPr lang="en-ID" sz="1600" dirty="0"/>
              <a:t> </a:t>
            </a:r>
            <a:r>
              <a:rPr lang="en-ID" sz="1600" dirty="0" err="1"/>
              <a:t>ini</a:t>
            </a:r>
            <a:r>
              <a:rPr lang="en-ID" sz="1600" dirty="0"/>
              <a:t>, </a:t>
            </a:r>
            <a:r>
              <a:rPr lang="en-ID" sz="1600" dirty="0" err="1"/>
              <a:t>ketika</a:t>
            </a:r>
            <a:r>
              <a:rPr lang="en-ID" sz="1600" dirty="0"/>
              <a:t> </a:t>
            </a:r>
            <a:r>
              <a:rPr lang="en-ID" sz="1600" dirty="0" err="1"/>
              <a:t>satu</a:t>
            </a:r>
            <a:r>
              <a:rPr lang="en-ID" sz="1600" dirty="0"/>
              <a:t> </a:t>
            </a:r>
            <a:r>
              <a:rPr lang="en-ID" sz="1600" dirty="0" err="1"/>
              <a:t>perangkat</a:t>
            </a:r>
            <a:r>
              <a:rPr lang="en-ID" sz="1600" dirty="0"/>
              <a:t> </a:t>
            </a:r>
            <a:r>
              <a:rPr lang="en-ID" sz="1600" dirty="0" err="1"/>
              <a:t>ingin</a:t>
            </a:r>
            <a:r>
              <a:rPr lang="en-ID" sz="1600" dirty="0"/>
              <a:t> </a:t>
            </a:r>
            <a:r>
              <a:rPr lang="en-ID" sz="1600" dirty="0" err="1"/>
              <a:t>berkomunikasi</a:t>
            </a:r>
            <a:r>
              <a:rPr lang="en-ID" sz="1600" dirty="0"/>
              <a:t> </a:t>
            </a:r>
            <a:r>
              <a:rPr lang="en-ID" sz="1600" dirty="0" err="1"/>
              <a:t>dengan</a:t>
            </a:r>
            <a:r>
              <a:rPr lang="en-ID" sz="1600" dirty="0"/>
              <a:t> </a:t>
            </a:r>
            <a:r>
              <a:rPr lang="en-ID" sz="1600" dirty="0" err="1"/>
              <a:t>perangkat</a:t>
            </a:r>
            <a:r>
              <a:rPr lang="en-ID" sz="1600" dirty="0"/>
              <a:t> lain, data </a:t>
            </a:r>
            <a:r>
              <a:rPr lang="en-ID" sz="1600" dirty="0" err="1"/>
              <a:t>dikirimkan</a:t>
            </a:r>
            <a:r>
              <a:rPr lang="en-ID" sz="1600" dirty="0"/>
              <a:t> </a:t>
            </a:r>
            <a:r>
              <a:rPr lang="en-ID" sz="1600" dirty="0" err="1"/>
              <a:t>dari</a:t>
            </a:r>
            <a:r>
              <a:rPr lang="en-ID" sz="1600" dirty="0"/>
              <a:t> </a:t>
            </a:r>
            <a:r>
              <a:rPr lang="en-ID" sz="1600" dirty="0" err="1"/>
              <a:t>perangkat</a:t>
            </a:r>
            <a:r>
              <a:rPr lang="en-ID" sz="1600" dirty="0"/>
              <a:t> </a:t>
            </a:r>
            <a:r>
              <a:rPr lang="en-ID" sz="1600" dirty="0" err="1"/>
              <a:t>pengirim</a:t>
            </a:r>
            <a:r>
              <a:rPr lang="en-ID" sz="1600" dirty="0"/>
              <a:t> </a:t>
            </a:r>
            <a:r>
              <a:rPr lang="en-ID" sz="1600" dirty="0" err="1"/>
              <a:t>ke</a:t>
            </a:r>
            <a:r>
              <a:rPr lang="en-ID" sz="1600" dirty="0"/>
              <a:t> </a:t>
            </a:r>
            <a:r>
              <a:rPr lang="en-ID" sz="1600" dirty="0" err="1"/>
              <a:t>titik</a:t>
            </a:r>
            <a:r>
              <a:rPr lang="en-ID" sz="1600" dirty="0"/>
              <a:t> </a:t>
            </a:r>
            <a:r>
              <a:rPr lang="en-ID" sz="1600" dirty="0" err="1"/>
              <a:t>pusat</a:t>
            </a:r>
            <a:r>
              <a:rPr lang="en-ID" sz="1600" dirty="0"/>
              <a:t> (Hub </a:t>
            </a:r>
            <a:r>
              <a:rPr lang="en-ID" sz="1600" dirty="0" err="1"/>
              <a:t>atau</a:t>
            </a:r>
            <a:r>
              <a:rPr lang="en-ID" sz="1600" dirty="0"/>
              <a:t> Switch), </a:t>
            </a:r>
            <a:r>
              <a:rPr lang="en-ID" sz="1600" dirty="0" err="1"/>
              <a:t>lalu</a:t>
            </a:r>
            <a:r>
              <a:rPr lang="en-ID" sz="1600" dirty="0"/>
              <a:t> </a:t>
            </a:r>
            <a:r>
              <a:rPr lang="en-ID" sz="1600" dirty="0" err="1"/>
              <a:t>titik</a:t>
            </a:r>
            <a:r>
              <a:rPr lang="en-ID" sz="1600" dirty="0"/>
              <a:t> </a:t>
            </a:r>
            <a:r>
              <a:rPr lang="en-ID" sz="1600" dirty="0" err="1"/>
              <a:t>pusat</a:t>
            </a:r>
            <a:r>
              <a:rPr lang="en-ID" sz="1600" dirty="0"/>
              <a:t> </a:t>
            </a:r>
            <a:r>
              <a:rPr lang="en-ID" sz="1600" dirty="0" err="1"/>
              <a:t>akan</a:t>
            </a:r>
            <a:r>
              <a:rPr lang="en-ID" sz="1600" dirty="0"/>
              <a:t> </a:t>
            </a:r>
            <a:r>
              <a:rPr lang="en-ID" sz="1600" dirty="0" err="1"/>
              <a:t>meneruskan</a:t>
            </a:r>
            <a:r>
              <a:rPr lang="en-ID" sz="1600" dirty="0"/>
              <a:t> data </a:t>
            </a:r>
            <a:r>
              <a:rPr lang="en-ID" sz="1600" dirty="0" err="1"/>
              <a:t>tersebut</a:t>
            </a:r>
            <a:r>
              <a:rPr lang="en-ID" sz="1600" dirty="0"/>
              <a:t> </a:t>
            </a:r>
            <a:r>
              <a:rPr lang="en-ID" sz="1600" dirty="0" err="1"/>
              <a:t>ke</a:t>
            </a:r>
            <a:r>
              <a:rPr lang="en-ID" sz="1600" dirty="0"/>
              <a:t> </a:t>
            </a:r>
            <a:r>
              <a:rPr lang="en-ID" sz="1600" dirty="0" err="1"/>
              <a:t>perangkat</a:t>
            </a:r>
            <a:r>
              <a:rPr lang="en-ID" sz="1600" dirty="0"/>
              <a:t> </a:t>
            </a:r>
            <a:r>
              <a:rPr lang="en-ID" sz="1600" dirty="0" err="1"/>
              <a:t>penerima</a:t>
            </a:r>
            <a:r>
              <a:rPr lang="en-ID" sz="1600" dirty="0"/>
              <a:t> yang </a:t>
            </a:r>
            <a:r>
              <a:rPr lang="en-ID" sz="1600" dirty="0" err="1"/>
              <a:t>dituju</a:t>
            </a:r>
            <a:r>
              <a:rPr lang="en-ID" sz="1600" dirty="0"/>
              <a:t>.</a:t>
            </a:r>
          </a:p>
        </p:txBody>
      </p:sp>
    </p:spTree>
    <p:extLst>
      <p:ext uri="{BB962C8B-B14F-4D97-AF65-F5344CB8AC3E}">
        <p14:creationId xmlns:p14="http://schemas.microsoft.com/office/powerpoint/2010/main" val="395109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812A-8B11-7979-0E30-62821BDC8162}"/>
              </a:ext>
            </a:extLst>
          </p:cNvPr>
          <p:cNvSpPr>
            <a:spLocks noGrp="1"/>
          </p:cNvSpPr>
          <p:nvPr>
            <p:ph type="title"/>
          </p:nvPr>
        </p:nvSpPr>
        <p:spPr>
          <a:xfrm>
            <a:off x="900749" y="611875"/>
            <a:ext cx="3984071" cy="572700"/>
          </a:xfrm>
        </p:spPr>
        <p:txBody>
          <a:bodyPr/>
          <a:lstStyle/>
          <a:p>
            <a:r>
              <a:rPr lang="en-ID" dirty="0" err="1"/>
              <a:t>Topologi</a:t>
            </a:r>
            <a:r>
              <a:rPr lang="en-ID" dirty="0"/>
              <a:t> ring</a:t>
            </a:r>
          </a:p>
        </p:txBody>
      </p:sp>
      <p:sp>
        <p:nvSpPr>
          <p:cNvPr id="3" name="Text Placeholder 2">
            <a:extLst>
              <a:ext uri="{FF2B5EF4-FFF2-40B4-BE49-F238E27FC236}">
                <a16:creationId xmlns:a16="http://schemas.microsoft.com/office/drawing/2014/main" id="{DAAA5793-9D82-79D7-73AF-E14EE931ACED}"/>
              </a:ext>
            </a:extLst>
          </p:cNvPr>
          <p:cNvSpPr>
            <a:spLocks noGrp="1"/>
          </p:cNvSpPr>
          <p:nvPr>
            <p:ph type="body" idx="1"/>
          </p:nvPr>
        </p:nvSpPr>
        <p:spPr>
          <a:xfrm>
            <a:off x="900749" y="1184575"/>
            <a:ext cx="3552595" cy="3347050"/>
          </a:xfrm>
        </p:spPr>
        <p:txBody>
          <a:bodyPr/>
          <a:lstStyle/>
          <a:p>
            <a:pPr marL="152400" indent="0">
              <a:buNone/>
            </a:pPr>
            <a:r>
              <a:rPr lang="en-ID" sz="1600" dirty="0" err="1"/>
              <a:t>Topologi</a:t>
            </a:r>
            <a:r>
              <a:rPr lang="en-ID" sz="1600" dirty="0"/>
              <a:t> ring </a:t>
            </a:r>
            <a:r>
              <a:rPr lang="en-ID" sz="1600" dirty="0" err="1"/>
              <a:t>adalah</a:t>
            </a:r>
            <a:r>
              <a:rPr lang="en-ID" sz="1600" dirty="0"/>
              <a:t> </a:t>
            </a:r>
            <a:r>
              <a:rPr lang="en-ID" sz="1600" dirty="0" err="1"/>
              <a:t>topologi</a:t>
            </a:r>
            <a:r>
              <a:rPr lang="en-ID" sz="1600" dirty="0"/>
              <a:t> </a:t>
            </a:r>
            <a:r>
              <a:rPr lang="en-ID" sz="1600" dirty="0" err="1"/>
              <a:t>dengan</a:t>
            </a:r>
            <a:r>
              <a:rPr lang="en-ID" sz="1600" dirty="0"/>
              <a:t> </a:t>
            </a:r>
            <a:r>
              <a:rPr lang="en-ID" sz="1600" dirty="0" err="1"/>
              <a:t>hubungan</a:t>
            </a:r>
            <a:r>
              <a:rPr lang="en-ID" sz="1600" dirty="0"/>
              <a:t> </a:t>
            </a:r>
            <a:r>
              <a:rPr lang="en-ID" sz="1600" dirty="0" err="1"/>
              <a:t>antar</a:t>
            </a:r>
            <a:r>
              <a:rPr lang="en-ID" sz="1600" dirty="0"/>
              <a:t> node </a:t>
            </a:r>
            <a:r>
              <a:rPr lang="en-ID" sz="1600" dirty="0" err="1"/>
              <a:t>terjadi</a:t>
            </a:r>
            <a:r>
              <a:rPr lang="en-ID" sz="1600" dirty="0"/>
              <a:t> </a:t>
            </a:r>
            <a:r>
              <a:rPr lang="en-ID" sz="1600" dirty="0" err="1"/>
              <a:t>antara</a:t>
            </a:r>
            <a:r>
              <a:rPr lang="en-ID" sz="1600" dirty="0"/>
              <a:t> </a:t>
            </a:r>
            <a:r>
              <a:rPr lang="en-ID" sz="1600" dirty="0" err="1"/>
              <a:t>satu</a:t>
            </a:r>
            <a:r>
              <a:rPr lang="en-ID" sz="1600" dirty="0"/>
              <a:t> node </a:t>
            </a:r>
            <a:r>
              <a:rPr lang="en-ID" sz="1600" dirty="0" err="1"/>
              <a:t>dengan</a:t>
            </a:r>
            <a:r>
              <a:rPr lang="en-ID" sz="1600" dirty="0"/>
              <a:t> node </a:t>
            </a:r>
            <a:r>
              <a:rPr lang="en-ID" sz="1600" dirty="0" err="1"/>
              <a:t>tetangganya</a:t>
            </a:r>
            <a:r>
              <a:rPr lang="en-ID" sz="1600" dirty="0"/>
              <a:t> dan </a:t>
            </a:r>
            <a:r>
              <a:rPr lang="en-ID" sz="1600" dirty="0" err="1"/>
              <a:t>membentuk</a:t>
            </a:r>
            <a:r>
              <a:rPr lang="en-ID" sz="1600" dirty="0"/>
              <a:t> </a:t>
            </a:r>
            <a:r>
              <a:rPr lang="en-ID" sz="1600" dirty="0" err="1"/>
              <a:t>konfigurasi</a:t>
            </a:r>
            <a:r>
              <a:rPr lang="en-ID" sz="1600" dirty="0"/>
              <a:t> </a:t>
            </a:r>
            <a:r>
              <a:rPr lang="en-ID" sz="1600" dirty="0" err="1"/>
              <a:t>lingkaran</a:t>
            </a:r>
            <a:r>
              <a:rPr lang="en-ID" sz="1600" dirty="0"/>
              <a:t> </a:t>
            </a:r>
            <a:r>
              <a:rPr lang="en-ID" sz="1600" dirty="0" err="1"/>
              <a:t>atau</a:t>
            </a:r>
            <a:r>
              <a:rPr lang="en-ID" sz="1600" dirty="0"/>
              <a:t> </a:t>
            </a:r>
            <a:r>
              <a:rPr lang="en-ID" sz="1600" dirty="0" err="1"/>
              <a:t>cincin</a:t>
            </a:r>
            <a:r>
              <a:rPr lang="en-ID" sz="1600" dirty="0"/>
              <a:t>. </a:t>
            </a:r>
            <a:r>
              <a:rPr lang="en-ID" sz="1600" dirty="0" err="1"/>
              <a:t>Pengiriman</a:t>
            </a:r>
            <a:r>
              <a:rPr lang="en-ID" sz="1600" dirty="0"/>
              <a:t> data pada </a:t>
            </a:r>
            <a:r>
              <a:rPr lang="en-ID" sz="1600" dirty="0" err="1"/>
              <a:t>topologi</a:t>
            </a:r>
            <a:r>
              <a:rPr lang="en-ID" sz="1600" dirty="0"/>
              <a:t> </a:t>
            </a:r>
            <a:r>
              <a:rPr lang="en-ID" sz="1600" dirty="0" err="1"/>
              <a:t>ini</a:t>
            </a:r>
            <a:r>
              <a:rPr lang="en-ID" sz="1600" dirty="0"/>
              <a:t> </a:t>
            </a:r>
            <a:r>
              <a:rPr lang="en-ID" sz="1600" dirty="0" err="1"/>
              <a:t>diatur</a:t>
            </a:r>
            <a:r>
              <a:rPr lang="en-ID" sz="1600" dirty="0"/>
              <a:t> </a:t>
            </a:r>
            <a:r>
              <a:rPr lang="en-ID" sz="1600" dirty="0" err="1"/>
              <a:t>dengan</a:t>
            </a:r>
            <a:r>
              <a:rPr lang="en-ID" sz="1600" dirty="0"/>
              <a:t> </a:t>
            </a:r>
            <a:r>
              <a:rPr lang="en-ID" sz="1600" dirty="0" err="1"/>
              <a:t>prinsip</a:t>
            </a:r>
            <a:r>
              <a:rPr lang="en-ID" sz="1600" dirty="0"/>
              <a:t> token passing (</a:t>
            </a:r>
            <a:r>
              <a:rPr lang="en-ID" sz="1600" dirty="0" err="1"/>
              <a:t>pengiriman</a:t>
            </a:r>
            <a:r>
              <a:rPr lang="en-ID" sz="1600" dirty="0"/>
              <a:t> token). Token </a:t>
            </a:r>
            <a:r>
              <a:rPr lang="en-ID" sz="1600" dirty="0" err="1"/>
              <a:t>berupa</a:t>
            </a:r>
            <a:r>
              <a:rPr lang="en-ID" sz="1600" dirty="0"/>
              <a:t> data </a:t>
            </a:r>
            <a:r>
              <a:rPr lang="en-ID" sz="1600" dirty="0" err="1"/>
              <a:t>kecil</a:t>
            </a:r>
            <a:r>
              <a:rPr lang="en-ID" sz="1600" dirty="0"/>
              <a:t> yang </a:t>
            </a:r>
            <a:r>
              <a:rPr lang="en-ID" sz="1600" dirty="0" err="1"/>
              <a:t>dikirimkan</a:t>
            </a:r>
            <a:r>
              <a:rPr lang="en-ID" sz="1600" dirty="0"/>
              <a:t> </a:t>
            </a:r>
            <a:r>
              <a:rPr lang="en-ID" sz="1600" dirty="0" err="1"/>
              <a:t>dari</a:t>
            </a:r>
            <a:r>
              <a:rPr lang="en-ID" sz="1600" dirty="0"/>
              <a:t> </a:t>
            </a:r>
            <a:r>
              <a:rPr lang="en-ID" sz="1600" dirty="0" err="1"/>
              <a:t>satu</a:t>
            </a:r>
            <a:r>
              <a:rPr lang="en-ID" sz="1600" dirty="0"/>
              <a:t> node </a:t>
            </a:r>
            <a:r>
              <a:rPr lang="en-ID" sz="1600" dirty="0" err="1"/>
              <a:t>ke</a:t>
            </a:r>
            <a:r>
              <a:rPr lang="en-ID" sz="1600" dirty="0"/>
              <a:t> node </a:t>
            </a:r>
            <a:r>
              <a:rPr lang="en-ID" sz="1600" dirty="0" err="1"/>
              <a:t>lainnya</a:t>
            </a:r>
            <a:r>
              <a:rPr lang="en-ID" sz="1600" dirty="0"/>
              <a:t> </a:t>
            </a:r>
            <a:r>
              <a:rPr lang="en-ID" sz="1600" dirty="0" err="1"/>
              <a:t>dalam</a:t>
            </a:r>
            <a:r>
              <a:rPr lang="en-ID" sz="1600" dirty="0"/>
              <a:t> </a:t>
            </a:r>
            <a:r>
              <a:rPr lang="en-ID" sz="1600" dirty="0" err="1"/>
              <a:t>satu</a:t>
            </a:r>
            <a:r>
              <a:rPr lang="en-ID" sz="1600" dirty="0"/>
              <a:t> </a:t>
            </a:r>
            <a:r>
              <a:rPr lang="en-ID" sz="1600" dirty="0" err="1"/>
              <a:t>arah</a:t>
            </a:r>
            <a:r>
              <a:rPr lang="en-ID" sz="1600" dirty="0"/>
              <a:t> </a:t>
            </a:r>
            <a:r>
              <a:rPr lang="en-ID" sz="1600" dirty="0" err="1"/>
              <a:t>untuk</a:t>
            </a:r>
            <a:r>
              <a:rPr lang="en-ID" sz="1600" dirty="0"/>
              <a:t> </a:t>
            </a:r>
            <a:r>
              <a:rPr lang="en-ID" sz="1600" dirty="0" err="1"/>
              <a:t>menunjukkan</a:t>
            </a:r>
            <a:r>
              <a:rPr lang="en-ID" sz="1600" dirty="0"/>
              <a:t> node mana yang </a:t>
            </a:r>
            <a:r>
              <a:rPr lang="en-ID" sz="1600" dirty="0" err="1"/>
              <a:t>bisa</a:t>
            </a:r>
            <a:r>
              <a:rPr lang="en-ID" sz="1600" dirty="0"/>
              <a:t> </a:t>
            </a:r>
            <a:r>
              <a:rPr lang="en-ID" sz="1600" dirty="0" err="1"/>
              <a:t>dapat</a:t>
            </a:r>
            <a:r>
              <a:rPr lang="en-ID" sz="1600" dirty="0"/>
              <a:t> </a:t>
            </a:r>
            <a:r>
              <a:rPr lang="en-ID" sz="1600" dirty="0" err="1"/>
              <a:t>mengirimkan</a:t>
            </a:r>
            <a:r>
              <a:rPr lang="en-ID" sz="1600" dirty="0"/>
              <a:t> data pada </a:t>
            </a:r>
            <a:r>
              <a:rPr lang="en-ID" sz="1600" dirty="0" err="1"/>
              <a:t>waktu</a:t>
            </a:r>
            <a:r>
              <a:rPr lang="en-ID" sz="1600" dirty="0"/>
              <a:t> </a:t>
            </a:r>
            <a:r>
              <a:rPr lang="en-ID" sz="1600" dirty="0" err="1"/>
              <a:t>tertentu</a:t>
            </a:r>
            <a:endParaRPr lang="en-ID" sz="1600" dirty="0"/>
          </a:p>
        </p:txBody>
      </p:sp>
      <p:pic>
        <p:nvPicPr>
          <p:cNvPr id="6" name="Picture 5">
            <a:extLst>
              <a:ext uri="{FF2B5EF4-FFF2-40B4-BE49-F238E27FC236}">
                <a16:creationId xmlns:a16="http://schemas.microsoft.com/office/drawing/2014/main" id="{7F9D0762-91F3-DE2A-C8DF-746B362D6964}"/>
              </a:ext>
            </a:extLst>
          </p:cNvPr>
          <p:cNvPicPr>
            <a:picLocks noChangeAspect="1"/>
          </p:cNvPicPr>
          <p:nvPr/>
        </p:nvPicPr>
        <p:blipFill>
          <a:blip r:embed="rId2"/>
          <a:stretch>
            <a:fillRect/>
          </a:stretch>
        </p:blipFill>
        <p:spPr>
          <a:xfrm>
            <a:off x="4580345" y="1505445"/>
            <a:ext cx="4077046" cy="2132609"/>
          </a:xfrm>
          <a:prstGeom prst="rect">
            <a:avLst/>
          </a:prstGeom>
        </p:spPr>
      </p:pic>
    </p:spTree>
    <p:extLst>
      <p:ext uri="{BB962C8B-B14F-4D97-AF65-F5344CB8AC3E}">
        <p14:creationId xmlns:p14="http://schemas.microsoft.com/office/powerpoint/2010/main" val="172812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8948-378B-EDF8-F89D-6B0AF34D86FE}"/>
              </a:ext>
            </a:extLst>
          </p:cNvPr>
          <p:cNvSpPr>
            <a:spLocks noGrp="1"/>
          </p:cNvSpPr>
          <p:nvPr>
            <p:ph type="title"/>
          </p:nvPr>
        </p:nvSpPr>
        <p:spPr/>
        <p:txBody>
          <a:bodyPr/>
          <a:lstStyle/>
          <a:p>
            <a:r>
              <a:rPr lang="en-US" dirty="0"/>
              <a:t>Cara </a:t>
            </a:r>
            <a:r>
              <a:rPr lang="en-US" dirty="0" err="1"/>
              <a:t>Kerja</a:t>
            </a:r>
            <a:r>
              <a:rPr lang="en-US" dirty="0"/>
              <a:t> </a:t>
            </a:r>
            <a:r>
              <a:rPr lang="en-US" dirty="0" err="1"/>
              <a:t>Topologi</a:t>
            </a:r>
            <a:r>
              <a:rPr lang="en-US" dirty="0"/>
              <a:t> Ring</a:t>
            </a:r>
            <a:endParaRPr lang="en-ID" dirty="0"/>
          </a:p>
        </p:txBody>
      </p:sp>
      <p:sp>
        <p:nvSpPr>
          <p:cNvPr id="3" name="Text Placeholder 2">
            <a:extLst>
              <a:ext uri="{FF2B5EF4-FFF2-40B4-BE49-F238E27FC236}">
                <a16:creationId xmlns:a16="http://schemas.microsoft.com/office/drawing/2014/main" id="{1CA10FD1-E5BB-1A62-5401-F5CF38A40648}"/>
              </a:ext>
            </a:extLst>
          </p:cNvPr>
          <p:cNvSpPr>
            <a:spLocks noGrp="1"/>
          </p:cNvSpPr>
          <p:nvPr>
            <p:ph type="body" idx="1"/>
          </p:nvPr>
        </p:nvSpPr>
        <p:spPr>
          <a:xfrm>
            <a:off x="720000" y="1234866"/>
            <a:ext cx="7704000" cy="2371933"/>
          </a:xfrm>
        </p:spPr>
        <p:txBody>
          <a:bodyPr/>
          <a:lstStyle/>
          <a:p>
            <a:pPr marL="139700" indent="0" algn="l">
              <a:buNone/>
            </a:pPr>
            <a:r>
              <a:rPr lang="en-ID" sz="1600" dirty="0" err="1"/>
              <a:t>Dalam</a:t>
            </a:r>
            <a:r>
              <a:rPr lang="en-ID" sz="1600" dirty="0"/>
              <a:t> </a:t>
            </a:r>
            <a:r>
              <a:rPr lang="en-ID" sz="1600" dirty="0" err="1"/>
              <a:t>topologi</a:t>
            </a:r>
            <a:r>
              <a:rPr lang="en-ID" sz="1600" dirty="0"/>
              <a:t> ring, data </a:t>
            </a:r>
            <a:r>
              <a:rPr lang="en-ID" sz="1600" dirty="0" err="1"/>
              <a:t>dikirimkan</a:t>
            </a:r>
            <a:r>
              <a:rPr lang="en-ID" sz="1600" dirty="0"/>
              <a:t> </a:t>
            </a:r>
            <a:r>
              <a:rPr lang="en-ID" sz="1600" dirty="0" err="1"/>
              <a:t>dalam</a:t>
            </a:r>
            <a:r>
              <a:rPr lang="en-ID" sz="1600" dirty="0"/>
              <a:t> </a:t>
            </a:r>
            <a:r>
              <a:rPr lang="en-ID" sz="1600" dirty="0" err="1"/>
              <a:t>bentuk</a:t>
            </a:r>
            <a:r>
              <a:rPr lang="en-ID" sz="1600" dirty="0"/>
              <a:t> </a:t>
            </a:r>
            <a:r>
              <a:rPr lang="en-ID" sz="1600" dirty="0" err="1"/>
              <a:t>sinyal</a:t>
            </a:r>
            <a:r>
              <a:rPr lang="en-ID" sz="1600" dirty="0"/>
              <a:t> </a:t>
            </a:r>
            <a:r>
              <a:rPr lang="en-ID" sz="1600" dirty="0" err="1"/>
              <a:t>bergerak</a:t>
            </a:r>
            <a:r>
              <a:rPr lang="en-ID" sz="1600" dirty="0"/>
              <a:t> </a:t>
            </a:r>
            <a:r>
              <a:rPr lang="en-ID" sz="1600" dirty="0" err="1"/>
              <a:t>searah</a:t>
            </a:r>
            <a:r>
              <a:rPr lang="en-ID" sz="1600" dirty="0"/>
              <a:t> </a:t>
            </a:r>
            <a:r>
              <a:rPr lang="en-ID" sz="1600" dirty="0" err="1"/>
              <a:t>sepanjang</a:t>
            </a:r>
            <a:r>
              <a:rPr lang="en-ID" sz="1600" dirty="0"/>
              <a:t> </a:t>
            </a:r>
            <a:r>
              <a:rPr lang="en-ID" sz="1600" dirty="0" err="1"/>
              <a:t>cincin</a:t>
            </a:r>
            <a:r>
              <a:rPr lang="en-ID" sz="1600" dirty="0"/>
              <a:t> </a:t>
            </a:r>
            <a:r>
              <a:rPr lang="en-ID" sz="1600" dirty="0" err="1"/>
              <a:t>dari</a:t>
            </a:r>
            <a:r>
              <a:rPr lang="en-ID" sz="1600" dirty="0"/>
              <a:t> </a:t>
            </a:r>
            <a:r>
              <a:rPr lang="en-ID" sz="1600" dirty="0" err="1"/>
              <a:t>satu</a:t>
            </a:r>
            <a:r>
              <a:rPr lang="en-ID" sz="1600" dirty="0"/>
              <a:t> </a:t>
            </a:r>
            <a:r>
              <a:rPr lang="en-ID" sz="1600" dirty="0" err="1"/>
              <a:t>perangkat</a:t>
            </a:r>
            <a:r>
              <a:rPr lang="en-ID" sz="1600" dirty="0"/>
              <a:t> </a:t>
            </a:r>
            <a:r>
              <a:rPr lang="en-ID" sz="1600" dirty="0" err="1"/>
              <a:t>ke</a:t>
            </a:r>
            <a:r>
              <a:rPr lang="en-ID" sz="1600" dirty="0"/>
              <a:t> </a:t>
            </a:r>
            <a:r>
              <a:rPr lang="en-ID" sz="1600" dirty="0" err="1"/>
              <a:t>perangkat</a:t>
            </a:r>
            <a:r>
              <a:rPr lang="en-ID" sz="1600" dirty="0"/>
              <a:t> </a:t>
            </a:r>
            <a:r>
              <a:rPr lang="en-ID" sz="1600" dirty="0" err="1"/>
              <a:t>berikutnya</a:t>
            </a:r>
            <a:r>
              <a:rPr lang="en-ID" sz="1600" dirty="0"/>
              <a:t>. </a:t>
            </a:r>
            <a:r>
              <a:rPr lang="en-ID" sz="1600" dirty="0" err="1"/>
              <a:t>Setiap</a:t>
            </a:r>
            <a:r>
              <a:rPr lang="en-ID" sz="1600" dirty="0"/>
              <a:t> </a:t>
            </a:r>
            <a:r>
              <a:rPr lang="en-ID" sz="1600" dirty="0" err="1"/>
              <a:t>perangkat</a:t>
            </a:r>
            <a:r>
              <a:rPr lang="en-ID" sz="1600" dirty="0"/>
              <a:t> di </a:t>
            </a:r>
            <a:r>
              <a:rPr lang="en-ID" sz="1600" dirty="0" err="1"/>
              <a:t>dalam</a:t>
            </a:r>
            <a:r>
              <a:rPr lang="en-ID" sz="1600" dirty="0"/>
              <a:t> </a:t>
            </a:r>
            <a:r>
              <a:rPr lang="en-ID" sz="1600" dirty="0" err="1"/>
              <a:t>jaringan</a:t>
            </a:r>
            <a:r>
              <a:rPr lang="en-ID" sz="1600" dirty="0"/>
              <a:t> </a:t>
            </a:r>
            <a:r>
              <a:rPr lang="en-ID" sz="1600" dirty="0" err="1"/>
              <a:t>bertindak</a:t>
            </a:r>
            <a:r>
              <a:rPr lang="en-ID" sz="1600" dirty="0"/>
              <a:t> </a:t>
            </a:r>
            <a:r>
              <a:rPr lang="en-ID" sz="1600" dirty="0" err="1"/>
              <a:t>sebagai</a:t>
            </a:r>
            <a:r>
              <a:rPr lang="en-ID" sz="1600" dirty="0"/>
              <a:t> repeater yang </a:t>
            </a:r>
            <a:r>
              <a:rPr lang="en-ID" sz="1600" dirty="0" err="1"/>
              <a:t>menguatkan</a:t>
            </a:r>
            <a:r>
              <a:rPr lang="en-ID" sz="1600" dirty="0"/>
              <a:t> dan </a:t>
            </a:r>
            <a:r>
              <a:rPr lang="en-ID" sz="1600" dirty="0" err="1"/>
              <a:t>mengirimkan</a:t>
            </a:r>
            <a:r>
              <a:rPr lang="en-ID" sz="1600" dirty="0"/>
              <a:t> </a:t>
            </a:r>
            <a:r>
              <a:rPr lang="en-ID" sz="1600" dirty="0" err="1"/>
              <a:t>sinyal</a:t>
            </a:r>
            <a:r>
              <a:rPr lang="en-ID" sz="1600" dirty="0"/>
              <a:t> </a:t>
            </a:r>
            <a:r>
              <a:rPr lang="en-ID" sz="1600" dirty="0" err="1"/>
              <a:t>ke</a:t>
            </a:r>
            <a:r>
              <a:rPr lang="en-ID" sz="1600" dirty="0"/>
              <a:t> </a:t>
            </a:r>
            <a:r>
              <a:rPr lang="en-ID" sz="1600" dirty="0" err="1"/>
              <a:t>perangkat</a:t>
            </a:r>
            <a:r>
              <a:rPr lang="en-ID" sz="1600" dirty="0"/>
              <a:t> </a:t>
            </a:r>
            <a:r>
              <a:rPr lang="en-ID" sz="1600" dirty="0" err="1"/>
              <a:t>berikutnya</a:t>
            </a:r>
            <a:r>
              <a:rPr lang="en-ID" sz="1600" dirty="0"/>
              <a:t>.</a:t>
            </a:r>
          </a:p>
        </p:txBody>
      </p:sp>
    </p:spTree>
    <p:extLst>
      <p:ext uri="{BB962C8B-B14F-4D97-AF65-F5344CB8AC3E}">
        <p14:creationId xmlns:p14="http://schemas.microsoft.com/office/powerpoint/2010/main" val="97288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812A-8B11-7979-0E30-62821BDC8162}"/>
              </a:ext>
            </a:extLst>
          </p:cNvPr>
          <p:cNvSpPr>
            <a:spLocks noGrp="1"/>
          </p:cNvSpPr>
          <p:nvPr>
            <p:ph type="title"/>
          </p:nvPr>
        </p:nvSpPr>
        <p:spPr>
          <a:xfrm>
            <a:off x="900749" y="611875"/>
            <a:ext cx="3984071" cy="572700"/>
          </a:xfrm>
        </p:spPr>
        <p:txBody>
          <a:bodyPr/>
          <a:lstStyle/>
          <a:p>
            <a:r>
              <a:rPr lang="en-ID" dirty="0" err="1"/>
              <a:t>Topologi</a:t>
            </a:r>
            <a:r>
              <a:rPr lang="en-ID" dirty="0"/>
              <a:t> tree</a:t>
            </a:r>
          </a:p>
        </p:txBody>
      </p:sp>
      <p:sp>
        <p:nvSpPr>
          <p:cNvPr id="3" name="Text Placeholder 2">
            <a:extLst>
              <a:ext uri="{FF2B5EF4-FFF2-40B4-BE49-F238E27FC236}">
                <a16:creationId xmlns:a16="http://schemas.microsoft.com/office/drawing/2014/main" id="{DAAA5793-9D82-79D7-73AF-E14EE931ACED}"/>
              </a:ext>
            </a:extLst>
          </p:cNvPr>
          <p:cNvSpPr>
            <a:spLocks noGrp="1"/>
          </p:cNvSpPr>
          <p:nvPr>
            <p:ph type="body" idx="1"/>
          </p:nvPr>
        </p:nvSpPr>
        <p:spPr>
          <a:xfrm>
            <a:off x="900749" y="1184574"/>
            <a:ext cx="3552595" cy="3590625"/>
          </a:xfrm>
        </p:spPr>
        <p:txBody>
          <a:bodyPr/>
          <a:lstStyle/>
          <a:p>
            <a:pPr marL="152400" indent="0">
              <a:buNone/>
            </a:pPr>
            <a:r>
              <a:rPr lang="en-ID" sz="1600" dirty="0" err="1"/>
              <a:t>Topologi</a:t>
            </a:r>
            <a:r>
              <a:rPr lang="en-ID" sz="1600" dirty="0"/>
              <a:t> tree </a:t>
            </a:r>
            <a:r>
              <a:rPr lang="en-ID" sz="1600" dirty="0" err="1"/>
              <a:t>adalah</a:t>
            </a:r>
            <a:r>
              <a:rPr lang="en-ID" sz="1600" dirty="0"/>
              <a:t> </a:t>
            </a:r>
            <a:r>
              <a:rPr lang="en-ID" sz="1600" dirty="0" err="1"/>
              <a:t>penggabungan</a:t>
            </a:r>
            <a:r>
              <a:rPr lang="en-ID" sz="1600" dirty="0"/>
              <a:t> </a:t>
            </a:r>
            <a:r>
              <a:rPr lang="en-ID" sz="1600" dirty="0" err="1"/>
              <a:t>antara</a:t>
            </a:r>
            <a:r>
              <a:rPr lang="en-ID" sz="1600" dirty="0"/>
              <a:t> </a:t>
            </a:r>
            <a:r>
              <a:rPr lang="en-ID" sz="1600" dirty="0" err="1"/>
              <a:t>topologi</a:t>
            </a:r>
            <a:r>
              <a:rPr lang="en-ID" sz="1600" dirty="0"/>
              <a:t> star dan </a:t>
            </a:r>
            <a:r>
              <a:rPr lang="en-ID" sz="1600" dirty="0" err="1"/>
              <a:t>topologi</a:t>
            </a:r>
            <a:r>
              <a:rPr lang="en-ID" sz="1600" dirty="0"/>
              <a:t> bus yang </a:t>
            </a:r>
            <a:r>
              <a:rPr lang="en-ID" sz="1600" dirty="0" err="1"/>
              <a:t>menghubungkan</a:t>
            </a:r>
            <a:r>
              <a:rPr lang="en-ID" sz="1600" dirty="0"/>
              <a:t> </a:t>
            </a:r>
            <a:r>
              <a:rPr lang="en-ID" sz="1600" dirty="0" err="1"/>
              <a:t>antara</a:t>
            </a:r>
            <a:r>
              <a:rPr lang="en-ID" sz="1600" dirty="0"/>
              <a:t> </a:t>
            </a:r>
            <a:r>
              <a:rPr lang="en-ID" sz="1600" dirty="0" err="1"/>
              <a:t>satu</a:t>
            </a:r>
            <a:r>
              <a:rPr lang="en-ID" sz="1600" dirty="0"/>
              <a:t> </a:t>
            </a:r>
            <a:r>
              <a:rPr lang="en-ID" sz="1600" dirty="0" err="1"/>
              <a:t>komputer</a:t>
            </a:r>
            <a:r>
              <a:rPr lang="en-ID" sz="1600" dirty="0"/>
              <a:t> </a:t>
            </a:r>
            <a:r>
              <a:rPr lang="en-ID" sz="1600" dirty="0" err="1"/>
              <a:t>dengan</a:t>
            </a:r>
            <a:r>
              <a:rPr lang="en-ID" sz="1600" dirty="0"/>
              <a:t> </a:t>
            </a:r>
            <a:r>
              <a:rPr lang="en-ID" sz="1600" dirty="0" err="1"/>
              <a:t>komputer</a:t>
            </a:r>
            <a:r>
              <a:rPr lang="en-ID" sz="1600" dirty="0"/>
              <a:t> </a:t>
            </a:r>
            <a:r>
              <a:rPr lang="en-ID" sz="1600" dirty="0" err="1"/>
              <a:t>lainnya</a:t>
            </a:r>
            <a:r>
              <a:rPr lang="en-ID" sz="1600" dirty="0"/>
              <a:t> </a:t>
            </a:r>
            <a:r>
              <a:rPr lang="en-ID" sz="1600" dirty="0" err="1"/>
              <a:t>dalam</a:t>
            </a:r>
            <a:r>
              <a:rPr lang="en-ID" sz="1600" dirty="0"/>
              <a:t> </a:t>
            </a:r>
            <a:r>
              <a:rPr lang="en-ID" sz="1600" dirty="0" err="1"/>
              <a:t>satu</a:t>
            </a:r>
            <a:r>
              <a:rPr lang="en-ID" sz="1600" dirty="0"/>
              <a:t> </a:t>
            </a:r>
            <a:r>
              <a:rPr lang="en-ID" sz="1600" dirty="0" err="1"/>
              <a:t>jaringan</a:t>
            </a:r>
            <a:r>
              <a:rPr lang="en-ID" sz="1600" dirty="0"/>
              <a:t> yang </a:t>
            </a:r>
            <a:r>
              <a:rPr lang="en-ID" sz="1600" dirty="0" err="1"/>
              <a:t>berpusat</a:t>
            </a:r>
            <a:r>
              <a:rPr lang="en-ID" sz="1600" dirty="0"/>
              <a:t> pada </a:t>
            </a:r>
            <a:r>
              <a:rPr lang="en-ID" sz="1600" dirty="0" err="1"/>
              <a:t>sebuah</a:t>
            </a:r>
            <a:r>
              <a:rPr lang="en-ID" sz="1600" dirty="0"/>
              <a:t> </a:t>
            </a:r>
            <a:r>
              <a:rPr lang="en-ID" sz="1600" dirty="0" err="1"/>
              <a:t>komputer</a:t>
            </a:r>
            <a:r>
              <a:rPr lang="en-ID" sz="1600" dirty="0"/>
              <a:t> </a:t>
            </a:r>
            <a:r>
              <a:rPr lang="en-ID" sz="1600" dirty="0" err="1"/>
              <a:t>pusat</a:t>
            </a:r>
            <a:r>
              <a:rPr lang="en-ID" sz="1600" dirty="0"/>
              <a:t>.</a:t>
            </a:r>
          </a:p>
        </p:txBody>
      </p:sp>
      <p:pic>
        <p:nvPicPr>
          <p:cNvPr id="5" name="Picture 4">
            <a:extLst>
              <a:ext uri="{FF2B5EF4-FFF2-40B4-BE49-F238E27FC236}">
                <a16:creationId xmlns:a16="http://schemas.microsoft.com/office/drawing/2014/main" id="{2772E3F0-EF75-AA87-74AF-9CD514CE635F}"/>
              </a:ext>
            </a:extLst>
          </p:cNvPr>
          <p:cNvPicPr>
            <a:picLocks noChangeAspect="1"/>
          </p:cNvPicPr>
          <p:nvPr/>
        </p:nvPicPr>
        <p:blipFill>
          <a:blip r:embed="rId2"/>
          <a:stretch>
            <a:fillRect/>
          </a:stretch>
        </p:blipFill>
        <p:spPr>
          <a:xfrm>
            <a:off x="4572000" y="1755479"/>
            <a:ext cx="3878928" cy="2205242"/>
          </a:xfrm>
          <a:prstGeom prst="rect">
            <a:avLst/>
          </a:prstGeom>
        </p:spPr>
      </p:pic>
    </p:spTree>
    <p:extLst>
      <p:ext uri="{BB962C8B-B14F-4D97-AF65-F5344CB8AC3E}">
        <p14:creationId xmlns:p14="http://schemas.microsoft.com/office/powerpoint/2010/main" val="3695050229"/>
      </p:ext>
    </p:extLst>
  </p:cSld>
  <p:clrMapOvr>
    <a:masterClrMapping/>
  </p:clrMapOvr>
</p:sld>
</file>

<file path=ppt/theme/theme1.xml><?xml version="1.0" encoding="utf-8"?>
<a:theme xmlns:a="http://schemas.openxmlformats.org/drawingml/2006/main" name="Tech Entrepreneurship MK Plan by Slidesgo">
  <a:themeElements>
    <a:clrScheme name="Simple Light">
      <a:dk1>
        <a:srgbClr val="85D0FF"/>
      </a:dk1>
      <a:lt1>
        <a:srgbClr val="050116"/>
      </a:lt1>
      <a:dk2>
        <a:srgbClr val="11396C"/>
      </a:dk2>
      <a:lt2>
        <a:srgbClr val="FFFFFF"/>
      </a:lt2>
      <a:accent1>
        <a:srgbClr val="78ADF1"/>
      </a:accent1>
      <a:accent2>
        <a:srgbClr val="3464A2"/>
      </a:accent2>
      <a:accent3>
        <a:srgbClr val="B2D1E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742</Words>
  <Application>Microsoft Office PowerPoint</Application>
  <PresentationFormat>On-screen Show (16:9)</PresentationFormat>
  <Paragraphs>49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Orbitron</vt:lpstr>
      <vt:lpstr>DM Sans</vt:lpstr>
      <vt:lpstr>Raleway</vt:lpstr>
      <vt:lpstr>Arial</vt:lpstr>
      <vt:lpstr>Nunito Light</vt:lpstr>
      <vt:lpstr>Tech Entrepreneurship MK Plan by Slidesgo</vt:lpstr>
      <vt:lpstr>Topologi Jaringan</vt:lpstr>
      <vt:lpstr>KONEKSI JARINGAN KOMPUTER</vt:lpstr>
      <vt:lpstr>Topologi bus</vt:lpstr>
      <vt:lpstr>Cara Kerja Topologi Bus</vt:lpstr>
      <vt:lpstr>Topologi star</vt:lpstr>
      <vt:lpstr>Cara Kerja Topologi Star</vt:lpstr>
      <vt:lpstr>Topologi ring</vt:lpstr>
      <vt:lpstr>Cara Kerja Topologi Ring</vt:lpstr>
      <vt:lpstr>Topologi tree</vt:lpstr>
      <vt:lpstr>Cara Kerja Topologi Tree</vt:lpstr>
      <vt:lpstr>Topologi hybrid</vt:lpstr>
      <vt:lpstr>Topologi mana yang paling baik?</vt:lpstr>
      <vt:lpstr>Tidak ada topologi jaringan paling baik untuk semua kondisi.</vt:lpstr>
      <vt:lpstr>Biaya Instalasi</vt:lpstr>
      <vt:lpstr>Skalabilitas</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Tantri Hardianti</cp:lastModifiedBy>
  <cp:revision>21</cp:revision>
  <dcterms:modified xsi:type="dcterms:W3CDTF">2024-09-11T02:37:42Z</dcterms:modified>
</cp:coreProperties>
</file>