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1" r:id="rId6"/>
    <p:sldId id="262" r:id="rId7"/>
    <p:sldId id="289" r:id="rId8"/>
    <p:sldId id="271" r:id="rId9"/>
    <p:sldId id="291" r:id="rId10"/>
    <p:sldId id="292" r:id="rId11"/>
    <p:sldId id="293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0" r:id="rId21"/>
    <p:sldId id="301" r:id="rId22"/>
    <p:sldId id="304" r:id="rId23"/>
    <p:sldId id="305" r:id="rId24"/>
    <p:sldId id="306" r:id="rId25"/>
    <p:sldId id="307" r:id="rId26"/>
    <p:sldId id="274" r:id="rId27"/>
    <p:sldId id="303" r:id="rId28"/>
    <p:sldId id="279" r:id="rId29"/>
    <p:sldId id="288" r:id="rId30"/>
    <p:sldId id="269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58"/>
            <p14:sldId id="259"/>
            <p14:sldId id="261"/>
            <p14:sldId id="262"/>
            <p14:sldId id="289"/>
            <p14:sldId id="271"/>
            <p14:sldId id="291"/>
            <p14:sldId id="292"/>
            <p14:sldId id="293"/>
            <p14:sldId id="27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304"/>
            <p14:sldId id="305"/>
            <p14:sldId id="306"/>
            <p14:sldId id="307"/>
            <p14:sldId id="274"/>
            <p14:sldId id="303"/>
            <p14:sldId id="279"/>
            <p14:sldId id="28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28"/>
    <a:srgbClr val="E7F8FB"/>
    <a:srgbClr val="7DF0FF"/>
    <a:srgbClr val="E7FFEC"/>
    <a:srgbClr val="89D4EC"/>
    <a:srgbClr val="00B4B9"/>
    <a:srgbClr val="007EAF"/>
    <a:srgbClr val="0080B2"/>
    <a:srgbClr val="FFCD1E"/>
    <a:srgbClr val="E6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67" autoAdjust="0"/>
  </p:normalViewPr>
  <p:slideViewPr>
    <p:cSldViewPr showGuides="1">
      <p:cViewPr varScale="1">
        <p:scale>
          <a:sx n="84" d="100"/>
          <a:sy n="84" d="100"/>
        </p:scale>
        <p:origin x="76" y="180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AF132-6BA6-45FB-BE0F-F7F7D0DD9F4E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D220-3F1D-4B2A-ADBD-92CFAA409B31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6FC6522-15ED-438F-94AC-BC1BBE92897D}" type="parTrans" cxnId="{8CD06533-B227-475C-9004-6AEC9CBE39F9}">
      <dgm:prSet/>
      <dgm:spPr/>
      <dgm:t>
        <a:bodyPr/>
        <a:lstStyle/>
        <a:p>
          <a:endParaRPr lang="en-US"/>
        </a:p>
      </dgm:t>
    </dgm:pt>
    <dgm:pt modelId="{222C6A30-5D3D-4D3A-8697-E84665B8772D}" type="sibTrans" cxnId="{8CD06533-B227-475C-9004-6AEC9CBE39F9}">
      <dgm:prSet/>
      <dgm:spPr/>
      <dgm:t>
        <a:bodyPr/>
        <a:lstStyle/>
        <a:p>
          <a:endParaRPr lang="en-US"/>
        </a:p>
      </dgm:t>
    </dgm:pt>
    <dgm:pt modelId="{E41B49C4-DAD6-4A0C-8974-1768191F96A0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EFB7379-3A3E-4E5F-85D3-42C230999D44}" type="parTrans" cxnId="{70B66073-CB8A-4B97-88E4-0257C315B1F7}">
      <dgm:prSet/>
      <dgm:spPr/>
      <dgm:t>
        <a:bodyPr/>
        <a:lstStyle/>
        <a:p>
          <a:endParaRPr lang="en-US"/>
        </a:p>
      </dgm:t>
    </dgm:pt>
    <dgm:pt modelId="{F2CCCED7-A565-4EAA-9FA9-7D5E95EC9F9D}" type="sibTrans" cxnId="{70B66073-CB8A-4B97-88E4-0257C315B1F7}">
      <dgm:prSet/>
      <dgm:spPr/>
      <dgm:t>
        <a:bodyPr/>
        <a:lstStyle/>
        <a:p>
          <a:endParaRPr lang="en-US"/>
        </a:p>
      </dgm:t>
    </dgm:pt>
    <dgm:pt modelId="{3F57059B-DA89-415E-989D-68EBDE411D2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A9830C7-A57F-47CC-B94B-30C8F695350F}" type="parTrans" cxnId="{4A48189C-6526-4D0A-B02C-07491534889C}">
      <dgm:prSet/>
      <dgm:spPr/>
      <dgm:t>
        <a:bodyPr/>
        <a:lstStyle/>
        <a:p>
          <a:endParaRPr lang="en-US"/>
        </a:p>
      </dgm:t>
    </dgm:pt>
    <dgm:pt modelId="{B17C7E0C-9B56-49DB-9009-2CFE808C9BA7}" type="sibTrans" cxnId="{4A48189C-6526-4D0A-B02C-07491534889C}">
      <dgm:prSet/>
      <dgm:spPr/>
      <dgm:t>
        <a:bodyPr/>
        <a:lstStyle/>
        <a:p>
          <a:endParaRPr lang="en-US"/>
        </a:p>
      </dgm:t>
    </dgm:pt>
    <dgm:pt modelId="{7480D80E-6CB6-4742-86A7-24A15585A38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C9348670-83D9-4F2E-AE53-D29BA54E7E4C}" type="parTrans" cxnId="{677F63E9-D717-4C41-81FA-2766AF03B947}">
      <dgm:prSet/>
      <dgm:spPr/>
      <dgm:t>
        <a:bodyPr/>
        <a:lstStyle/>
        <a:p>
          <a:endParaRPr lang="en-US"/>
        </a:p>
      </dgm:t>
    </dgm:pt>
    <dgm:pt modelId="{C0069D91-34AF-4459-A004-E321F54C7FBC}" type="sibTrans" cxnId="{677F63E9-D717-4C41-81FA-2766AF03B947}">
      <dgm:prSet/>
      <dgm:spPr/>
      <dgm:t>
        <a:bodyPr/>
        <a:lstStyle/>
        <a:p>
          <a:endParaRPr lang="en-US"/>
        </a:p>
      </dgm:t>
    </dgm:pt>
    <dgm:pt modelId="{813B2B90-F4D1-4F57-8F35-B0829535FD78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1AB105C-1215-40AD-86C3-5B4A51560B71}" type="parTrans" cxnId="{F3817B01-41A2-460B-9995-B5C768185EA0}">
      <dgm:prSet/>
      <dgm:spPr/>
      <dgm:t>
        <a:bodyPr/>
        <a:lstStyle/>
        <a:p>
          <a:endParaRPr lang="en-US"/>
        </a:p>
      </dgm:t>
    </dgm:pt>
    <dgm:pt modelId="{AEC81595-8B07-480A-AA56-755C5AE4C1B3}" type="sibTrans" cxnId="{F3817B01-41A2-460B-9995-B5C768185EA0}">
      <dgm:prSet/>
      <dgm:spPr/>
      <dgm:t>
        <a:bodyPr/>
        <a:lstStyle/>
        <a:p>
          <a:endParaRPr lang="en-US"/>
        </a:p>
      </dgm:t>
    </dgm:pt>
    <dgm:pt modelId="{3F99930D-1B1E-401C-8940-8AFD556A525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97FA187C-E475-4954-9E29-4C04EDE9CF82}" type="parTrans" cxnId="{661120E4-A8E2-46FD-8488-F8E2263E1586}">
      <dgm:prSet/>
      <dgm:spPr/>
      <dgm:t>
        <a:bodyPr/>
        <a:lstStyle/>
        <a:p>
          <a:endParaRPr lang="en-US"/>
        </a:p>
      </dgm:t>
    </dgm:pt>
    <dgm:pt modelId="{5EF13537-7F37-4F92-8B83-E7E385347A65}" type="sibTrans" cxnId="{661120E4-A8E2-46FD-8488-F8E2263E1586}">
      <dgm:prSet/>
      <dgm:spPr/>
      <dgm:t>
        <a:bodyPr/>
        <a:lstStyle/>
        <a:p>
          <a:endParaRPr lang="en-US"/>
        </a:p>
      </dgm:t>
    </dgm:pt>
    <dgm:pt modelId="{AD528BF3-8AF3-450F-92F8-492153267BE2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dirty="0">
            <a:solidFill>
              <a:schemeClr val="bg1">
                <a:lumMod val="50000"/>
              </a:schemeClr>
            </a:solidFill>
          </a:endParaRPr>
        </a:p>
      </dgm:t>
    </dgm:pt>
    <dgm:pt modelId="{0A4C6BFE-C308-4A8F-B408-8DCB2D9CD3B8}" type="parTrans" cxnId="{CD0F192B-9531-4E7C-830F-B651230463B3}">
      <dgm:prSet/>
      <dgm:spPr/>
      <dgm:t>
        <a:bodyPr/>
        <a:lstStyle/>
        <a:p>
          <a:endParaRPr lang="en-US"/>
        </a:p>
      </dgm:t>
    </dgm:pt>
    <dgm:pt modelId="{2297F1B7-DA38-45ED-802C-2D6C7D370973}" type="sibTrans" cxnId="{CD0F192B-9531-4E7C-830F-B651230463B3}">
      <dgm:prSet/>
      <dgm:spPr/>
      <dgm:t>
        <a:bodyPr/>
        <a:lstStyle/>
        <a:p>
          <a:endParaRPr lang="en-US"/>
        </a:p>
      </dgm:t>
    </dgm:pt>
    <dgm:pt modelId="{2CC8774E-37F3-464D-AE15-4A5D6A317FD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r>
            <a:rPr lang="pt-BR" sz="7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dirty="0">
            <a:solidFill>
              <a:schemeClr val="bg1">
                <a:lumMod val="50000"/>
              </a:schemeClr>
            </a:solidFill>
          </a:endParaRPr>
        </a:p>
      </dgm:t>
    </dgm:pt>
    <dgm:pt modelId="{A06CC03E-A729-4B01-863C-1B3771135144}" type="parTrans" cxnId="{0B7B704C-E024-4821-B35F-7E3E5847A8AD}">
      <dgm:prSet/>
      <dgm:spPr/>
      <dgm:t>
        <a:bodyPr/>
        <a:lstStyle/>
        <a:p>
          <a:endParaRPr lang="en-US"/>
        </a:p>
      </dgm:t>
    </dgm:pt>
    <dgm:pt modelId="{89352768-B7AB-4E76-A6C6-0680FA7F1EF1}" type="sibTrans" cxnId="{0B7B704C-E024-4821-B35F-7E3E5847A8AD}">
      <dgm:prSet/>
      <dgm:spPr/>
      <dgm:t>
        <a:bodyPr/>
        <a:lstStyle/>
        <a:p>
          <a:endParaRPr lang="en-US"/>
        </a:p>
      </dgm:t>
    </dgm:pt>
    <dgm:pt modelId="{D98EF816-E991-4EB7-A8ED-5A6B3AFE13BB}" type="pres">
      <dgm:prSet presAssocID="{3FBAF132-6BA6-45FB-BE0F-F7F7D0DD9F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AC8ED-0B9F-4A90-A33F-FA2C954F6ACE}" type="pres">
      <dgm:prSet presAssocID="{AD528BF3-8AF3-450F-92F8-492153267BE2}" presName="composite" presStyleCnt="0"/>
      <dgm:spPr/>
    </dgm:pt>
    <dgm:pt modelId="{A2B158C6-6A45-4A74-AD05-46EDE3C484F6}" type="pres">
      <dgm:prSet presAssocID="{AD528BF3-8AF3-450F-92F8-492153267BE2}" presName="bgChev" presStyleLbl="node1" presStyleIdx="0" presStyleCnt="8" custLinFactY="100000" custLinFactNeighborX="2778" custLinFactNeighborY="15493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5BE2241-66D3-43A7-8956-799E6E0BC027}" type="pres">
      <dgm:prSet presAssocID="{AD528BF3-8AF3-450F-92F8-492153267BE2}" presName="txNode" presStyleLbl="fgAcc1" presStyleIdx="0" presStyleCnt="8" custScaleX="131570" custScaleY="173216" custLinFactY="200000" custLinFactNeighborX="-14228" custLinFactNeighborY="298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5E740-3875-4F8B-AC09-C71C3097B6D2}" type="pres">
      <dgm:prSet presAssocID="{2297F1B7-DA38-45ED-802C-2D6C7D370973}" presName="compositeSpace" presStyleCnt="0"/>
      <dgm:spPr/>
    </dgm:pt>
    <dgm:pt modelId="{FB035B25-DEDB-4F33-935F-7BA531BBAE5A}" type="pres">
      <dgm:prSet presAssocID="{2CC8774E-37F3-464D-AE15-4A5D6A317FD6}" presName="composite" presStyleCnt="0"/>
      <dgm:spPr/>
    </dgm:pt>
    <dgm:pt modelId="{0A89CB5A-AEE1-4EBB-9BD7-F3EB22851D57}" type="pres">
      <dgm:prSet presAssocID="{2CC8774E-37F3-464D-AE15-4A5D6A317FD6}" presName="bgChev" presStyleLbl="node1" presStyleIdx="1" presStyleCnt="8" custLinFactY="60040" custLinFactNeighborX="-4057" custLinFactNeighborY="100000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7B1AF0B-9D17-4176-9A9C-38EB3F5D11B0}" type="pres">
      <dgm:prSet presAssocID="{2CC8774E-37F3-464D-AE15-4A5D6A317FD6}" presName="txNode" presStyleLbl="fgAcc1" presStyleIdx="1" presStyleCnt="8" custScaleY="211066" custLinFactY="100000" custLinFactNeighborX="-3541" custLinFactNeighborY="171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C2A73-3087-4FD5-842C-E2C1AA5AD2FB}" type="pres">
      <dgm:prSet presAssocID="{89352768-B7AB-4E76-A6C6-0680FA7F1EF1}" presName="compositeSpace" presStyleCnt="0"/>
      <dgm:spPr/>
    </dgm:pt>
    <dgm:pt modelId="{F577AD39-128A-4DB3-BEE3-D0580CE7F32A}" type="pres">
      <dgm:prSet presAssocID="{0975D220-3F1D-4B2A-ADBD-92CFAA409B31}" presName="composite" presStyleCnt="0"/>
      <dgm:spPr/>
    </dgm:pt>
    <dgm:pt modelId="{BBCFD0CF-2AB3-4CB7-9737-1A5598CF8784}" type="pres">
      <dgm:prSet presAssocID="{0975D220-3F1D-4B2A-ADBD-92CFAA409B31}" presName="bgChev" presStyleLbl="node1" presStyleIdx="2" presStyleCnt="8" custLinFactNeighborY="95756"/>
      <dgm:spPr>
        <a:solidFill>
          <a:srgbClr val="00B050"/>
        </a:solidFill>
      </dgm:spPr>
    </dgm:pt>
    <dgm:pt modelId="{26C0EEFD-2595-4AB0-8EA4-3A4AB15D9D9F}" type="pres">
      <dgm:prSet presAssocID="{0975D220-3F1D-4B2A-ADBD-92CFAA409B31}" presName="txNode" presStyleLbl="fgAcc1" presStyleIdx="2" presStyleCnt="8" custScaleY="103146" custLinFactY="63149" custLinFactNeighborX="-336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1D227-E69E-4A9F-9893-981462DFCEEF}" type="pres">
      <dgm:prSet presAssocID="{222C6A30-5D3D-4D3A-8697-E84665B8772D}" presName="compositeSpace" presStyleCnt="0"/>
      <dgm:spPr/>
    </dgm:pt>
    <dgm:pt modelId="{CB55AC4B-60B6-41EB-9405-98916FC6B910}" type="pres">
      <dgm:prSet presAssocID="{E41B49C4-DAD6-4A0C-8974-1768191F96A0}" presName="composite" presStyleCnt="0"/>
      <dgm:spPr/>
    </dgm:pt>
    <dgm:pt modelId="{AEAB4218-8035-4C7C-B07B-0BE746CEFE17}" type="pres">
      <dgm:prSet presAssocID="{E41B49C4-DAD6-4A0C-8974-1768191F96A0}" presName="bgChev" presStyleLbl="node1" presStyleIdx="3" presStyleCnt="8" custScaleY="107627" custLinFactNeighborY="-11037"/>
      <dgm:spPr>
        <a:solidFill>
          <a:schemeClr val="accent6">
            <a:lumMod val="75000"/>
          </a:schemeClr>
        </a:solidFill>
      </dgm:spPr>
    </dgm:pt>
    <dgm:pt modelId="{D6039280-1B68-4D37-AFF6-C6CB45275841}" type="pres">
      <dgm:prSet presAssocID="{E41B49C4-DAD6-4A0C-8974-1768191F96A0}" presName="txNode" presStyleLbl="fgAcc1" presStyleIdx="3" presStyleCnt="8" custScaleY="107762" custLinFactNeighborX="-3083" custLinFactNeighborY="5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F501-596E-4281-AD1C-A6D0E97A3932}" type="pres">
      <dgm:prSet presAssocID="{F2CCCED7-A565-4EAA-9FA9-7D5E95EC9F9D}" presName="compositeSpace" presStyleCnt="0"/>
      <dgm:spPr/>
    </dgm:pt>
    <dgm:pt modelId="{BD6BAE59-E528-4F2F-8A23-3D9B72302A69}" type="pres">
      <dgm:prSet presAssocID="{3F57059B-DA89-415E-989D-68EBDE411D29}" presName="composite" presStyleCnt="0"/>
      <dgm:spPr/>
    </dgm:pt>
    <dgm:pt modelId="{1CB2B5E0-B6F0-4F09-AD95-BE05B2BEEF43}" type="pres">
      <dgm:prSet presAssocID="{3F57059B-DA89-415E-989D-68EBDE411D29}" presName="bgChev" presStyleLbl="node1" presStyleIdx="4" presStyleCnt="8"/>
      <dgm:spPr>
        <a:solidFill>
          <a:schemeClr val="accent6">
            <a:lumMod val="75000"/>
          </a:schemeClr>
        </a:solidFill>
      </dgm:spPr>
    </dgm:pt>
    <dgm:pt modelId="{882D8ECD-9245-4AFA-BA43-100AC2EBAE56}" type="pres">
      <dgm:prSet presAssocID="{3F57059B-DA89-415E-989D-68EBDE411D29}" presName="txNode" presStyleLbl="fgAcc1" presStyleIdx="4" presStyleCnt="8" custScaleX="93764" custScaleY="134815" custLinFactNeighborX="-5592" custLinFactNeighborY="7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7F2F6-730B-4679-97A5-BE594E342BBF}" type="pres">
      <dgm:prSet presAssocID="{B17C7E0C-9B56-49DB-9009-2CFE808C9BA7}" presName="compositeSpace" presStyleCnt="0"/>
      <dgm:spPr/>
    </dgm:pt>
    <dgm:pt modelId="{1526088C-34AB-4245-AAE2-0D139730183F}" type="pres">
      <dgm:prSet presAssocID="{7480D80E-6CB6-4742-86A7-24A15585A386}" presName="composite" presStyleCnt="0"/>
      <dgm:spPr/>
    </dgm:pt>
    <dgm:pt modelId="{B9E54093-5DCC-4102-83E9-7B92D2DC7B50}" type="pres">
      <dgm:prSet presAssocID="{7480D80E-6CB6-4742-86A7-24A15585A386}" presName="bgChev" presStyleLbl="node1" presStyleIdx="5" presStyleCnt="8"/>
      <dgm:spPr>
        <a:solidFill>
          <a:schemeClr val="accent6">
            <a:lumMod val="75000"/>
          </a:schemeClr>
        </a:solidFill>
      </dgm:spPr>
    </dgm:pt>
    <dgm:pt modelId="{53B2F2FC-9730-430E-A12F-7CA23C85FBFF}" type="pres">
      <dgm:prSet presAssocID="{7480D80E-6CB6-4742-86A7-24A15585A386}" presName="txNode" presStyleLbl="fgAcc1" presStyleIdx="5" presStyleCnt="8" custScaleX="95577" custScaleY="135712" custLinFactNeighborX="-2142" custLinFactNeighborY="79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E610-158D-4E45-8453-BFB9DF7BB5BF}" type="pres">
      <dgm:prSet presAssocID="{C0069D91-34AF-4459-A004-E321F54C7FBC}" presName="compositeSpace" presStyleCnt="0"/>
      <dgm:spPr/>
    </dgm:pt>
    <dgm:pt modelId="{00BFB424-0251-4568-AF4E-0500BC34ABB2}" type="pres">
      <dgm:prSet presAssocID="{813B2B90-F4D1-4F57-8F35-B0829535FD78}" presName="composite" presStyleCnt="0"/>
      <dgm:spPr/>
    </dgm:pt>
    <dgm:pt modelId="{2139C77C-3A89-4BDA-B798-B4F292225138}" type="pres">
      <dgm:prSet presAssocID="{813B2B90-F4D1-4F57-8F35-B0829535FD78}" presName="bgChev" presStyleLbl="node1" presStyleIdx="6" presStyleCnt="8" custScaleY="100881" custLinFactY="-5393" custLinFactNeighborX="4449" custLinFactNeighborY="-100000"/>
      <dgm:spPr>
        <a:solidFill>
          <a:schemeClr val="accent2">
            <a:lumMod val="75000"/>
          </a:schemeClr>
        </a:solidFill>
      </dgm:spPr>
    </dgm:pt>
    <dgm:pt modelId="{F09C1E16-67DD-470B-ACB5-2832B092913D}" type="pres">
      <dgm:prSet presAssocID="{813B2B90-F4D1-4F57-8F35-B0829535FD78}" presName="txNode" presStyleLbl="fgAcc1" presStyleIdx="6" presStyleCnt="8" custScaleX="135987" custScaleY="209349" custLinFactY="-200000" custLinFactNeighborX="-6505" custLinFactNeighborY="-234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256B3-7FEA-40F5-A284-25F66C5494A5}" type="pres">
      <dgm:prSet presAssocID="{AEC81595-8B07-480A-AA56-755C5AE4C1B3}" presName="compositeSpace" presStyleCnt="0"/>
      <dgm:spPr/>
    </dgm:pt>
    <dgm:pt modelId="{0826D856-7DD5-447E-82D3-D88EC65AC8C1}" type="pres">
      <dgm:prSet presAssocID="{3F99930D-1B1E-401C-8940-8AFD556A5259}" presName="composite" presStyleCnt="0"/>
      <dgm:spPr/>
    </dgm:pt>
    <dgm:pt modelId="{1B334896-982D-49E0-86DD-27BFE895239F}" type="pres">
      <dgm:prSet presAssocID="{3F99930D-1B1E-401C-8940-8AFD556A5259}" presName="bgChev" presStyleLbl="node1" presStyleIdx="7" presStyleCnt="8" custLinFactY="-100000" custLinFactNeighborX="-10518" custLinFactNeighborY="-108897"/>
      <dgm:spPr>
        <a:solidFill>
          <a:srgbClr val="FF0000"/>
        </a:solidFill>
      </dgm:spPr>
    </dgm:pt>
    <dgm:pt modelId="{68241A61-48FB-4C05-A2D5-FA6C50320AE1}" type="pres">
      <dgm:prSet presAssocID="{3F99930D-1B1E-401C-8940-8AFD556A5259}" presName="txNode" presStyleLbl="fgAcc1" presStyleIdx="7" presStyleCnt="8" custScaleY="267515" custLinFactY="64167" custLinFactNeighborX="-412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71016-4C8F-44C5-A52C-1BEEFCD8D95F}" type="presOf" srcId="{7480D80E-6CB6-4742-86A7-24A15585A386}" destId="{53B2F2FC-9730-430E-A12F-7CA23C85FBFF}" srcOrd="0" destOrd="0" presId="urn:microsoft.com/office/officeart/2005/8/layout/chevronAccent+Icon"/>
    <dgm:cxn modelId="{CD0F192B-9531-4E7C-830F-B651230463B3}" srcId="{3FBAF132-6BA6-45FB-BE0F-F7F7D0DD9F4E}" destId="{AD528BF3-8AF3-450F-92F8-492153267BE2}" srcOrd="0" destOrd="0" parTransId="{0A4C6BFE-C308-4A8F-B408-8DCB2D9CD3B8}" sibTransId="{2297F1B7-DA38-45ED-802C-2D6C7D370973}"/>
    <dgm:cxn modelId="{F3817B01-41A2-460B-9995-B5C768185EA0}" srcId="{3FBAF132-6BA6-45FB-BE0F-F7F7D0DD9F4E}" destId="{813B2B90-F4D1-4F57-8F35-B0829535FD78}" srcOrd="6" destOrd="0" parTransId="{B1AB105C-1215-40AD-86C3-5B4A51560B71}" sibTransId="{AEC81595-8B07-480A-AA56-755C5AE4C1B3}"/>
    <dgm:cxn modelId="{88406487-567E-4856-9324-C83F60D99653}" type="presOf" srcId="{3F57059B-DA89-415E-989D-68EBDE411D29}" destId="{882D8ECD-9245-4AFA-BA43-100AC2EBAE56}" srcOrd="0" destOrd="0" presId="urn:microsoft.com/office/officeart/2005/8/layout/chevronAccent+Icon"/>
    <dgm:cxn modelId="{EAF1F64E-8676-4029-A1C7-791C2E44DC44}" type="presOf" srcId="{AD528BF3-8AF3-450F-92F8-492153267BE2}" destId="{D5BE2241-66D3-43A7-8956-799E6E0BC027}" srcOrd="0" destOrd="0" presId="urn:microsoft.com/office/officeart/2005/8/layout/chevronAccent+Icon"/>
    <dgm:cxn modelId="{D41668ED-BEEC-4695-A6CE-BE9531C6A5A2}" type="presOf" srcId="{3F99930D-1B1E-401C-8940-8AFD556A5259}" destId="{68241A61-48FB-4C05-A2D5-FA6C50320AE1}" srcOrd="0" destOrd="0" presId="urn:microsoft.com/office/officeart/2005/8/layout/chevronAccent+Icon"/>
    <dgm:cxn modelId="{70B66073-CB8A-4B97-88E4-0257C315B1F7}" srcId="{3FBAF132-6BA6-45FB-BE0F-F7F7D0DD9F4E}" destId="{E41B49C4-DAD6-4A0C-8974-1768191F96A0}" srcOrd="3" destOrd="0" parTransId="{5EFB7379-3A3E-4E5F-85D3-42C230999D44}" sibTransId="{F2CCCED7-A565-4EAA-9FA9-7D5E95EC9F9D}"/>
    <dgm:cxn modelId="{E4A15A80-4FB8-4BE3-A929-D0E081C25251}" type="presOf" srcId="{2CC8774E-37F3-464D-AE15-4A5D6A317FD6}" destId="{A7B1AF0B-9D17-4176-9A9C-38EB3F5D11B0}" srcOrd="0" destOrd="0" presId="urn:microsoft.com/office/officeart/2005/8/layout/chevronAccent+Icon"/>
    <dgm:cxn modelId="{661120E4-A8E2-46FD-8488-F8E2263E1586}" srcId="{3FBAF132-6BA6-45FB-BE0F-F7F7D0DD9F4E}" destId="{3F99930D-1B1E-401C-8940-8AFD556A5259}" srcOrd="7" destOrd="0" parTransId="{97FA187C-E475-4954-9E29-4C04EDE9CF82}" sibTransId="{5EF13537-7F37-4F92-8B83-E7E385347A65}"/>
    <dgm:cxn modelId="{4A48189C-6526-4D0A-B02C-07491534889C}" srcId="{3FBAF132-6BA6-45FB-BE0F-F7F7D0DD9F4E}" destId="{3F57059B-DA89-415E-989D-68EBDE411D29}" srcOrd="4" destOrd="0" parTransId="{BA9830C7-A57F-47CC-B94B-30C8F695350F}" sibTransId="{B17C7E0C-9B56-49DB-9009-2CFE808C9BA7}"/>
    <dgm:cxn modelId="{677F63E9-D717-4C41-81FA-2766AF03B947}" srcId="{3FBAF132-6BA6-45FB-BE0F-F7F7D0DD9F4E}" destId="{7480D80E-6CB6-4742-86A7-24A15585A386}" srcOrd="5" destOrd="0" parTransId="{C9348670-83D9-4F2E-AE53-D29BA54E7E4C}" sibTransId="{C0069D91-34AF-4459-A004-E321F54C7FBC}"/>
    <dgm:cxn modelId="{3211D128-4423-4AEE-B476-DBCB53059F49}" type="presOf" srcId="{813B2B90-F4D1-4F57-8F35-B0829535FD78}" destId="{F09C1E16-67DD-470B-ACB5-2832B092913D}" srcOrd="0" destOrd="0" presId="urn:microsoft.com/office/officeart/2005/8/layout/chevronAccent+Icon"/>
    <dgm:cxn modelId="{D2FFBC4A-A016-4D7D-8F30-DED106CDD2FA}" type="presOf" srcId="{E41B49C4-DAD6-4A0C-8974-1768191F96A0}" destId="{D6039280-1B68-4D37-AFF6-C6CB45275841}" srcOrd="0" destOrd="0" presId="urn:microsoft.com/office/officeart/2005/8/layout/chevronAccent+Icon"/>
    <dgm:cxn modelId="{8CD06533-B227-475C-9004-6AEC9CBE39F9}" srcId="{3FBAF132-6BA6-45FB-BE0F-F7F7D0DD9F4E}" destId="{0975D220-3F1D-4B2A-ADBD-92CFAA409B31}" srcOrd="2" destOrd="0" parTransId="{56FC6522-15ED-438F-94AC-BC1BBE92897D}" sibTransId="{222C6A30-5D3D-4D3A-8697-E84665B8772D}"/>
    <dgm:cxn modelId="{0B7B704C-E024-4821-B35F-7E3E5847A8AD}" srcId="{3FBAF132-6BA6-45FB-BE0F-F7F7D0DD9F4E}" destId="{2CC8774E-37F3-464D-AE15-4A5D6A317FD6}" srcOrd="1" destOrd="0" parTransId="{A06CC03E-A729-4B01-863C-1B3771135144}" sibTransId="{89352768-B7AB-4E76-A6C6-0680FA7F1EF1}"/>
    <dgm:cxn modelId="{96A4831F-981B-4F43-9AA8-FD55DB651FFA}" type="presOf" srcId="{3FBAF132-6BA6-45FB-BE0F-F7F7D0DD9F4E}" destId="{D98EF816-E991-4EB7-A8ED-5A6B3AFE13BB}" srcOrd="0" destOrd="0" presId="urn:microsoft.com/office/officeart/2005/8/layout/chevronAccent+Icon"/>
    <dgm:cxn modelId="{B4F7F984-3B29-4735-9C9B-D810C5C9D3E5}" type="presOf" srcId="{0975D220-3F1D-4B2A-ADBD-92CFAA409B31}" destId="{26C0EEFD-2595-4AB0-8EA4-3A4AB15D9D9F}" srcOrd="0" destOrd="0" presId="urn:microsoft.com/office/officeart/2005/8/layout/chevronAccent+Icon"/>
    <dgm:cxn modelId="{4F311A77-60F4-4CE8-B737-02114A053893}" type="presParOf" srcId="{D98EF816-E991-4EB7-A8ED-5A6B3AFE13BB}" destId="{9F1AC8ED-0B9F-4A90-A33F-FA2C954F6ACE}" srcOrd="0" destOrd="0" presId="urn:microsoft.com/office/officeart/2005/8/layout/chevronAccent+Icon"/>
    <dgm:cxn modelId="{C5BB4B93-CF1E-4492-8802-1E4F4D8E3DD4}" type="presParOf" srcId="{9F1AC8ED-0B9F-4A90-A33F-FA2C954F6ACE}" destId="{A2B158C6-6A45-4A74-AD05-46EDE3C484F6}" srcOrd="0" destOrd="0" presId="urn:microsoft.com/office/officeart/2005/8/layout/chevronAccent+Icon"/>
    <dgm:cxn modelId="{8E94C364-380C-443C-8D2C-CA362DCFE83D}" type="presParOf" srcId="{9F1AC8ED-0B9F-4A90-A33F-FA2C954F6ACE}" destId="{D5BE2241-66D3-43A7-8956-799E6E0BC027}" srcOrd="1" destOrd="0" presId="urn:microsoft.com/office/officeart/2005/8/layout/chevronAccent+Icon"/>
    <dgm:cxn modelId="{4086FA27-3822-4BF5-82C6-B7A8C08676B6}" type="presParOf" srcId="{D98EF816-E991-4EB7-A8ED-5A6B3AFE13BB}" destId="{6B75E740-3875-4F8B-AC09-C71C3097B6D2}" srcOrd="1" destOrd="0" presId="urn:microsoft.com/office/officeart/2005/8/layout/chevronAccent+Icon"/>
    <dgm:cxn modelId="{552078F3-A828-4679-8F61-32B36A48BBA7}" type="presParOf" srcId="{D98EF816-E991-4EB7-A8ED-5A6B3AFE13BB}" destId="{FB035B25-DEDB-4F33-935F-7BA531BBAE5A}" srcOrd="2" destOrd="0" presId="urn:microsoft.com/office/officeart/2005/8/layout/chevronAccent+Icon"/>
    <dgm:cxn modelId="{4CCB37AB-B7AB-4C3D-B62E-1A4D516E4835}" type="presParOf" srcId="{FB035B25-DEDB-4F33-935F-7BA531BBAE5A}" destId="{0A89CB5A-AEE1-4EBB-9BD7-F3EB22851D57}" srcOrd="0" destOrd="0" presId="urn:microsoft.com/office/officeart/2005/8/layout/chevronAccent+Icon"/>
    <dgm:cxn modelId="{4B6C2817-E290-435A-AC84-0BA1A78D7D8D}" type="presParOf" srcId="{FB035B25-DEDB-4F33-935F-7BA531BBAE5A}" destId="{A7B1AF0B-9D17-4176-9A9C-38EB3F5D11B0}" srcOrd="1" destOrd="0" presId="urn:microsoft.com/office/officeart/2005/8/layout/chevronAccent+Icon"/>
    <dgm:cxn modelId="{77D31E3D-F41B-4E86-819D-5F80F1321808}" type="presParOf" srcId="{D98EF816-E991-4EB7-A8ED-5A6B3AFE13BB}" destId="{D8CC2A73-3087-4FD5-842C-E2C1AA5AD2FB}" srcOrd="3" destOrd="0" presId="urn:microsoft.com/office/officeart/2005/8/layout/chevronAccent+Icon"/>
    <dgm:cxn modelId="{F2DA474F-A30C-422B-B929-40639B7869FF}" type="presParOf" srcId="{D98EF816-E991-4EB7-A8ED-5A6B3AFE13BB}" destId="{F577AD39-128A-4DB3-BEE3-D0580CE7F32A}" srcOrd="4" destOrd="0" presId="urn:microsoft.com/office/officeart/2005/8/layout/chevronAccent+Icon"/>
    <dgm:cxn modelId="{E92C100F-CE02-43BE-B590-CDBD3B21013C}" type="presParOf" srcId="{F577AD39-128A-4DB3-BEE3-D0580CE7F32A}" destId="{BBCFD0CF-2AB3-4CB7-9737-1A5598CF8784}" srcOrd="0" destOrd="0" presId="urn:microsoft.com/office/officeart/2005/8/layout/chevronAccent+Icon"/>
    <dgm:cxn modelId="{EBA3A13A-145F-40D8-A023-A60C86C10914}" type="presParOf" srcId="{F577AD39-128A-4DB3-BEE3-D0580CE7F32A}" destId="{26C0EEFD-2595-4AB0-8EA4-3A4AB15D9D9F}" srcOrd="1" destOrd="0" presId="urn:microsoft.com/office/officeart/2005/8/layout/chevronAccent+Icon"/>
    <dgm:cxn modelId="{FB10DD6A-3DDF-4890-85E4-F878C4081AE6}" type="presParOf" srcId="{D98EF816-E991-4EB7-A8ED-5A6B3AFE13BB}" destId="{8E61D227-E69E-4A9F-9893-981462DFCEEF}" srcOrd="5" destOrd="0" presId="urn:microsoft.com/office/officeart/2005/8/layout/chevronAccent+Icon"/>
    <dgm:cxn modelId="{37D64977-EF99-419D-A6D5-9549624B1CF5}" type="presParOf" srcId="{D98EF816-E991-4EB7-A8ED-5A6B3AFE13BB}" destId="{CB55AC4B-60B6-41EB-9405-98916FC6B910}" srcOrd="6" destOrd="0" presId="urn:microsoft.com/office/officeart/2005/8/layout/chevronAccent+Icon"/>
    <dgm:cxn modelId="{28EED97B-5BFA-4ED9-B635-8563A4FEADB5}" type="presParOf" srcId="{CB55AC4B-60B6-41EB-9405-98916FC6B910}" destId="{AEAB4218-8035-4C7C-B07B-0BE746CEFE17}" srcOrd="0" destOrd="0" presId="urn:microsoft.com/office/officeart/2005/8/layout/chevronAccent+Icon"/>
    <dgm:cxn modelId="{71AF5889-8685-4F30-80DC-8EAAAC844BA9}" type="presParOf" srcId="{CB55AC4B-60B6-41EB-9405-98916FC6B910}" destId="{D6039280-1B68-4D37-AFF6-C6CB45275841}" srcOrd="1" destOrd="0" presId="urn:microsoft.com/office/officeart/2005/8/layout/chevronAccent+Icon"/>
    <dgm:cxn modelId="{8368A1CA-91A9-4FF9-897B-2EF26D2DF0F2}" type="presParOf" srcId="{D98EF816-E991-4EB7-A8ED-5A6B3AFE13BB}" destId="{8948F501-596E-4281-AD1C-A6D0E97A3932}" srcOrd="7" destOrd="0" presId="urn:microsoft.com/office/officeart/2005/8/layout/chevronAccent+Icon"/>
    <dgm:cxn modelId="{172DC018-9ED3-4A33-8DC1-DA1CAD3F8137}" type="presParOf" srcId="{D98EF816-E991-4EB7-A8ED-5A6B3AFE13BB}" destId="{BD6BAE59-E528-4F2F-8A23-3D9B72302A69}" srcOrd="8" destOrd="0" presId="urn:microsoft.com/office/officeart/2005/8/layout/chevronAccent+Icon"/>
    <dgm:cxn modelId="{D878BC87-2CB2-4CF4-91CF-769EA0336EB5}" type="presParOf" srcId="{BD6BAE59-E528-4F2F-8A23-3D9B72302A69}" destId="{1CB2B5E0-B6F0-4F09-AD95-BE05B2BEEF43}" srcOrd="0" destOrd="0" presId="urn:microsoft.com/office/officeart/2005/8/layout/chevronAccent+Icon"/>
    <dgm:cxn modelId="{FEE86019-02D4-4410-B21C-9637292CCCC4}" type="presParOf" srcId="{BD6BAE59-E528-4F2F-8A23-3D9B72302A69}" destId="{882D8ECD-9245-4AFA-BA43-100AC2EBAE56}" srcOrd="1" destOrd="0" presId="urn:microsoft.com/office/officeart/2005/8/layout/chevronAccent+Icon"/>
    <dgm:cxn modelId="{58038072-B1D5-4082-9BC1-5348B96FCD78}" type="presParOf" srcId="{D98EF816-E991-4EB7-A8ED-5A6B3AFE13BB}" destId="{4AB7F2F6-730B-4679-97A5-BE594E342BBF}" srcOrd="9" destOrd="0" presId="urn:microsoft.com/office/officeart/2005/8/layout/chevronAccent+Icon"/>
    <dgm:cxn modelId="{2F8A7636-4F05-42D4-8CA1-ABB30B63C1AF}" type="presParOf" srcId="{D98EF816-E991-4EB7-A8ED-5A6B3AFE13BB}" destId="{1526088C-34AB-4245-AAE2-0D139730183F}" srcOrd="10" destOrd="0" presId="urn:microsoft.com/office/officeart/2005/8/layout/chevronAccent+Icon"/>
    <dgm:cxn modelId="{FC3183FD-33CF-4ED1-8C4F-C3626365B706}" type="presParOf" srcId="{1526088C-34AB-4245-AAE2-0D139730183F}" destId="{B9E54093-5DCC-4102-83E9-7B92D2DC7B50}" srcOrd="0" destOrd="0" presId="urn:microsoft.com/office/officeart/2005/8/layout/chevronAccent+Icon"/>
    <dgm:cxn modelId="{BACD14E3-D24F-4119-AD2D-3EBD1D37EA02}" type="presParOf" srcId="{1526088C-34AB-4245-AAE2-0D139730183F}" destId="{53B2F2FC-9730-430E-A12F-7CA23C85FBFF}" srcOrd="1" destOrd="0" presId="urn:microsoft.com/office/officeart/2005/8/layout/chevronAccent+Icon"/>
    <dgm:cxn modelId="{1116FA2F-AA5C-44E8-AF84-56E3D782ECF2}" type="presParOf" srcId="{D98EF816-E991-4EB7-A8ED-5A6B3AFE13BB}" destId="{FCD3E610-158D-4E45-8453-BFB9DF7BB5BF}" srcOrd="11" destOrd="0" presId="urn:microsoft.com/office/officeart/2005/8/layout/chevronAccent+Icon"/>
    <dgm:cxn modelId="{608FFA76-E21A-42D4-888A-92FEC9C0A7D7}" type="presParOf" srcId="{D98EF816-E991-4EB7-A8ED-5A6B3AFE13BB}" destId="{00BFB424-0251-4568-AF4E-0500BC34ABB2}" srcOrd="12" destOrd="0" presId="urn:microsoft.com/office/officeart/2005/8/layout/chevronAccent+Icon"/>
    <dgm:cxn modelId="{6119865D-D270-40B5-8238-87B95D872C7D}" type="presParOf" srcId="{00BFB424-0251-4568-AF4E-0500BC34ABB2}" destId="{2139C77C-3A89-4BDA-B798-B4F292225138}" srcOrd="0" destOrd="0" presId="urn:microsoft.com/office/officeart/2005/8/layout/chevronAccent+Icon"/>
    <dgm:cxn modelId="{2AA58AD5-9058-4400-9405-8EED0FDFB5D9}" type="presParOf" srcId="{00BFB424-0251-4568-AF4E-0500BC34ABB2}" destId="{F09C1E16-67DD-470B-ACB5-2832B092913D}" srcOrd="1" destOrd="0" presId="urn:microsoft.com/office/officeart/2005/8/layout/chevronAccent+Icon"/>
    <dgm:cxn modelId="{7979AC44-A84D-4F97-99DD-1ADA62178830}" type="presParOf" srcId="{D98EF816-E991-4EB7-A8ED-5A6B3AFE13BB}" destId="{E66256B3-7FEA-40F5-A284-25F66C5494A5}" srcOrd="13" destOrd="0" presId="urn:microsoft.com/office/officeart/2005/8/layout/chevronAccent+Icon"/>
    <dgm:cxn modelId="{ED8F5AFE-A431-495A-8413-ADF84E505EAB}" type="presParOf" srcId="{D98EF816-E991-4EB7-A8ED-5A6B3AFE13BB}" destId="{0826D856-7DD5-447E-82D3-D88EC65AC8C1}" srcOrd="14" destOrd="0" presId="urn:microsoft.com/office/officeart/2005/8/layout/chevronAccent+Icon"/>
    <dgm:cxn modelId="{EF77B211-4414-4E83-8E35-B0838DBD3C62}" type="presParOf" srcId="{0826D856-7DD5-447E-82D3-D88EC65AC8C1}" destId="{1B334896-982D-49E0-86DD-27BFE895239F}" srcOrd="0" destOrd="0" presId="urn:microsoft.com/office/officeart/2005/8/layout/chevronAccent+Icon"/>
    <dgm:cxn modelId="{5528DC63-1AE7-441A-9698-ADF42C1E37D2}" type="presParOf" srcId="{0826D856-7DD5-447E-82D3-D88EC65AC8C1}" destId="{68241A61-48FB-4C05-A2D5-FA6C50320AE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58C6-6A45-4A74-AD05-46EDE3C484F6}">
      <dsp:nvSpPr>
        <dsp:cNvPr id="0" name=""/>
        <dsp:cNvSpPr/>
      </dsp:nvSpPr>
      <dsp:spPr>
        <a:xfrm>
          <a:off x="24896" y="2475354"/>
          <a:ext cx="784633" cy="302868"/>
        </a:xfrm>
        <a:prstGeom prst="chevron">
          <a:avLst>
            <a:gd name="adj" fmla="val 40000"/>
          </a:avLst>
        </a:prstGeom>
        <a:solidFill>
          <a:schemeClr val="bg1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E2241-66D3-43A7-8956-799E6E0BC027}">
      <dsp:nvSpPr>
        <dsp:cNvPr id="0" name=""/>
        <dsp:cNvSpPr/>
      </dsp:nvSpPr>
      <dsp:spPr>
        <a:xfrm>
          <a:off x="13474" y="3177804"/>
          <a:ext cx="871756" cy="524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840" y="3193170"/>
        <a:ext cx="841024" cy="493885"/>
      </dsp:txXfrm>
    </dsp:sp>
    <dsp:sp modelId="{0A89CB5A-AEE1-4EBB-9BD7-F3EB22851D57}">
      <dsp:nvSpPr>
        <dsp:cNvPr id="0" name=""/>
        <dsp:cNvSpPr/>
      </dsp:nvSpPr>
      <dsp:spPr>
        <a:xfrm>
          <a:off x="972080" y="2187959"/>
          <a:ext cx="784633" cy="302868"/>
        </a:xfrm>
        <a:prstGeom prst="chevron">
          <a:avLst>
            <a:gd name="adj" fmla="val 40000"/>
          </a:avLst>
        </a:prstGeom>
        <a:solidFill>
          <a:schemeClr val="accent4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1AF0B-9D17-4176-9A9C-38EB3F5D11B0}">
      <dsp:nvSpPr>
        <dsp:cNvPr id="0" name=""/>
        <dsp:cNvSpPr/>
      </dsp:nvSpPr>
      <dsp:spPr>
        <a:xfrm>
          <a:off x="1189687" y="2434149"/>
          <a:ext cx="662579" cy="63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08410" y="2452872"/>
        <a:ext cx="625133" cy="601806"/>
      </dsp:txXfrm>
    </dsp:sp>
    <dsp:sp modelId="{BBCFD0CF-2AB3-4CB7-9737-1A5598CF8784}">
      <dsp:nvSpPr>
        <dsp:cNvPr id="0" name=""/>
        <dsp:cNvSpPr/>
      </dsp:nvSpPr>
      <dsp:spPr>
        <a:xfrm>
          <a:off x="1900139" y="2028739"/>
          <a:ext cx="784633" cy="302868"/>
        </a:xfrm>
        <a:prstGeom prst="chevron">
          <a:avLst>
            <a:gd name="adj" fmla="val 4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0EEFD-2595-4AB0-8EA4-3A4AB15D9D9F}">
      <dsp:nvSpPr>
        <dsp:cNvPr id="0" name=""/>
        <dsp:cNvSpPr/>
      </dsp:nvSpPr>
      <dsp:spPr>
        <a:xfrm>
          <a:off x="2087106" y="2303805"/>
          <a:ext cx="662579" cy="312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096256" y="2312955"/>
        <a:ext cx="644279" cy="294096"/>
      </dsp:txXfrm>
    </dsp:sp>
    <dsp:sp modelId="{AEAB4218-8035-4C7C-B07B-0BE746CEFE17}">
      <dsp:nvSpPr>
        <dsp:cNvPr id="0" name=""/>
        <dsp:cNvSpPr/>
      </dsp:nvSpPr>
      <dsp:spPr>
        <a:xfrm>
          <a:off x="2796366" y="1696027"/>
          <a:ext cx="784633" cy="3259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39280-1B68-4D37-AFF6-C6CB45275841}">
      <dsp:nvSpPr>
        <dsp:cNvPr id="0" name=""/>
        <dsp:cNvSpPr/>
      </dsp:nvSpPr>
      <dsp:spPr>
        <a:xfrm>
          <a:off x="2985174" y="1985023"/>
          <a:ext cx="662579" cy="326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94733" y="1994582"/>
        <a:ext cx="643461" cy="307259"/>
      </dsp:txXfrm>
    </dsp:sp>
    <dsp:sp modelId="{1CB2B5E0-B6F0-4F09-AD95-BE05B2BEEF43}">
      <dsp:nvSpPr>
        <dsp:cNvPr id="0" name=""/>
        <dsp:cNvSpPr/>
      </dsp:nvSpPr>
      <dsp:spPr>
        <a:xfrm>
          <a:off x="3692592" y="171474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D8ECD-9245-4AFA-BA43-100AC2EBAE56}">
      <dsp:nvSpPr>
        <dsp:cNvPr id="0" name=""/>
        <dsp:cNvSpPr/>
      </dsp:nvSpPr>
      <dsp:spPr>
        <a:xfrm>
          <a:off x="3885435" y="1979288"/>
          <a:ext cx="621261" cy="408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97394" y="1991247"/>
        <a:ext cx="597343" cy="384394"/>
      </dsp:txXfrm>
    </dsp:sp>
    <dsp:sp modelId="{B9E54093-5DCC-4102-83E9-7B92D2DC7B50}">
      <dsp:nvSpPr>
        <dsp:cNvPr id="0" name=""/>
        <dsp:cNvSpPr/>
      </dsp:nvSpPr>
      <dsp:spPr>
        <a:xfrm>
          <a:off x="4568159" y="171406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2F2FC-9730-430E-A12F-7CA23C85FBFF}">
      <dsp:nvSpPr>
        <dsp:cNvPr id="0" name=""/>
        <dsp:cNvSpPr/>
      </dsp:nvSpPr>
      <dsp:spPr>
        <a:xfrm>
          <a:off x="4777855" y="1976572"/>
          <a:ext cx="633273" cy="411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789894" y="1988611"/>
        <a:ext cx="609195" cy="386951"/>
      </dsp:txXfrm>
    </dsp:sp>
    <dsp:sp modelId="{2139C77C-3A89-4BDA-B798-B4F292225138}">
      <dsp:nvSpPr>
        <dsp:cNvPr id="0" name=""/>
        <dsp:cNvSpPr/>
      </dsp:nvSpPr>
      <dsp:spPr>
        <a:xfrm>
          <a:off x="5484641" y="1382711"/>
          <a:ext cx="784633" cy="305536"/>
        </a:xfrm>
        <a:prstGeom prst="chevron">
          <a:avLst>
            <a:gd name="adj" fmla="val 40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C1E16-67DD-470B-ACB5-2832B092913D}">
      <dsp:nvSpPr>
        <dsp:cNvPr id="0" name=""/>
        <dsp:cNvSpPr/>
      </dsp:nvSpPr>
      <dsp:spPr>
        <a:xfrm>
          <a:off x="5496646" y="296606"/>
          <a:ext cx="901022" cy="634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15217" y="315177"/>
        <a:ext cx="863880" cy="596910"/>
      </dsp:txXfrm>
    </dsp:sp>
    <dsp:sp modelId="{1B334896-982D-49E0-86DD-27BFE895239F}">
      <dsp:nvSpPr>
        <dsp:cNvPr id="0" name=""/>
        <dsp:cNvSpPr/>
      </dsp:nvSpPr>
      <dsp:spPr>
        <a:xfrm>
          <a:off x="6382652" y="1070564"/>
          <a:ext cx="784633" cy="302868"/>
        </a:xfrm>
        <a:prstGeom prst="chevron">
          <a:avLst>
            <a:gd name="adj" fmla="val 4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41A61-48FB-4C05-A2D5-FA6C50320AE1}">
      <dsp:nvSpPr>
        <dsp:cNvPr id="0" name=""/>
        <dsp:cNvSpPr/>
      </dsp:nvSpPr>
      <dsp:spPr>
        <a:xfrm>
          <a:off x="6401188" y="2022500"/>
          <a:ext cx="662579" cy="810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20594" y="2041906"/>
        <a:ext cx="623767" cy="77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23/09/2020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raica/ScooterRental/tree/master/legacy" TargetMode="External"/><Relationship Id="rId2" Type="http://schemas.openxmlformats.org/officeDocument/2006/relationships/hyperlink" Target="https://github.com/andreraica/ScooterRental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29.09.2020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Business Case</a:t>
            </a:r>
            <a:endParaRPr lang="fr-FR" dirty="0"/>
          </a:p>
          <a:p>
            <a:pPr lvl="1"/>
            <a:r>
              <a:rPr lang="fr-FR" i="1" dirty="0" smtClean="0"/>
              <a:t>By André Raiça Silva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smtClean="0"/>
              <a:t>Monitoring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5235575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smtClean="0"/>
              <a:t>Job Monitoring Scooters</a:t>
            </a:r>
            <a:endParaRPr lang="fr-FR" sz="1200" dirty="0"/>
          </a:p>
        </p:txBody>
      </p:sp>
      <p:pic>
        <p:nvPicPr>
          <p:cNvPr id="3074" name="Picture 2" descr="Legacy_JobMonito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79" y="1564925"/>
            <a:ext cx="2549821" cy="28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Legacy_Che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472532"/>
            <a:ext cx="4015295" cy="29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Technical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to be </a:t>
            </a:r>
            <a:r>
              <a:rPr lang="en-US" sz="1200" dirty="0" smtClean="0"/>
              <a:t>scalable and easier to maintain.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r>
              <a:rPr lang="en-US" b="1" dirty="0" smtClean="0"/>
              <a:t>The Architecture </a:t>
            </a:r>
            <a:r>
              <a:rPr lang="en-US" b="1" dirty="0"/>
              <a:t>Challenge </a:t>
            </a:r>
            <a:r>
              <a:rPr lang="en-US" b="1" dirty="0" smtClean="0"/>
              <a:t>Statements:</a:t>
            </a:r>
          </a:p>
          <a:p>
            <a:endParaRPr lang="en-US" b="1" dirty="0"/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Implement micro-services architecture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Guarantee that all communication between the services be resilient 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Use container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Must be scalable to support the business network initiatives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Statements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/>
              <a:t>Problems 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Hard to maintain the code and to develop new 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Too much effort and expensive costs to create &amp; scale </a:t>
            </a:r>
            <a:r>
              <a:rPr lang="en-US" sz="1200" dirty="0" smtClean="0"/>
              <a:t>to Windows </a:t>
            </a:r>
            <a:r>
              <a:rPr lang="en-US" sz="1200" dirty="0"/>
              <a:t>Virtual Machine (VM)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not supporting the data volume without lost performance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Bad user experience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Monolith does not allow scale the system per </a:t>
            </a:r>
            <a:r>
              <a:rPr lang="en-US" sz="1200" dirty="0" smtClean="0"/>
              <a:t>resource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High dependency of all components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dirty="0"/>
              <a:t>The proposal includes </a:t>
            </a:r>
            <a:r>
              <a:rPr lang="en-US" dirty="0" smtClean="0"/>
              <a:t>the migration of the current </a:t>
            </a:r>
            <a:r>
              <a:rPr lang="en-US" dirty="0"/>
              <a:t>technology </a:t>
            </a:r>
            <a:r>
              <a:rPr lang="en-US" dirty="0" smtClean="0"/>
              <a:t>to: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8784"/>
              </p:ext>
            </p:extLst>
          </p:nvPr>
        </p:nvGraphicFramePr>
        <p:xfrm>
          <a:off x="1310640" y="1809747"/>
          <a:ext cx="6055021" cy="220980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3448">
                  <a:extLst>
                    <a:ext uri="{9D8B030D-6E8A-4147-A177-3AD203B41FA5}">
                      <a16:colId xmlns:a16="http://schemas.microsoft.com/office/drawing/2014/main" val="648736654"/>
                    </a:ext>
                  </a:extLst>
                </a:gridCol>
                <a:gridCol w="3971573">
                  <a:extLst>
                    <a:ext uri="{9D8B030D-6E8A-4147-A177-3AD203B41FA5}">
                      <a16:colId xmlns:a16="http://schemas.microsoft.com/office/drawing/2014/main" val="2198894874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LEGACY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8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336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Framework 4.6.1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Core 3.1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5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Monolith MVC on IIS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Micro-services using Docker &amp;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Kubertes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014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Razor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Angular 2+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6737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SQLite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SQLServer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Azure with Dapper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728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Virtual Machine Host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Windows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2104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Directly Controller Call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WebAPI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&amp; Service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BUS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Why use these technologies?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217501"/>
            <a:ext cx="3945181" cy="3411649"/>
          </a:xfrm>
          <a:ln>
            <a:noFill/>
          </a:ln>
        </p:spPr>
        <p:txBody>
          <a:bodyPr/>
          <a:lstStyle/>
          <a:p>
            <a:pPr lvl="0" algn="just"/>
            <a:r>
              <a:rPr lang="en-US" sz="1000" b="1" dirty="0" smtClean="0"/>
              <a:t>Microsoft </a:t>
            </a:r>
            <a:r>
              <a:rPr lang="en-US" sz="1000" b="1" dirty="0" err="1" smtClean="0"/>
              <a:t>.Net</a:t>
            </a:r>
            <a:r>
              <a:rPr lang="en-US" sz="1000" b="1" dirty="0" smtClean="0"/>
              <a:t> </a:t>
            </a:r>
            <a:r>
              <a:rPr lang="en-US" sz="1000" b="1" dirty="0"/>
              <a:t>Core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Improve Performance and it is easy to scale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Cross Platform – Able to run </a:t>
            </a:r>
            <a:r>
              <a:rPr lang="en-US" sz="1000" dirty="0" smtClean="0"/>
              <a:t>easily </a:t>
            </a:r>
            <a:r>
              <a:rPr lang="en-US" sz="1000" dirty="0"/>
              <a:t>in cloud </a:t>
            </a:r>
            <a:r>
              <a:rPr lang="en-US" sz="1000" dirty="0" smtClean="0"/>
              <a:t>containers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Open Source community </a:t>
            </a:r>
            <a:r>
              <a:rPr lang="en-US" sz="1000" dirty="0" smtClean="0"/>
              <a:t>support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Support built in Dependency Injection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Dapper</a:t>
            </a:r>
            <a:r>
              <a:rPr lang="en-US" sz="1000" dirty="0" smtClean="0"/>
              <a:t> 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micro </a:t>
            </a:r>
            <a:r>
              <a:rPr lang="en-US" sz="1000" dirty="0" smtClean="0"/>
              <a:t>ORM, making </a:t>
            </a:r>
            <a:r>
              <a:rPr lang="en-US" sz="1000" dirty="0"/>
              <a:t>the performance higher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/>
              <a:t>Docker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more efficient use of system resources.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Faster </a:t>
            </a:r>
            <a:r>
              <a:rPr lang="en-US" sz="1000" dirty="0"/>
              <a:t>software delivery cycles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application portability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</a:t>
            </a:r>
            <a:r>
              <a:rPr lang="en-US" sz="1000" dirty="0" smtClean="0"/>
              <a:t>is great </a:t>
            </a:r>
            <a:r>
              <a:rPr lang="en-US" sz="1000" dirty="0"/>
              <a:t>for micro-services architecture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Kubernetes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is </a:t>
            </a:r>
            <a:r>
              <a:rPr lang="en-US" sz="1000" dirty="0"/>
              <a:t>a portable, extensible, open-source platform for managing containerized workloads and services. </a:t>
            </a: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</a:t>
            </a:r>
            <a:r>
              <a:rPr lang="en-US" sz="1000" dirty="0"/>
              <a:t>has a large, rapidly growing ecosystem, turning the application widely available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48200" y="819150"/>
            <a:ext cx="4171189" cy="3733800"/>
          </a:xfrm>
          <a:ln>
            <a:noFill/>
          </a:ln>
        </p:spPr>
        <p:txBody>
          <a:bodyPr/>
          <a:lstStyle/>
          <a:p>
            <a:endParaRPr lang="en-US" b="1" dirty="0" smtClean="0"/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Angular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modern UI, </a:t>
            </a:r>
            <a:r>
              <a:rPr lang="en-US" sz="1000" dirty="0" smtClean="0"/>
              <a:t>attending </a:t>
            </a:r>
            <a:r>
              <a:rPr lang="en-US" sz="1000" dirty="0"/>
              <a:t>the performance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Uses Type Script, a typed JavaScript easy to maintain the code</a:t>
            </a:r>
          </a:p>
          <a:p>
            <a:endParaRPr lang="en-US" sz="1000" dirty="0"/>
          </a:p>
          <a:p>
            <a:pPr lvl="0"/>
            <a:r>
              <a:rPr lang="en-US" sz="1000" b="1" dirty="0"/>
              <a:t>Microsoft SQL Server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are many options as Oracle, MySQL, </a:t>
            </a:r>
            <a:r>
              <a:rPr lang="en-US" sz="1000" dirty="0" err="1" smtClean="0"/>
              <a:t>CosmosDB</a:t>
            </a:r>
            <a:r>
              <a:rPr lang="en-US" sz="1000" dirty="0" smtClean="0"/>
              <a:t>, </a:t>
            </a:r>
            <a:r>
              <a:rPr lang="en-US" sz="1000" dirty="0" err="1" smtClean="0"/>
              <a:t>etc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SQLServer</a:t>
            </a:r>
            <a:r>
              <a:rPr lang="en-US" sz="1000" dirty="0"/>
              <a:t> is a Microsoft database on azure and it attends the performance needs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Windows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are many cloud platforms to choose as AWS, Google Cloud,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 cloud environment allows us to manage our resource easy, paying just when </a:t>
            </a:r>
            <a:r>
              <a:rPr lang="en-US" sz="1000" dirty="0" smtClean="0"/>
              <a:t>it </a:t>
            </a:r>
            <a:r>
              <a:rPr lang="en-US" sz="1000" dirty="0"/>
              <a:t>is in use.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Microsoft Service </a:t>
            </a:r>
            <a:r>
              <a:rPr lang="en-US" sz="1000" b="1" dirty="0"/>
              <a:t>BUS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</a:t>
            </a:r>
            <a:r>
              <a:rPr lang="en-US" sz="1000" dirty="0" smtClean="0"/>
              <a:t>choice of queue </a:t>
            </a:r>
            <a:r>
              <a:rPr lang="en-US" sz="1000" dirty="0"/>
              <a:t>to communicate between the </a:t>
            </a:r>
            <a:r>
              <a:rPr lang="en-US" sz="1000" dirty="0" smtClean="0"/>
              <a:t>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is an excellent management </a:t>
            </a:r>
            <a:r>
              <a:rPr lang="en-US" sz="1000" dirty="0" smtClean="0"/>
              <a:t>panel and full control of “dead letters“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Maintain </a:t>
            </a:r>
            <a:r>
              <a:rPr lang="en-US" sz="1000" dirty="0"/>
              <a:t>each domain isolated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Guarantees </a:t>
            </a:r>
            <a:r>
              <a:rPr lang="en-US" sz="1000" dirty="0"/>
              <a:t>that </a:t>
            </a:r>
            <a:r>
              <a:rPr lang="en-US" sz="1000" dirty="0" smtClean="0"/>
              <a:t>if one micro-services is </a:t>
            </a:r>
            <a:r>
              <a:rPr lang="en-US" sz="1000" dirty="0"/>
              <a:t>down, it will </a:t>
            </a:r>
            <a:r>
              <a:rPr lang="en-US" sz="1000" dirty="0" smtClean="0"/>
              <a:t>maintain the information to be processed 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Way to be followed in architecture: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332003"/>
            <a:ext cx="8463207" cy="3144747"/>
          </a:xfrm>
          <a:ln>
            <a:noFill/>
          </a:ln>
        </p:spPr>
        <p:txBody>
          <a:bodyPr/>
          <a:lstStyle/>
          <a:p>
            <a:pPr lvl="0"/>
            <a:r>
              <a:rPr lang="en-US" b="1" dirty="0" smtClean="0"/>
              <a:t> Domain </a:t>
            </a:r>
            <a:r>
              <a:rPr lang="en-US" b="1" dirty="0"/>
              <a:t>Driven Design (DDD)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It is a </a:t>
            </a:r>
            <a:r>
              <a:rPr lang="en-US" dirty="0" smtClean="0"/>
              <a:t>concept that the structure and language of software code should match the business domain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Being close for business language, it turns easier to separate some appointments in </a:t>
            </a:r>
            <a:r>
              <a:rPr lang="en-US" dirty="0"/>
              <a:t>specific domains, making </a:t>
            </a:r>
            <a:r>
              <a:rPr lang="en-US" dirty="0" smtClean="0"/>
              <a:t>it possible </a:t>
            </a:r>
            <a:r>
              <a:rPr lang="en-US" dirty="0"/>
              <a:t>to identify boundaries and </a:t>
            </a:r>
            <a:r>
              <a:rPr lang="en-US" dirty="0" smtClean="0"/>
              <a:t>micro-services</a:t>
            </a:r>
          </a:p>
          <a:p>
            <a:endParaRPr lang="en-US" dirty="0"/>
          </a:p>
          <a:p>
            <a:pPr lvl="0"/>
            <a:r>
              <a:rPr lang="en-US" b="1" dirty="0" smtClean="0"/>
              <a:t> Domain </a:t>
            </a:r>
            <a:r>
              <a:rPr lang="en-US" b="1" dirty="0"/>
              <a:t>Events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Some domain actions </a:t>
            </a:r>
            <a:r>
              <a:rPr lang="en-US" dirty="0"/>
              <a:t>will </a:t>
            </a:r>
            <a:r>
              <a:rPr lang="en-US" dirty="0" smtClean="0"/>
              <a:t>start a chain of </a:t>
            </a:r>
            <a:r>
              <a:rPr lang="en-US" dirty="0"/>
              <a:t>reaction </a:t>
            </a:r>
            <a:r>
              <a:rPr lang="en-US" dirty="0" smtClean="0"/>
              <a:t>asynchronously to </a:t>
            </a:r>
            <a:r>
              <a:rPr lang="en-US" dirty="0"/>
              <a:t>do </a:t>
            </a:r>
            <a:r>
              <a:rPr lang="en-US" dirty="0" smtClean="0"/>
              <a:t>something related </a:t>
            </a:r>
            <a:r>
              <a:rPr lang="en-US" dirty="0"/>
              <a:t>from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 Test Driven Development (TDD</a:t>
            </a:r>
            <a:r>
              <a:rPr lang="en-US" b="1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It Guarantees the application test coverage before and during a developing of a new feature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smtClean="0"/>
              <a:t> Azure Service Bus </a:t>
            </a:r>
            <a:r>
              <a:rPr lang="en-US" b="1" dirty="0"/>
              <a:t>as queue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case of unavailable service, the queue will guarantee the </a:t>
            </a:r>
            <a:r>
              <a:rPr lang="en-US" dirty="0" smtClean="0"/>
              <a:t>communication between the services, </a:t>
            </a:r>
            <a:r>
              <a:rPr lang="en-US" dirty="0"/>
              <a:t>keeping </a:t>
            </a:r>
            <a:r>
              <a:rPr lang="en-US" dirty="0" smtClean="0"/>
              <a:t>each </a:t>
            </a:r>
            <a:r>
              <a:rPr lang="en-US" dirty="0"/>
              <a:t>micro-services working independently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Azure Service Bus has </a:t>
            </a:r>
            <a:r>
              <a:rPr lang="en-US" dirty="0" smtClean="0"/>
              <a:t>a great “dead letter” retry schema </a:t>
            </a:r>
            <a:r>
              <a:rPr lang="en-US" dirty="0"/>
              <a:t>in case of </a:t>
            </a:r>
            <a:r>
              <a:rPr lang="en-US" dirty="0" smtClean="0"/>
              <a:t>application exception or instability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lvl="0"/>
            <a:r>
              <a:rPr lang="en-US" b="1" dirty="0" smtClean="0"/>
              <a:t> Azure Functions </a:t>
            </a:r>
            <a:r>
              <a:rPr lang="en-US" b="1" dirty="0"/>
              <a:t>as Job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Using it the job cans be constantly executed using CRON expression on cloud</a:t>
            </a:r>
            <a:endParaRPr lang="en-US" dirty="0"/>
          </a:p>
          <a:p>
            <a:pPr lvl="0" algn="just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8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What is the </a:t>
            </a:r>
            <a:r>
              <a:rPr lang="en-US" b="1" dirty="0" smtClean="0"/>
              <a:t>benefits of this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2646685"/>
          </a:xfrm>
          <a:ln>
            <a:noFill/>
          </a:ln>
        </p:spPr>
        <p:txBody>
          <a:bodyPr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Easy to </a:t>
            </a:r>
            <a:r>
              <a:rPr lang="en-US" sz="1200" dirty="0" smtClean="0"/>
              <a:t>scale the application </a:t>
            </a:r>
            <a:r>
              <a:rPr lang="en-US" sz="1200" dirty="0"/>
              <a:t>to </a:t>
            </a:r>
            <a:r>
              <a:rPr lang="en-US" sz="1200" dirty="0" smtClean="0"/>
              <a:t>support </a:t>
            </a:r>
            <a:r>
              <a:rPr lang="en-US" sz="1200" dirty="0"/>
              <a:t>elevate web traffic and data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Easier to increase new </a:t>
            </a:r>
            <a:r>
              <a:rPr lang="en-US" sz="1200" dirty="0" smtClean="0"/>
              <a:t>features and fix bugs </a:t>
            </a:r>
            <a:r>
              <a:rPr lang="en-US" sz="1200" dirty="0"/>
              <a:t>on code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Multiplatform and scalable system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Increase of web performance and user experience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Lower and controlled costs </a:t>
            </a:r>
            <a:r>
              <a:rPr lang="en-US" sz="1200" dirty="0"/>
              <a:t>using the pay-per-use on </a:t>
            </a:r>
            <a:r>
              <a:rPr lang="en-US" sz="1200" dirty="0" smtClean="0"/>
              <a:t>cloud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Easy to identify and build isolated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1187815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Initial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8" y="1631596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Each domain will work </a:t>
            </a:r>
            <a:r>
              <a:rPr lang="en-US" sz="1200" dirty="0" smtClean="0"/>
              <a:t>independently inside containers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relationship between the domains is the queue, working asynchronously when it is invoked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2706121"/>
            <a:ext cx="8273341" cy="551429"/>
          </a:xfrm>
          <a:ln>
            <a:noFill/>
          </a:ln>
        </p:spPr>
        <p:txBody>
          <a:bodyPr/>
          <a:lstStyle/>
          <a:p>
            <a:r>
              <a:rPr lang="en-US" b="1" dirty="0"/>
              <a:t>Identified </a:t>
            </a:r>
            <a:r>
              <a:rPr lang="en-US" b="1" dirty="0" smtClean="0"/>
              <a:t>Domains: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identified </a:t>
            </a:r>
            <a:r>
              <a:rPr lang="en-US" dirty="0" smtClean="0"/>
              <a:t>domains </a:t>
            </a:r>
            <a:r>
              <a:rPr lang="en-US" dirty="0"/>
              <a:t>will become </a:t>
            </a:r>
            <a:r>
              <a:rPr lang="en-US" dirty="0" smtClean="0"/>
              <a:t>micro-services, </a:t>
            </a:r>
            <a:r>
              <a:rPr lang="en-US" dirty="0"/>
              <a:t>making </a:t>
            </a:r>
            <a:r>
              <a:rPr lang="en-US" dirty="0" smtClean="0"/>
              <a:t>it possible to be scaled on </a:t>
            </a:r>
            <a:r>
              <a:rPr lang="en-US" dirty="0"/>
              <a:t>the cloud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3409950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Scooter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Tracking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  <p:pic>
        <p:nvPicPr>
          <p:cNvPr id="5122" name="Picture 2" descr="New_Rent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" y="1525520"/>
            <a:ext cx="3810000" cy="26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New_TurnBack_Scooter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85"/>
            <a:ext cx="3962400" cy="26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 b="24594"/>
          <a:stretch>
            <a:fillRect/>
          </a:stretch>
        </p:blipFill>
        <p:spPr/>
      </p:pic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en-US" dirty="0" smtClean="0"/>
              <a:t>Scalable</a:t>
            </a:r>
            <a:r>
              <a:rPr lang="fr-FR" dirty="0" smtClean="0"/>
              <a:t> System</a:t>
            </a:r>
            <a:endParaRPr lang="fr-FR" dirty="0"/>
          </a:p>
          <a:p>
            <a:pPr lvl="1"/>
            <a:r>
              <a:rPr lang="fr-FR" i="1" dirty="0" smtClean="0"/>
              <a:t>Scooter </a:t>
            </a:r>
            <a:r>
              <a:rPr lang="fr-FR" i="1" dirty="0" err="1" smtClean="0"/>
              <a:t>Rental</a:t>
            </a:r>
            <a:r>
              <a:rPr lang="fr-FR" i="1" dirty="0" smtClean="0"/>
              <a:t> – Business 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279465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Tracking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3505200" y="128307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Job Scooters</a:t>
            </a:r>
            <a:endParaRPr lang="fr-FR" sz="1200" dirty="0"/>
          </a:p>
        </p:txBody>
      </p:sp>
      <p:pic>
        <p:nvPicPr>
          <p:cNvPr id="6146" name="Picture 2" descr="New_Check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676937"/>
            <a:ext cx="2576356" cy="24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New_JobTracking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88839"/>
            <a:ext cx="2514600" cy="17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New_Rent_TrackingEvent_Sequence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78797"/>
            <a:ext cx="2530504" cy="179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6"/>
          <p:cNvSpPr txBox="1">
            <a:spLocks/>
          </p:cNvSpPr>
          <p:nvPr/>
        </p:nvSpPr>
        <p:spPr bwMode="gray">
          <a:xfrm>
            <a:off x="6324600" y="127635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Event </a:t>
            </a:r>
            <a:r>
              <a:rPr lang="fr-FR" sz="1200" dirty="0"/>
              <a:t>P</a:t>
            </a:r>
            <a:r>
              <a:rPr lang="fr-FR" sz="1200" dirty="0" smtClean="0"/>
              <a:t>rocessor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6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 Structure History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1" y="1123950"/>
            <a:ext cx="7776449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372908"/>
          </a:xfrm>
        </p:spPr>
        <p:txBody>
          <a:bodyPr/>
          <a:lstStyle/>
          <a:p>
            <a:r>
              <a:rPr lang="it-IT" dirty="0" smtClean="0"/>
              <a:t>Kubernetes Cluster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1571"/>
            <a:ext cx="7046104" cy="32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532887"/>
          </a:xfrm>
        </p:spPr>
        <p:txBody>
          <a:bodyPr/>
          <a:lstStyle/>
          <a:p>
            <a:r>
              <a:rPr lang="it-IT" dirty="0" smtClean="0"/>
              <a:t>How to Run and Scale it?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Scalability </a:t>
            </a:r>
            <a:r>
              <a:rPr lang="fr-FR" dirty="0" err="1">
                <a:solidFill>
                  <a:schemeClr val="bg1"/>
                </a:solidFill>
              </a:rPr>
              <a:t>strategy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chemeClr val="bg1"/>
                </a:solidFill>
              </a:rPr>
              <a:pPr/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1000" dirty="0" err="1" smtClean="0"/>
              <a:t>KodeKloud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1" y="1047750"/>
            <a:ext cx="3429000" cy="281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88" y="1073931"/>
            <a:ext cx="4648200" cy="28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Proof of Concepts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Proof of Concepts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4935781" cy="316673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Community Source code and documentation: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1122685"/>
          </a:xfrm>
          <a:ln>
            <a:noFill/>
          </a:ln>
        </p:spPr>
        <p:txBody>
          <a:bodyPr/>
          <a:lstStyle/>
          <a:p>
            <a:r>
              <a:rPr lang="en-US" b="1" dirty="0"/>
              <a:t>Proposal</a:t>
            </a:r>
          </a:p>
          <a:p>
            <a:r>
              <a:rPr lang="en-US" u="sng" dirty="0">
                <a:hlinkClick r:id="rId2"/>
              </a:rPr>
              <a:t>https://github.com/andreraica/ScooterRental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Legacy</a:t>
            </a:r>
          </a:p>
          <a:p>
            <a:r>
              <a:rPr lang="en-US" u="sng" dirty="0">
                <a:hlinkClick r:id="rId3"/>
              </a:rPr>
              <a:t>https://github.com/andreraica/ScooterRental/tree/master/legacy</a:t>
            </a:r>
            <a:endParaRPr lang="en-US" dirty="0"/>
          </a:p>
        </p:txBody>
      </p:sp>
      <p:pic>
        <p:nvPicPr>
          <p:cNvPr id="7170" name="Picture 2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7426"/>
            <a:ext cx="1935324" cy="19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Appreciation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Appreciation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39852" y="1047751"/>
            <a:ext cx="8346947" cy="2362200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the patient and the support </a:t>
            </a:r>
            <a:r>
              <a:rPr lang="fr-FR" dirty="0" err="1" smtClean="0"/>
              <a:t>from</a:t>
            </a:r>
            <a:r>
              <a:rPr lang="fr-FR" dirty="0" smtClean="0"/>
              <a:t> all Altran team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endParaRPr lang="fr-FR" dirty="0" smtClean="0"/>
          </a:p>
          <a:p>
            <a:endParaRPr lang="fr-FR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Luis Rocha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Henrique </a:t>
            </a:r>
            <a:r>
              <a:rPr lang="fr-FR" sz="2000" dirty="0" err="1" smtClean="0">
                <a:latin typeface="Script MT Bold" panose="03040602040607080904" pitchFamily="66" charset="0"/>
              </a:rPr>
              <a:t>Miraldo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Carlos </a:t>
            </a:r>
            <a:r>
              <a:rPr lang="fr-FR" sz="2000" dirty="0" err="1" smtClean="0">
                <a:latin typeface="Script MT Bold" panose="03040602040607080904" pitchFamily="66" charset="0"/>
              </a:rPr>
              <a:t>Valente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Script MT Bold" panose="03040602040607080904" pitchFamily="66" charset="0"/>
              </a:rPr>
              <a:t>Altran Team…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677">
            <a:off x="3830564" y="1681153"/>
            <a:ext cx="3506188" cy="2629641"/>
          </a:xfrm>
          <a:prstGeom prst="rect">
            <a:avLst/>
          </a:prstGeom>
          <a:effectLst>
            <a:outerShdw blurRad="177800" dist="50800" dir="5400000" sx="95000" sy="95000" algn="ctr" rotWithShape="0">
              <a:srgbClr val="000000">
                <a:alpha val="43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Topics - Business Case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683616" y="1428750"/>
            <a:ext cx="432000" cy="432000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166825" y="1536706"/>
            <a:ext cx="2160000" cy="504825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en-US" dirty="0" smtClean="0"/>
              <a:t>Myself</a:t>
            </a:r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litlle bit about my career and my experience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683616" y="2339969"/>
            <a:ext cx="432000" cy="432000"/>
          </a:xfrm>
        </p:spPr>
        <p:txBody>
          <a:bodyPr/>
          <a:lstStyle/>
          <a:p>
            <a:r>
              <a:rPr lang="fr-FR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166825" y="2447925"/>
            <a:ext cx="2160000" cy="504825"/>
          </a:xfrm>
        </p:spPr>
        <p:txBody>
          <a:bodyPr/>
          <a:lstStyle/>
          <a:p>
            <a:r>
              <a:rPr lang="it-IT" dirty="0" smtClean="0"/>
              <a:t>The Challenge</a:t>
            </a:r>
          </a:p>
          <a:p>
            <a:r>
              <a:rPr lang="it-IT" dirty="0" smtClean="0"/>
              <a:t>Business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Business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683616" y="3178169"/>
            <a:ext cx="432000" cy="432000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166825" y="3286125"/>
            <a:ext cx="2160000" cy="504825"/>
          </a:xfrm>
        </p:spPr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 smtClean="0"/>
              <a:t>Technical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Technical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55391" y="2338581"/>
            <a:ext cx="432000" cy="432000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38600" y="2446537"/>
            <a:ext cx="2160000" cy="654044"/>
          </a:xfrm>
        </p:spPr>
        <p:txBody>
          <a:bodyPr/>
          <a:lstStyle/>
          <a:p>
            <a:r>
              <a:rPr lang="fr-FR" dirty="0" smtClean="0"/>
              <a:t>Proof of Concepts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The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code base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solution to check the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proposal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viability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>
          <a:xfrm>
            <a:off x="3555391" y="3249800"/>
            <a:ext cx="432000" cy="432000"/>
          </a:xfrm>
        </p:spPr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>
          <a:xfrm>
            <a:off x="4038600" y="3357756"/>
            <a:ext cx="2160000" cy="504825"/>
          </a:xfrm>
        </p:spPr>
        <p:txBody>
          <a:bodyPr/>
          <a:lstStyle/>
          <a:p>
            <a:r>
              <a:rPr lang="it-IT" dirty="0" smtClean="0"/>
              <a:t>Appreciation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Special Thanks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16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69982" y="1423835"/>
            <a:ext cx="432000" cy="432000"/>
          </a:xfrm>
        </p:spPr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17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53191" y="1531791"/>
            <a:ext cx="2160000" cy="654044"/>
          </a:xfrm>
        </p:spPr>
        <p:txBody>
          <a:bodyPr/>
          <a:lstStyle/>
          <a:p>
            <a:r>
              <a:rPr lang="fr-FR" dirty="0" smtClean="0"/>
              <a:t>Scalability </a:t>
            </a:r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deeper explanation what about is involved on it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 &amp; technologies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330047" y="9234411"/>
            <a:ext cx="3420000" cy="125903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58774" y="1047749"/>
            <a:ext cx="8426451" cy="2514601"/>
          </a:xfrm>
        </p:spPr>
        <p:txBody>
          <a:bodyPr/>
          <a:lstStyle/>
          <a:p>
            <a:r>
              <a:rPr lang="en-US" dirty="0"/>
              <a:t>More than seventeen years working as a web developer and architecting </a:t>
            </a:r>
            <a:r>
              <a:rPr lang="en-US" dirty="0" smtClean="0"/>
              <a:t>.NET </a:t>
            </a:r>
            <a:r>
              <a:rPr lang="en-US" dirty="0"/>
              <a:t>solutions, always making sure that SOLID principles are applied using C#, Entity Framework, Web API, SQL Server, JavaScript and others cutting-edge technologies. Considering quality and performance, I am used to apply DDD, Tests and being an Agile enthusiast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Companies Sumary</a:t>
            </a:r>
            <a:endParaRPr lang="en-US" b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FENABRAVE / </a:t>
            </a:r>
            <a:r>
              <a:rPr lang="pt-BR" dirty="0" smtClean="0"/>
              <a:t>FIESP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Industry and Automotive Federations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HOSPITAL ALBERT </a:t>
            </a:r>
            <a:r>
              <a:rPr lang="pt-BR" dirty="0" smtClean="0"/>
              <a:t>EINSTEIN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Hospital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BANCO REAL / CAIXA </a:t>
            </a:r>
            <a:r>
              <a:rPr lang="pt-BR" dirty="0" smtClean="0"/>
              <a:t>ECONOMICA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Big Banks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PEPSI Corp. / SKY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AZUL AIRLINES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Airline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SERASA </a:t>
            </a:r>
            <a:r>
              <a:rPr lang="pt-BR" dirty="0" smtClean="0"/>
              <a:t>EXPERIAN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Credit analitics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MARISA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fashion e-commerce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AVON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Cosmetic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FARFETCH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Portugal fashion e-commerce – UNICORN</a:t>
            </a:r>
            <a:endParaRPr lang="en-US" i="1" dirty="0"/>
          </a:p>
          <a:p>
            <a:endParaRPr lang="fr-FR" dirty="0"/>
          </a:p>
        </p:txBody>
      </p:sp>
      <p:sp>
        <p:nvSpPr>
          <p:cNvPr id="12" name="AutoShape 4" descr="FIESP | Brands of the World™ | Download vector logos and logo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Ficheiro:Logo-Fiesp.jp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8" y="3612708"/>
            <a:ext cx="836147" cy="2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instein projects | Photos, videos, logos, illustrations and branding on 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19760" r="13042" b="26747"/>
          <a:stretch/>
        </p:blipFill>
        <p:spPr bwMode="auto">
          <a:xfrm>
            <a:off x="4805693" y="3567930"/>
            <a:ext cx="1623616" cy="9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nco Real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1" b="35560"/>
          <a:stretch/>
        </p:blipFill>
        <p:spPr bwMode="auto">
          <a:xfrm>
            <a:off x="5208868" y="2427810"/>
            <a:ext cx="1938516" cy="4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aixa Econômica Federal PNG Image with No Background - PNGkey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07" y="2487739"/>
            <a:ext cx="1208451" cy="3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volution of Company Branding: Pepsi - Quince Creat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12708"/>
            <a:ext cx="121920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ueprint for Azul updated for Brazil | Financial Ti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1" y="3612708"/>
            <a:ext cx="1448169" cy="8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rasa Experian New Logo Vector (.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6" y="2922334"/>
            <a:ext cx="1188488" cy="5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in em Faturas e 2ª vi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 bwMode="auto">
          <a:xfrm>
            <a:off x="6462843" y="3447598"/>
            <a:ext cx="1330269" cy="10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von logo | Ganhar dinheiro com blog, Avon, Produtos de av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2708"/>
            <a:ext cx="81408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rfetch Japan - Crunchbase Company Profile &amp; Fund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5" b="36562"/>
          <a:stretch/>
        </p:blipFill>
        <p:spPr bwMode="auto">
          <a:xfrm>
            <a:off x="6106749" y="1725971"/>
            <a:ext cx="1959701" cy="5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Fenabrave diz que nova empresa de gravames travou vendas de veículos na PB  e tem sócios respondendo ações na Justiça - Helder Mou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18" y="3958278"/>
            <a:ext cx="806855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510421" y="4551970"/>
            <a:ext cx="6636963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About 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384970"/>
            <a:ext cx="8426450" cy="891380"/>
          </a:xfrm>
        </p:spPr>
        <p:txBody>
          <a:bodyPr/>
          <a:lstStyle/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0421" y="4529745"/>
            <a:ext cx="6840000" cy="251805"/>
          </a:xfrm>
        </p:spPr>
        <p:txBody>
          <a:bodyPr/>
          <a:lstStyle/>
          <a:p>
            <a:r>
              <a:rPr lang="en-US" dirty="0" smtClean="0"/>
              <a:t>About myself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4" name="Diagram 13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8642918"/>
              </p:ext>
            </p:extLst>
          </p:nvPr>
        </p:nvGraphicFramePr>
        <p:xfrm>
          <a:off x="660905" y="564637"/>
          <a:ext cx="7340095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578847" y="1506865"/>
            <a:ext cx="0" cy="381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1400" y="1990778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b="50000"/>
          <a:stretch/>
        </p:blipFill>
        <p:spPr>
          <a:xfrm>
            <a:off x="5029200" y="3801768"/>
            <a:ext cx="990600" cy="40596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34000" y="2647092"/>
            <a:ext cx="0" cy="11359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913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dade Cruzeiro do Sul: Bolsas de até 70% | Mais Bolsa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b="35111"/>
          <a:stretch/>
        </p:blipFill>
        <p:spPr bwMode="auto">
          <a:xfrm>
            <a:off x="4068630" y="3426807"/>
            <a:ext cx="1121167" cy="2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784136" y="2334168"/>
            <a:ext cx="457200" cy="380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02283" y="1937087"/>
            <a:ext cx="482849" cy="587091"/>
          </a:xfrm>
          <a:prstGeom prst="roundRect">
            <a:avLst/>
          </a:prstGeom>
          <a:solidFill>
            <a:srgbClr val="E7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9936" y="1442754"/>
            <a:ext cx="631825" cy="764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25155" y="993948"/>
            <a:ext cx="631825" cy="122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32002" y="993948"/>
            <a:ext cx="708819" cy="1231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pic>
        <p:nvPicPr>
          <p:cNvPr id="1026" name="Picture 2" descr="RedHat Certification Exam Dumps - RedHat VCE Practice Test Question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9676" r="32917" b="8102"/>
          <a:stretch/>
        </p:blipFill>
        <p:spPr bwMode="auto">
          <a:xfrm>
            <a:off x="3352800" y="3462303"/>
            <a:ext cx="602106" cy="9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58140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197450" y="2379300"/>
            <a:ext cx="762794" cy="140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65989" y="2611273"/>
            <a:ext cx="457200" cy="380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VB3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92326" y="3426807"/>
            <a:ext cx="2263" cy="267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Business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</a:t>
            </a:r>
            <a:r>
              <a:rPr lang="en-US" sz="1200" dirty="0" smtClean="0"/>
              <a:t>to </a:t>
            </a:r>
            <a:r>
              <a:rPr lang="en-US" sz="1200" dirty="0"/>
              <a:t>support the business growth.</a:t>
            </a:r>
          </a:p>
          <a:p>
            <a:endParaRPr lang="en-US" dirty="0" smtClean="0"/>
          </a:p>
          <a:p>
            <a:r>
              <a:rPr lang="en-US" b="1" dirty="0" smtClean="0"/>
              <a:t>Current Problems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It is expensive to the company to apply new </a:t>
            </a:r>
            <a:r>
              <a:rPr lang="en-US" sz="1200" dirty="0"/>
              <a:t>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 company realizes that is too </a:t>
            </a:r>
            <a:r>
              <a:rPr lang="en-US" sz="1200" dirty="0"/>
              <a:t>expensive </a:t>
            </a:r>
            <a:r>
              <a:rPr lang="en-US" sz="1200" dirty="0" smtClean="0"/>
              <a:t>and needs a specialist to scale the current Windows Server Host schema.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</a:t>
            </a:r>
            <a:r>
              <a:rPr lang="en-US" sz="1200" dirty="0" smtClean="0"/>
              <a:t>going down and self-degrading performance for each day.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a lot of user calls that don’t know how to use the system.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They realized that the most required and slower functionality is about monitoring scooter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050" name="Picture 2" descr="Legacy_Rent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1" y="1504949"/>
            <a:ext cx="3291959" cy="28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egacy_TurnBa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0971"/>
            <a:ext cx="3124200" cy="30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f6e0103-bc58-48a1-bba7-758f204e682b" Revision="1" Stencil="System.MyShapes" StencilVersion="1.0"/>
</Control>
</file>

<file path=customXml/itemProps1.xml><?xml version="1.0" encoding="utf-8"?>
<ds:datastoreItem xmlns:ds="http://schemas.openxmlformats.org/officeDocument/2006/customXml" ds:itemID="{7BFDEBE0-4C3B-4933-8BEE-D25003901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</Template>
  <TotalTime>625</TotalTime>
  <Words>1348</Words>
  <Application>Microsoft Office PowerPoint</Application>
  <PresentationFormat>On-screen Show (16:9)</PresentationFormat>
  <Paragraphs>377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Corbel Light</vt:lpstr>
      <vt:lpstr>Script MT Bold</vt:lpstr>
      <vt:lpstr>Times New Roman</vt:lpstr>
      <vt:lpstr>Verdana</vt:lpstr>
      <vt:lpstr>Wingdings</vt:lpstr>
      <vt:lpstr>Altran</vt:lpstr>
      <vt:lpstr>PowerPoint Presentation</vt:lpstr>
      <vt:lpstr>PowerPoint Presentation</vt:lpstr>
      <vt:lpstr>Topics</vt:lpstr>
      <vt:lpstr>1.</vt:lpstr>
      <vt:lpstr>My career &amp; technologies</vt:lpstr>
      <vt:lpstr>Career Timeline</vt:lpstr>
      <vt:lpstr>2.</vt:lpstr>
      <vt:lpstr>Business Scenario</vt:lpstr>
      <vt:lpstr>Renting a Scooter</vt:lpstr>
      <vt:lpstr>Monitoring a Scooter</vt:lpstr>
      <vt:lpstr>3.</vt:lpstr>
      <vt:lpstr>Technical Scenario</vt:lpstr>
      <vt:lpstr>Technical Statements</vt:lpstr>
      <vt:lpstr>Technical Proposal Solution</vt:lpstr>
      <vt:lpstr>Technical Proposal Solution</vt:lpstr>
      <vt:lpstr>Technical Proposal Solution</vt:lpstr>
      <vt:lpstr>Technical Proposal Solution</vt:lpstr>
      <vt:lpstr>Technical Proposal Solution</vt:lpstr>
      <vt:lpstr>Renting a Scooter</vt:lpstr>
      <vt:lpstr>Tracking a Scooter</vt:lpstr>
      <vt:lpstr>4.</vt:lpstr>
      <vt:lpstr>Container Structure History</vt:lpstr>
      <vt:lpstr>Kubernetes Cluster</vt:lpstr>
      <vt:lpstr>How to Run and Scale it?</vt:lpstr>
      <vt:lpstr>5.</vt:lpstr>
      <vt:lpstr>Proof of Concepts</vt:lpstr>
      <vt:lpstr>6.</vt:lpstr>
      <vt:lpstr>Appreciation</vt:lpstr>
      <vt:lpstr>PowerPoint Presentation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RAICA SILVA André</dc:creator>
  <cp:lastModifiedBy>RAICA SILVA André</cp:lastModifiedBy>
  <cp:revision>76</cp:revision>
  <dcterms:created xsi:type="dcterms:W3CDTF">2020-09-22T08:13:51Z</dcterms:created>
  <dcterms:modified xsi:type="dcterms:W3CDTF">2020-09-23T22:10:04Z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