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91BBE10-EBE6-445F-8E26-DBE0DA089ECE}" v="298" dt="2021-03-09T19:17:02.1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2E4E3DE-EDC2-4C16-80AB-F6BD028D4C77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4A5E0C0C-5D5A-4CB8-B55C-3A1BB50436F4}">
      <dgm:prSet/>
      <dgm:spPr/>
      <dgm:t>
        <a:bodyPr/>
        <a:lstStyle/>
        <a:p>
          <a:r>
            <a:rPr lang="pt-BR"/>
            <a:t>Angular/React</a:t>
          </a:r>
          <a:endParaRPr lang="en-US"/>
        </a:p>
      </dgm:t>
    </dgm:pt>
    <dgm:pt modelId="{C62975A4-1836-49F8-A043-0FE1C4FEE43D}" type="parTrans" cxnId="{DA9D88EA-1B64-45F7-BFFF-92572FDF7D87}">
      <dgm:prSet/>
      <dgm:spPr/>
      <dgm:t>
        <a:bodyPr/>
        <a:lstStyle/>
        <a:p>
          <a:endParaRPr lang="en-US"/>
        </a:p>
      </dgm:t>
    </dgm:pt>
    <dgm:pt modelId="{746806E1-91B2-4EB1-BF27-9F5F1A6251C5}" type="sibTrans" cxnId="{DA9D88EA-1B64-45F7-BFFF-92572FDF7D87}">
      <dgm:prSet/>
      <dgm:spPr/>
      <dgm:t>
        <a:bodyPr/>
        <a:lstStyle/>
        <a:p>
          <a:endParaRPr lang="en-US"/>
        </a:p>
      </dgm:t>
    </dgm:pt>
    <dgm:pt modelId="{AEE15CA2-77B0-4211-889A-7A8409A4B1D0}">
      <dgm:prSet/>
      <dgm:spPr/>
      <dgm:t>
        <a:bodyPr/>
        <a:lstStyle/>
        <a:p>
          <a:r>
            <a:rPr lang="pt-BR"/>
            <a:t>Quicksight</a:t>
          </a:r>
          <a:endParaRPr lang="en-US"/>
        </a:p>
      </dgm:t>
    </dgm:pt>
    <dgm:pt modelId="{D619C6E8-DFA7-46DF-8EC2-1F9AD0E13C5F}" type="parTrans" cxnId="{24EB8D44-62F7-4112-B44A-7B21691B1E44}">
      <dgm:prSet/>
      <dgm:spPr/>
      <dgm:t>
        <a:bodyPr/>
        <a:lstStyle/>
        <a:p>
          <a:endParaRPr lang="en-US"/>
        </a:p>
      </dgm:t>
    </dgm:pt>
    <dgm:pt modelId="{1288B158-E25D-4CE8-8280-55154E5189B7}" type="sibTrans" cxnId="{24EB8D44-62F7-4112-B44A-7B21691B1E44}">
      <dgm:prSet/>
      <dgm:spPr/>
      <dgm:t>
        <a:bodyPr/>
        <a:lstStyle/>
        <a:p>
          <a:endParaRPr lang="en-US"/>
        </a:p>
      </dgm:t>
    </dgm:pt>
    <dgm:pt modelId="{65F19AFE-A7E7-4EDE-9767-425ABADBDE58}" type="pres">
      <dgm:prSet presAssocID="{42E4E3DE-EDC2-4C16-80AB-F6BD028D4C77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747EFEE-65C9-4679-A41B-E8C6AE3C2E55}" type="pres">
      <dgm:prSet presAssocID="{4A5E0C0C-5D5A-4CB8-B55C-3A1BB50436F4}" presName="root" presStyleCnt="0"/>
      <dgm:spPr/>
    </dgm:pt>
    <dgm:pt modelId="{CAE197B9-33C5-418D-A63D-537EDEE8E733}" type="pres">
      <dgm:prSet presAssocID="{4A5E0C0C-5D5A-4CB8-B55C-3A1BB50436F4}" presName="rootComposite" presStyleCnt="0"/>
      <dgm:spPr/>
    </dgm:pt>
    <dgm:pt modelId="{8386DAC1-3A88-4263-9F7B-4E4C2314A818}" type="pres">
      <dgm:prSet presAssocID="{4A5E0C0C-5D5A-4CB8-B55C-3A1BB50436F4}" presName="rootText" presStyleLbl="node1" presStyleIdx="0" presStyleCnt="2"/>
      <dgm:spPr/>
    </dgm:pt>
    <dgm:pt modelId="{CEE3B346-5E1E-4A63-BC7B-F2DD3A5E8D90}" type="pres">
      <dgm:prSet presAssocID="{4A5E0C0C-5D5A-4CB8-B55C-3A1BB50436F4}" presName="rootConnector" presStyleLbl="node1" presStyleIdx="0" presStyleCnt="2"/>
      <dgm:spPr/>
    </dgm:pt>
    <dgm:pt modelId="{37C01F44-57D3-4D28-9566-BA16FAF46EDB}" type="pres">
      <dgm:prSet presAssocID="{4A5E0C0C-5D5A-4CB8-B55C-3A1BB50436F4}" presName="childShape" presStyleCnt="0"/>
      <dgm:spPr/>
    </dgm:pt>
    <dgm:pt modelId="{27B9E32A-C1F8-4564-A7DE-F80B7A54E71A}" type="pres">
      <dgm:prSet presAssocID="{AEE15CA2-77B0-4211-889A-7A8409A4B1D0}" presName="root" presStyleCnt="0"/>
      <dgm:spPr/>
    </dgm:pt>
    <dgm:pt modelId="{6479389D-AC90-4C35-B222-64D3F12E2C50}" type="pres">
      <dgm:prSet presAssocID="{AEE15CA2-77B0-4211-889A-7A8409A4B1D0}" presName="rootComposite" presStyleCnt="0"/>
      <dgm:spPr/>
    </dgm:pt>
    <dgm:pt modelId="{D1175C52-2377-4589-9569-36360DA73438}" type="pres">
      <dgm:prSet presAssocID="{AEE15CA2-77B0-4211-889A-7A8409A4B1D0}" presName="rootText" presStyleLbl="node1" presStyleIdx="1" presStyleCnt="2"/>
      <dgm:spPr/>
    </dgm:pt>
    <dgm:pt modelId="{AFCF6CBD-C7D0-41F7-A7F7-20091EDE42E3}" type="pres">
      <dgm:prSet presAssocID="{AEE15CA2-77B0-4211-889A-7A8409A4B1D0}" presName="rootConnector" presStyleLbl="node1" presStyleIdx="1" presStyleCnt="2"/>
      <dgm:spPr/>
    </dgm:pt>
    <dgm:pt modelId="{C2851272-345D-4F83-A2CD-4BDF059E1DAC}" type="pres">
      <dgm:prSet presAssocID="{AEE15CA2-77B0-4211-889A-7A8409A4B1D0}" presName="childShape" presStyleCnt="0"/>
      <dgm:spPr/>
    </dgm:pt>
  </dgm:ptLst>
  <dgm:cxnLst>
    <dgm:cxn modelId="{A7EF8C06-A803-4DD8-8671-20B1A32526A5}" type="presOf" srcId="{4A5E0C0C-5D5A-4CB8-B55C-3A1BB50436F4}" destId="{8386DAC1-3A88-4263-9F7B-4E4C2314A818}" srcOrd="0" destOrd="0" presId="urn:microsoft.com/office/officeart/2005/8/layout/hierarchy3"/>
    <dgm:cxn modelId="{6CF0233B-5388-4587-BE6D-658A8A644C51}" type="presOf" srcId="{4A5E0C0C-5D5A-4CB8-B55C-3A1BB50436F4}" destId="{CEE3B346-5E1E-4A63-BC7B-F2DD3A5E8D90}" srcOrd="1" destOrd="0" presId="urn:microsoft.com/office/officeart/2005/8/layout/hierarchy3"/>
    <dgm:cxn modelId="{27DF1141-5148-404D-9224-3C5228709DC1}" type="presOf" srcId="{AEE15CA2-77B0-4211-889A-7A8409A4B1D0}" destId="{AFCF6CBD-C7D0-41F7-A7F7-20091EDE42E3}" srcOrd="1" destOrd="0" presId="urn:microsoft.com/office/officeart/2005/8/layout/hierarchy3"/>
    <dgm:cxn modelId="{24EB8D44-62F7-4112-B44A-7B21691B1E44}" srcId="{42E4E3DE-EDC2-4C16-80AB-F6BD028D4C77}" destId="{AEE15CA2-77B0-4211-889A-7A8409A4B1D0}" srcOrd="1" destOrd="0" parTransId="{D619C6E8-DFA7-46DF-8EC2-1F9AD0E13C5F}" sibTransId="{1288B158-E25D-4CE8-8280-55154E5189B7}"/>
    <dgm:cxn modelId="{042EA0A3-B110-4F4A-927F-96BC7574B5C0}" type="presOf" srcId="{AEE15CA2-77B0-4211-889A-7A8409A4B1D0}" destId="{D1175C52-2377-4589-9569-36360DA73438}" srcOrd="0" destOrd="0" presId="urn:microsoft.com/office/officeart/2005/8/layout/hierarchy3"/>
    <dgm:cxn modelId="{84722EBD-1C15-4F8B-97D0-BC510B1065B5}" type="presOf" srcId="{42E4E3DE-EDC2-4C16-80AB-F6BD028D4C77}" destId="{65F19AFE-A7E7-4EDE-9767-425ABADBDE58}" srcOrd="0" destOrd="0" presId="urn:microsoft.com/office/officeart/2005/8/layout/hierarchy3"/>
    <dgm:cxn modelId="{DA9D88EA-1B64-45F7-BFFF-92572FDF7D87}" srcId="{42E4E3DE-EDC2-4C16-80AB-F6BD028D4C77}" destId="{4A5E0C0C-5D5A-4CB8-B55C-3A1BB50436F4}" srcOrd="0" destOrd="0" parTransId="{C62975A4-1836-49F8-A043-0FE1C4FEE43D}" sibTransId="{746806E1-91B2-4EB1-BF27-9F5F1A6251C5}"/>
    <dgm:cxn modelId="{3DB6AF71-4A45-41B7-879F-950E739B0B95}" type="presParOf" srcId="{65F19AFE-A7E7-4EDE-9767-425ABADBDE58}" destId="{B747EFEE-65C9-4679-A41B-E8C6AE3C2E55}" srcOrd="0" destOrd="0" presId="urn:microsoft.com/office/officeart/2005/8/layout/hierarchy3"/>
    <dgm:cxn modelId="{D8CFFF98-EC80-4CC4-BB83-61AAE9B579C2}" type="presParOf" srcId="{B747EFEE-65C9-4679-A41B-E8C6AE3C2E55}" destId="{CAE197B9-33C5-418D-A63D-537EDEE8E733}" srcOrd="0" destOrd="0" presId="urn:microsoft.com/office/officeart/2005/8/layout/hierarchy3"/>
    <dgm:cxn modelId="{F2623405-B209-4564-BEAA-15E7EDE7AE61}" type="presParOf" srcId="{CAE197B9-33C5-418D-A63D-537EDEE8E733}" destId="{8386DAC1-3A88-4263-9F7B-4E4C2314A818}" srcOrd="0" destOrd="0" presId="urn:microsoft.com/office/officeart/2005/8/layout/hierarchy3"/>
    <dgm:cxn modelId="{72B4520B-E4C8-4EF8-81FF-F8209F511AF2}" type="presParOf" srcId="{CAE197B9-33C5-418D-A63D-537EDEE8E733}" destId="{CEE3B346-5E1E-4A63-BC7B-F2DD3A5E8D90}" srcOrd="1" destOrd="0" presId="urn:microsoft.com/office/officeart/2005/8/layout/hierarchy3"/>
    <dgm:cxn modelId="{5CEBA2EC-9E1A-4360-8D08-30B94AA4FB89}" type="presParOf" srcId="{B747EFEE-65C9-4679-A41B-E8C6AE3C2E55}" destId="{37C01F44-57D3-4D28-9566-BA16FAF46EDB}" srcOrd="1" destOrd="0" presId="urn:microsoft.com/office/officeart/2005/8/layout/hierarchy3"/>
    <dgm:cxn modelId="{236A5EA7-7E6F-4BAB-A3D1-5CA8EB81B028}" type="presParOf" srcId="{65F19AFE-A7E7-4EDE-9767-425ABADBDE58}" destId="{27B9E32A-C1F8-4564-A7DE-F80B7A54E71A}" srcOrd="1" destOrd="0" presId="urn:microsoft.com/office/officeart/2005/8/layout/hierarchy3"/>
    <dgm:cxn modelId="{1DAA3414-3CB3-48E6-A7DA-16F0D9A84B6C}" type="presParOf" srcId="{27B9E32A-C1F8-4564-A7DE-F80B7A54E71A}" destId="{6479389D-AC90-4C35-B222-64D3F12E2C50}" srcOrd="0" destOrd="0" presId="urn:microsoft.com/office/officeart/2005/8/layout/hierarchy3"/>
    <dgm:cxn modelId="{0C36A3FF-D6A0-4CDE-BFC0-81840AC6FEE1}" type="presParOf" srcId="{6479389D-AC90-4C35-B222-64D3F12E2C50}" destId="{D1175C52-2377-4589-9569-36360DA73438}" srcOrd="0" destOrd="0" presId="urn:microsoft.com/office/officeart/2005/8/layout/hierarchy3"/>
    <dgm:cxn modelId="{8534A424-178F-41F3-B299-D254B0A03810}" type="presParOf" srcId="{6479389D-AC90-4C35-B222-64D3F12E2C50}" destId="{AFCF6CBD-C7D0-41F7-A7F7-20091EDE42E3}" srcOrd="1" destOrd="0" presId="urn:microsoft.com/office/officeart/2005/8/layout/hierarchy3"/>
    <dgm:cxn modelId="{516E54A6-67A1-4F5E-8F8A-132F9598A0DB}" type="presParOf" srcId="{27B9E32A-C1F8-4564-A7DE-F80B7A54E71A}" destId="{C2851272-345D-4F83-A2CD-4BDF059E1DAC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066AD84-F7E0-4A67-B04D-CA7379875D22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43D016B3-45F3-454E-AD59-E7A3216CF353}">
      <dgm:prSet/>
      <dgm:spPr/>
      <dgm:t>
        <a:bodyPr/>
        <a:lstStyle/>
        <a:p>
          <a:r>
            <a:rPr lang="pt-BR"/>
            <a:t>Python/Node.js</a:t>
          </a:r>
          <a:endParaRPr lang="en-US"/>
        </a:p>
      </dgm:t>
    </dgm:pt>
    <dgm:pt modelId="{3EF2795D-31DD-49F6-96A7-8DA682E4C7BF}" type="parTrans" cxnId="{3636D4B5-C75F-40A3-8829-FA63F34EF1DF}">
      <dgm:prSet/>
      <dgm:spPr/>
      <dgm:t>
        <a:bodyPr/>
        <a:lstStyle/>
        <a:p>
          <a:endParaRPr lang="en-US"/>
        </a:p>
      </dgm:t>
    </dgm:pt>
    <dgm:pt modelId="{97130000-EC28-4DC9-BBA2-EC5ADD2B33B8}" type="sibTrans" cxnId="{3636D4B5-C75F-40A3-8829-FA63F34EF1DF}">
      <dgm:prSet/>
      <dgm:spPr/>
      <dgm:t>
        <a:bodyPr/>
        <a:lstStyle/>
        <a:p>
          <a:endParaRPr lang="en-US"/>
        </a:p>
      </dgm:t>
    </dgm:pt>
    <dgm:pt modelId="{C7A9DC81-B541-4DB7-AFA7-7B01AEE9017F}">
      <dgm:prSet/>
      <dgm:spPr/>
      <dgm:t>
        <a:bodyPr/>
        <a:lstStyle/>
        <a:p>
          <a:r>
            <a:rPr lang="pt-BR"/>
            <a:t>AWS</a:t>
          </a:r>
          <a:endParaRPr lang="en-US"/>
        </a:p>
      </dgm:t>
    </dgm:pt>
    <dgm:pt modelId="{C4729753-5A80-4DA7-A332-DC8D045FD479}" type="parTrans" cxnId="{B9843189-656A-46F7-B13E-DFC42F719E24}">
      <dgm:prSet/>
      <dgm:spPr/>
      <dgm:t>
        <a:bodyPr/>
        <a:lstStyle/>
        <a:p>
          <a:endParaRPr lang="en-US"/>
        </a:p>
      </dgm:t>
    </dgm:pt>
    <dgm:pt modelId="{870285AF-6BDC-45E9-A0D7-32799F494019}" type="sibTrans" cxnId="{B9843189-656A-46F7-B13E-DFC42F719E24}">
      <dgm:prSet/>
      <dgm:spPr/>
      <dgm:t>
        <a:bodyPr/>
        <a:lstStyle/>
        <a:p>
          <a:endParaRPr lang="en-US"/>
        </a:p>
      </dgm:t>
    </dgm:pt>
    <dgm:pt modelId="{7CE25EC9-2B71-438F-A7D7-DB7F6692D162}">
      <dgm:prSet/>
      <dgm:spPr/>
      <dgm:t>
        <a:bodyPr/>
        <a:lstStyle/>
        <a:p>
          <a:r>
            <a:rPr lang="pt-BR"/>
            <a:t>Redshift(analysis)</a:t>
          </a:r>
          <a:endParaRPr lang="en-US"/>
        </a:p>
      </dgm:t>
    </dgm:pt>
    <dgm:pt modelId="{F16B47BA-9169-4F24-93AF-93DC6823A253}" type="parTrans" cxnId="{AD3F4524-8DD9-4758-A6F9-F23F025FE08B}">
      <dgm:prSet/>
      <dgm:spPr/>
      <dgm:t>
        <a:bodyPr/>
        <a:lstStyle/>
        <a:p>
          <a:endParaRPr lang="en-US"/>
        </a:p>
      </dgm:t>
    </dgm:pt>
    <dgm:pt modelId="{84B04C59-6156-44C1-815E-1BE8AC09BF51}" type="sibTrans" cxnId="{AD3F4524-8DD9-4758-A6F9-F23F025FE08B}">
      <dgm:prSet/>
      <dgm:spPr/>
      <dgm:t>
        <a:bodyPr/>
        <a:lstStyle/>
        <a:p>
          <a:endParaRPr lang="en-US"/>
        </a:p>
      </dgm:t>
    </dgm:pt>
    <dgm:pt modelId="{2BC82F4E-BA44-4D16-A47D-C8B8DB25944F}">
      <dgm:prSet/>
      <dgm:spPr/>
      <dgm:t>
        <a:bodyPr/>
        <a:lstStyle/>
        <a:p>
          <a:r>
            <a:rPr lang="pt-BR"/>
            <a:t>PostgreSQL(OLTP)</a:t>
          </a:r>
          <a:endParaRPr lang="en-US"/>
        </a:p>
      </dgm:t>
    </dgm:pt>
    <dgm:pt modelId="{EF9990E6-3B62-49A8-B0DC-8A78BDBA1733}" type="parTrans" cxnId="{7E4DF704-38E4-42DA-A85D-70887F22E4E3}">
      <dgm:prSet/>
      <dgm:spPr/>
      <dgm:t>
        <a:bodyPr/>
        <a:lstStyle/>
        <a:p>
          <a:endParaRPr lang="en-US"/>
        </a:p>
      </dgm:t>
    </dgm:pt>
    <dgm:pt modelId="{F034B325-93BA-49CB-BD3D-F9B4AA8A410C}" type="sibTrans" cxnId="{7E4DF704-38E4-42DA-A85D-70887F22E4E3}">
      <dgm:prSet/>
      <dgm:spPr/>
      <dgm:t>
        <a:bodyPr/>
        <a:lstStyle/>
        <a:p>
          <a:endParaRPr lang="en-US"/>
        </a:p>
      </dgm:t>
    </dgm:pt>
    <dgm:pt modelId="{E4211D17-11A2-4894-9471-ED3C0C7D7261}" type="pres">
      <dgm:prSet presAssocID="{9066AD84-F7E0-4A67-B04D-CA7379875D22}" presName="linear" presStyleCnt="0">
        <dgm:presLayoutVars>
          <dgm:dir/>
          <dgm:animLvl val="lvl"/>
          <dgm:resizeHandles val="exact"/>
        </dgm:presLayoutVars>
      </dgm:prSet>
      <dgm:spPr/>
    </dgm:pt>
    <dgm:pt modelId="{57473F7A-4119-4BFB-94FC-946BC04AD9BF}" type="pres">
      <dgm:prSet presAssocID="{43D016B3-45F3-454E-AD59-E7A3216CF353}" presName="parentLin" presStyleCnt="0"/>
      <dgm:spPr/>
    </dgm:pt>
    <dgm:pt modelId="{60E579A5-9EBD-4649-98CD-41F6A1717628}" type="pres">
      <dgm:prSet presAssocID="{43D016B3-45F3-454E-AD59-E7A3216CF353}" presName="parentLeftMargin" presStyleLbl="node1" presStyleIdx="0" presStyleCnt="4"/>
      <dgm:spPr/>
    </dgm:pt>
    <dgm:pt modelId="{1E7F0042-80FD-4D48-AB9D-6F4A66495BE4}" type="pres">
      <dgm:prSet presAssocID="{43D016B3-45F3-454E-AD59-E7A3216CF353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68583F0A-617E-4271-BBCF-155A14EDB59A}" type="pres">
      <dgm:prSet presAssocID="{43D016B3-45F3-454E-AD59-E7A3216CF353}" presName="negativeSpace" presStyleCnt="0"/>
      <dgm:spPr/>
    </dgm:pt>
    <dgm:pt modelId="{67CDF07F-B931-416C-98A4-1D658FF9F921}" type="pres">
      <dgm:prSet presAssocID="{43D016B3-45F3-454E-AD59-E7A3216CF353}" presName="childText" presStyleLbl="conFgAcc1" presStyleIdx="0" presStyleCnt="4">
        <dgm:presLayoutVars>
          <dgm:bulletEnabled val="1"/>
        </dgm:presLayoutVars>
      </dgm:prSet>
      <dgm:spPr/>
    </dgm:pt>
    <dgm:pt modelId="{DEBCD0BB-B6E7-41A1-AC55-F0DC2CE6E0F2}" type="pres">
      <dgm:prSet presAssocID="{97130000-EC28-4DC9-BBA2-EC5ADD2B33B8}" presName="spaceBetweenRectangles" presStyleCnt="0"/>
      <dgm:spPr/>
    </dgm:pt>
    <dgm:pt modelId="{5EE332D7-F59F-44DF-971E-88231473A7D2}" type="pres">
      <dgm:prSet presAssocID="{C7A9DC81-B541-4DB7-AFA7-7B01AEE9017F}" presName="parentLin" presStyleCnt="0"/>
      <dgm:spPr/>
    </dgm:pt>
    <dgm:pt modelId="{E2AF7BA5-8ED1-41E8-9608-7A1A2A6FBB42}" type="pres">
      <dgm:prSet presAssocID="{C7A9DC81-B541-4DB7-AFA7-7B01AEE9017F}" presName="parentLeftMargin" presStyleLbl="node1" presStyleIdx="0" presStyleCnt="4"/>
      <dgm:spPr/>
    </dgm:pt>
    <dgm:pt modelId="{212BB890-9A66-489C-8E14-22E342AA79BA}" type="pres">
      <dgm:prSet presAssocID="{C7A9DC81-B541-4DB7-AFA7-7B01AEE9017F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31771B22-683D-4542-9E41-2CDA52C3EE32}" type="pres">
      <dgm:prSet presAssocID="{C7A9DC81-B541-4DB7-AFA7-7B01AEE9017F}" presName="negativeSpace" presStyleCnt="0"/>
      <dgm:spPr/>
    </dgm:pt>
    <dgm:pt modelId="{41FD16BE-9BD3-497C-9C3C-62E1255587FC}" type="pres">
      <dgm:prSet presAssocID="{C7A9DC81-B541-4DB7-AFA7-7B01AEE9017F}" presName="childText" presStyleLbl="conFgAcc1" presStyleIdx="1" presStyleCnt="4">
        <dgm:presLayoutVars>
          <dgm:bulletEnabled val="1"/>
        </dgm:presLayoutVars>
      </dgm:prSet>
      <dgm:spPr/>
    </dgm:pt>
    <dgm:pt modelId="{8FAD2705-C68B-4694-9B0C-23CA9C4BF9AC}" type="pres">
      <dgm:prSet presAssocID="{870285AF-6BDC-45E9-A0D7-32799F494019}" presName="spaceBetweenRectangles" presStyleCnt="0"/>
      <dgm:spPr/>
    </dgm:pt>
    <dgm:pt modelId="{09FBA051-7EAE-4AF3-AD4D-9A4FD4729432}" type="pres">
      <dgm:prSet presAssocID="{7CE25EC9-2B71-438F-A7D7-DB7F6692D162}" presName="parentLin" presStyleCnt="0"/>
      <dgm:spPr/>
    </dgm:pt>
    <dgm:pt modelId="{795CEA67-3A34-4DD7-914E-5FC1C9E84340}" type="pres">
      <dgm:prSet presAssocID="{7CE25EC9-2B71-438F-A7D7-DB7F6692D162}" presName="parentLeftMargin" presStyleLbl="node1" presStyleIdx="1" presStyleCnt="4"/>
      <dgm:spPr/>
    </dgm:pt>
    <dgm:pt modelId="{A6A18EDE-32D1-4678-94FC-84F948AD1A21}" type="pres">
      <dgm:prSet presAssocID="{7CE25EC9-2B71-438F-A7D7-DB7F6692D162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5AD18F84-0D8D-407D-9B03-9341FBD91D0A}" type="pres">
      <dgm:prSet presAssocID="{7CE25EC9-2B71-438F-A7D7-DB7F6692D162}" presName="negativeSpace" presStyleCnt="0"/>
      <dgm:spPr/>
    </dgm:pt>
    <dgm:pt modelId="{4E7BBCCA-8562-4679-9091-4561BFBB7501}" type="pres">
      <dgm:prSet presAssocID="{7CE25EC9-2B71-438F-A7D7-DB7F6692D162}" presName="childText" presStyleLbl="conFgAcc1" presStyleIdx="2" presStyleCnt="4">
        <dgm:presLayoutVars>
          <dgm:bulletEnabled val="1"/>
        </dgm:presLayoutVars>
      </dgm:prSet>
      <dgm:spPr/>
    </dgm:pt>
    <dgm:pt modelId="{41096849-D416-4B5D-82D7-1F53FE0DF4E6}" type="pres">
      <dgm:prSet presAssocID="{84B04C59-6156-44C1-815E-1BE8AC09BF51}" presName="spaceBetweenRectangles" presStyleCnt="0"/>
      <dgm:spPr/>
    </dgm:pt>
    <dgm:pt modelId="{B41F7ADF-043B-4164-AF04-F43407A74463}" type="pres">
      <dgm:prSet presAssocID="{2BC82F4E-BA44-4D16-A47D-C8B8DB25944F}" presName="parentLin" presStyleCnt="0"/>
      <dgm:spPr/>
    </dgm:pt>
    <dgm:pt modelId="{7AE2AC87-2693-404E-8DB2-6F2AADD40FEF}" type="pres">
      <dgm:prSet presAssocID="{2BC82F4E-BA44-4D16-A47D-C8B8DB25944F}" presName="parentLeftMargin" presStyleLbl="node1" presStyleIdx="2" presStyleCnt="4"/>
      <dgm:spPr/>
    </dgm:pt>
    <dgm:pt modelId="{680A10A8-DE52-4435-9AA6-C852986A3109}" type="pres">
      <dgm:prSet presAssocID="{2BC82F4E-BA44-4D16-A47D-C8B8DB25944F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B5821955-08FA-44A1-869D-E48DA9D2ACB1}" type="pres">
      <dgm:prSet presAssocID="{2BC82F4E-BA44-4D16-A47D-C8B8DB25944F}" presName="negativeSpace" presStyleCnt="0"/>
      <dgm:spPr/>
    </dgm:pt>
    <dgm:pt modelId="{D3EC7663-D75D-4FF2-BFD8-E9EC235F52D7}" type="pres">
      <dgm:prSet presAssocID="{2BC82F4E-BA44-4D16-A47D-C8B8DB25944F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7E4DF704-38E4-42DA-A85D-70887F22E4E3}" srcId="{9066AD84-F7E0-4A67-B04D-CA7379875D22}" destId="{2BC82F4E-BA44-4D16-A47D-C8B8DB25944F}" srcOrd="3" destOrd="0" parTransId="{EF9990E6-3B62-49A8-B0DC-8A78BDBA1733}" sibTransId="{F034B325-93BA-49CB-BD3D-F9B4AA8A410C}"/>
    <dgm:cxn modelId="{AD3F4524-8DD9-4758-A6F9-F23F025FE08B}" srcId="{9066AD84-F7E0-4A67-B04D-CA7379875D22}" destId="{7CE25EC9-2B71-438F-A7D7-DB7F6692D162}" srcOrd="2" destOrd="0" parTransId="{F16B47BA-9169-4F24-93AF-93DC6823A253}" sibTransId="{84B04C59-6156-44C1-815E-1BE8AC09BF51}"/>
    <dgm:cxn modelId="{43B40030-2C37-4E01-BAC8-F46C42EB16DC}" type="presOf" srcId="{43D016B3-45F3-454E-AD59-E7A3216CF353}" destId="{1E7F0042-80FD-4D48-AB9D-6F4A66495BE4}" srcOrd="1" destOrd="0" presId="urn:microsoft.com/office/officeart/2005/8/layout/list1"/>
    <dgm:cxn modelId="{C5A89B3E-9CD5-4931-8D88-DBCB39F94285}" type="presOf" srcId="{7CE25EC9-2B71-438F-A7D7-DB7F6692D162}" destId="{A6A18EDE-32D1-4678-94FC-84F948AD1A21}" srcOrd="1" destOrd="0" presId="urn:microsoft.com/office/officeart/2005/8/layout/list1"/>
    <dgm:cxn modelId="{0A2DB543-9090-4599-87DD-15FFDC72B154}" type="presOf" srcId="{2BC82F4E-BA44-4D16-A47D-C8B8DB25944F}" destId="{680A10A8-DE52-4435-9AA6-C852986A3109}" srcOrd="1" destOrd="0" presId="urn:microsoft.com/office/officeart/2005/8/layout/list1"/>
    <dgm:cxn modelId="{81608D88-E561-44B1-B1C1-686E700E29A5}" type="presOf" srcId="{9066AD84-F7E0-4A67-B04D-CA7379875D22}" destId="{E4211D17-11A2-4894-9471-ED3C0C7D7261}" srcOrd="0" destOrd="0" presId="urn:microsoft.com/office/officeart/2005/8/layout/list1"/>
    <dgm:cxn modelId="{B9843189-656A-46F7-B13E-DFC42F719E24}" srcId="{9066AD84-F7E0-4A67-B04D-CA7379875D22}" destId="{C7A9DC81-B541-4DB7-AFA7-7B01AEE9017F}" srcOrd="1" destOrd="0" parTransId="{C4729753-5A80-4DA7-A332-DC8D045FD479}" sibTransId="{870285AF-6BDC-45E9-A0D7-32799F494019}"/>
    <dgm:cxn modelId="{807E308F-7EF3-49D9-8B0E-3CDDD7524E17}" type="presOf" srcId="{7CE25EC9-2B71-438F-A7D7-DB7F6692D162}" destId="{795CEA67-3A34-4DD7-914E-5FC1C9E84340}" srcOrd="0" destOrd="0" presId="urn:microsoft.com/office/officeart/2005/8/layout/list1"/>
    <dgm:cxn modelId="{82FBA5AE-D054-49E3-ACE6-269AE02E0565}" type="presOf" srcId="{2BC82F4E-BA44-4D16-A47D-C8B8DB25944F}" destId="{7AE2AC87-2693-404E-8DB2-6F2AADD40FEF}" srcOrd="0" destOrd="0" presId="urn:microsoft.com/office/officeart/2005/8/layout/list1"/>
    <dgm:cxn modelId="{3636D4B5-C75F-40A3-8829-FA63F34EF1DF}" srcId="{9066AD84-F7E0-4A67-B04D-CA7379875D22}" destId="{43D016B3-45F3-454E-AD59-E7A3216CF353}" srcOrd="0" destOrd="0" parTransId="{3EF2795D-31DD-49F6-96A7-8DA682E4C7BF}" sibTransId="{97130000-EC28-4DC9-BBA2-EC5ADD2B33B8}"/>
    <dgm:cxn modelId="{1A2C27B8-CC93-43A6-A91F-4F5A20D4F16E}" type="presOf" srcId="{43D016B3-45F3-454E-AD59-E7A3216CF353}" destId="{60E579A5-9EBD-4649-98CD-41F6A1717628}" srcOrd="0" destOrd="0" presId="urn:microsoft.com/office/officeart/2005/8/layout/list1"/>
    <dgm:cxn modelId="{DC67EDDA-EE4C-4844-8139-C6B177FC0022}" type="presOf" srcId="{C7A9DC81-B541-4DB7-AFA7-7B01AEE9017F}" destId="{E2AF7BA5-8ED1-41E8-9608-7A1A2A6FBB42}" srcOrd="0" destOrd="0" presId="urn:microsoft.com/office/officeart/2005/8/layout/list1"/>
    <dgm:cxn modelId="{FEB739F7-A674-4763-8897-E3EDE7682703}" type="presOf" srcId="{C7A9DC81-B541-4DB7-AFA7-7B01AEE9017F}" destId="{212BB890-9A66-489C-8E14-22E342AA79BA}" srcOrd="1" destOrd="0" presId="urn:microsoft.com/office/officeart/2005/8/layout/list1"/>
    <dgm:cxn modelId="{49A52D62-CC8D-4BC8-BF75-D458EAA61F90}" type="presParOf" srcId="{E4211D17-11A2-4894-9471-ED3C0C7D7261}" destId="{57473F7A-4119-4BFB-94FC-946BC04AD9BF}" srcOrd="0" destOrd="0" presId="urn:microsoft.com/office/officeart/2005/8/layout/list1"/>
    <dgm:cxn modelId="{D899BAC1-5FAE-4EAF-8672-CF03F82F845D}" type="presParOf" srcId="{57473F7A-4119-4BFB-94FC-946BC04AD9BF}" destId="{60E579A5-9EBD-4649-98CD-41F6A1717628}" srcOrd="0" destOrd="0" presId="urn:microsoft.com/office/officeart/2005/8/layout/list1"/>
    <dgm:cxn modelId="{109F992F-C27B-4209-8DCE-53003A049B71}" type="presParOf" srcId="{57473F7A-4119-4BFB-94FC-946BC04AD9BF}" destId="{1E7F0042-80FD-4D48-AB9D-6F4A66495BE4}" srcOrd="1" destOrd="0" presId="urn:microsoft.com/office/officeart/2005/8/layout/list1"/>
    <dgm:cxn modelId="{522AF41A-E806-472F-9A69-8C9DC2673992}" type="presParOf" srcId="{E4211D17-11A2-4894-9471-ED3C0C7D7261}" destId="{68583F0A-617E-4271-BBCF-155A14EDB59A}" srcOrd="1" destOrd="0" presId="urn:microsoft.com/office/officeart/2005/8/layout/list1"/>
    <dgm:cxn modelId="{CCA2F55E-32AF-45B9-BAEF-95480359FD65}" type="presParOf" srcId="{E4211D17-11A2-4894-9471-ED3C0C7D7261}" destId="{67CDF07F-B931-416C-98A4-1D658FF9F921}" srcOrd="2" destOrd="0" presId="urn:microsoft.com/office/officeart/2005/8/layout/list1"/>
    <dgm:cxn modelId="{7C2450B7-F3EC-44D0-AC72-967F160492AC}" type="presParOf" srcId="{E4211D17-11A2-4894-9471-ED3C0C7D7261}" destId="{DEBCD0BB-B6E7-41A1-AC55-F0DC2CE6E0F2}" srcOrd="3" destOrd="0" presId="urn:microsoft.com/office/officeart/2005/8/layout/list1"/>
    <dgm:cxn modelId="{2EEC2E3A-0689-460C-8C81-1591A72EB0E3}" type="presParOf" srcId="{E4211D17-11A2-4894-9471-ED3C0C7D7261}" destId="{5EE332D7-F59F-44DF-971E-88231473A7D2}" srcOrd="4" destOrd="0" presId="urn:microsoft.com/office/officeart/2005/8/layout/list1"/>
    <dgm:cxn modelId="{43B1958D-72B2-4BA9-A7B6-7DC4163709DF}" type="presParOf" srcId="{5EE332D7-F59F-44DF-971E-88231473A7D2}" destId="{E2AF7BA5-8ED1-41E8-9608-7A1A2A6FBB42}" srcOrd="0" destOrd="0" presId="urn:microsoft.com/office/officeart/2005/8/layout/list1"/>
    <dgm:cxn modelId="{97A77740-C004-4FB4-B74C-8D8DFD35C75A}" type="presParOf" srcId="{5EE332D7-F59F-44DF-971E-88231473A7D2}" destId="{212BB890-9A66-489C-8E14-22E342AA79BA}" srcOrd="1" destOrd="0" presId="urn:microsoft.com/office/officeart/2005/8/layout/list1"/>
    <dgm:cxn modelId="{1071D7A7-02F4-4E99-B607-816F88ECC0C1}" type="presParOf" srcId="{E4211D17-11A2-4894-9471-ED3C0C7D7261}" destId="{31771B22-683D-4542-9E41-2CDA52C3EE32}" srcOrd="5" destOrd="0" presId="urn:microsoft.com/office/officeart/2005/8/layout/list1"/>
    <dgm:cxn modelId="{E2389428-199C-411F-B6C4-A9C8B1A019EB}" type="presParOf" srcId="{E4211D17-11A2-4894-9471-ED3C0C7D7261}" destId="{41FD16BE-9BD3-497C-9C3C-62E1255587FC}" srcOrd="6" destOrd="0" presId="urn:microsoft.com/office/officeart/2005/8/layout/list1"/>
    <dgm:cxn modelId="{2F2E2308-AC19-4B5B-AA3E-B702FE4271C4}" type="presParOf" srcId="{E4211D17-11A2-4894-9471-ED3C0C7D7261}" destId="{8FAD2705-C68B-4694-9B0C-23CA9C4BF9AC}" srcOrd="7" destOrd="0" presId="urn:microsoft.com/office/officeart/2005/8/layout/list1"/>
    <dgm:cxn modelId="{00C5083C-CC3E-4BD5-A8C1-1F1D6D420951}" type="presParOf" srcId="{E4211D17-11A2-4894-9471-ED3C0C7D7261}" destId="{09FBA051-7EAE-4AF3-AD4D-9A4FD4729432}" srcOrd="8" destOrd="0" presId="urn:microsoft.com/office/officeart/2005/8/layout/list1"/>
    <dgm:cxn modelId="{C45E6269-27BB-4C89-9206-160DB71992CD}" type="presParOf" srcId="{09FBA051-7EAE-4AF3-AD4D-9A4FD4729432}" destId="{795CEA67-3A34-4DD7-914E-5FC1C9E84340}" srcOrd="0" destOrd="0" presId="urn:microsoft.com/office/officeart/2005/8/layout/list1"/>
    <dgm:cxn modelId="{D5B56C0F-FB37-483E-A460-9A1CA03FBDBE}" type="presParOf" srcId="{09FBA051-7EAE-4AF3-AD4D-9A4FD4729432}" destId="{A6A18EDE-32D1-4678-94FC-84F948AD1A21}" srcOrd="1" destOrd="0" presId="urn:microsoft.com/office/officeart/2005/8/layout/list1"/>
    <dgm:cxn modelId="{F6BC8FAE-C244-40EA-97B8-A95BC401172B}" type="presParOf" srcId="{E4211D17-11A2-4894-9471-ED3C0C7D7261}" destId="{5AD18F84-0D8D-407D-9B03-9341FBD91D0A}" srcOrd="9" destOrd="0" presId="urn:microsoft.com/office/officeart/2005/8/layout/list1"/>
    <dgm:cxn modelId="{AFAC724E-14C7-446B-A7CD-EA13292228D3}" type="presParOf" srcId="{E4211D17-11A2-4894-9471-ED3C0C7D7261}" destId="{4E7BBCCA-8562-4679-9091-4561BFBB7501}" srcOrd="10" destOrd="0" presId="urn:microsoft.com/office/officeart/2005/8/layout/list1"/>
    <dgm:cxn modelId="{CD89F462-C7D4-4E4D-98B0-DD4682318BC7}" type="presParOf" srcId="{E4211D17-11A2-4894-9471-ED3C0C7D7261}" destId="{41096849-D416-4B5D-82D7-1F53FE0DF4E6}" srcOrd="11" destOrd="0" presId="urn:microsoft.com/office/officeart/2005/8/layout/list1"/>
    <dgm:cxn modelId="{A184F01F-2BBE-4930-B86B-8C9145DA3CD5}" type="presParOf" srcId="{E4211D17-11A2-4894-9471-ED3C0C7D7261}" destId="{B41F7ADF-043B-4164-AF04-F43407A74463}" srcOrd="12" destOrd="0" presId="urn:microsoft.com/office/officeart/2005/8/layout/list1"/>
    <dgm:cxn modelId="{95D8F987-AD89-4E3B-AEB0-F33772D94EFA}" type="presParOf" srcId="{B41F7ADF-043B-4164-AF04-F43407A74463}" destId="{7AE2AC87-2693-404E-8DB2-6F2AADD40FEF}" srcOrd="0" destOrd="0" presId="urn:microsoft.com/office/officeart/2005/8/layout/list1"/>
    <dgm:cxn modelId="{DE48A23B-A58F-49B6-BD67-56A07B298FB7}" type="presParOf" srcId="{B41F7ADF-043B-4164-AF04-F43407A74463}" destId="{680A10A8-DE52-4435-9AA6-C852986A3109}" srcOrd="1" destOrd="0" presId="urn:microsoft.com/office/officeart/2005/8/layout/list1"/>
    <dgm:cxn modelId="{A50F9ABC-E136-4E8A-9CD8-95A1151BDE7F}" type="presParOf" srcId="{E4211D17-11A2-4894-9471-ED3C0C7D7261}" destId="{B5821955-08FA-44A1-869D-E48DA9D2ACB1}" srcOrd="13" destOrd="0" presId="urn:microsoft.com/office/officeart/2005/8/layout/list1"/>
    <dgm:cxn modelId="{957392A4-0463-4350-9510-5BEE4764A49C}" type="presParOf" srcId="{E4211D17-11A2-4894-9471-ED3C0C7D7261}" destId="{D3EC7663-D75D-4FF2-BFD8-E9EC235F52D7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86DAC1-3A88-4263-9F7B-4E4C2314A818}">
      <dsp:nvSpPr>
        <dsp:cNvPr id="0" name=""/>
        <dsp:cNvSpPr/>
      </dsp:nvSpPr>
      <dsp:spPr>
        <a:xfrm>
          <a:off x="676" y="1534553"/>
          <a:ext cx="2462681" cy="12313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38100" rIns="5715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000" kern="1200"/>
            <a:t>Angular/React</a:t>
          </a:r>
          <a:endParaRPr lang="en-US" sz="3000" kern="1200"/>
        </a:p>
      </dsp:txBody>
      <dsp:txXfrm>
        <a:off x="36741" y="1570618"/>
        <a:ext cx="2390551" cy="1159210"/>
      </dsp:txXfrm>
    </dsp:sp>
    <dsp:sp modelId="{D1175C52-2377-4589-9569-36360DA73438}">
      <dsp:nvSpPr>
        <dsp:cNvPr id="0" name=""/>
        <dsp:cNvSpPr/>
      </dsp:nvSpPr>
      <dsp:spPr>
        <a:xfrm>
          <a:off x="3079028" y="1534553"/>
          <a:ext cx="2462681" cy="12313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38100" rIns="5715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000" kern="1200"/>
            <a:t>Quicksight</a:t>
          </a:r>
          <a:endParaRPr lang="en-US" sz="3000" kern="1200"/>
        </a:p>
      </dsp:txBody>
      <dsp:txXfrm>
        <a:off x="3115093" y="1570618"/>
        <a:ext cx="2390551" cy="11592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CDF07F-B931-416C-98A4-1D658FF9F921}">
      <dsp:nvSpPr>
        <dsp:cNvPr id="0" name=""/>
        <dsp:cNvSpPr/>
      </dsp:nvSpPr>
      <dsp:spPr>
        <a:xfrm>
          <a:off x="0" y="438380"/>
          <a:ext cx="5962720" cy="705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7F0042-80FD-4D48-AB9D-6F4A66495BE4}">
      <dsp:nvSpPr>
        <dsp:cNvPr id="0" name=""/>
        <dsp:cNvSpPr/>
      </dsp:nvSpPr>
      <dsp:spPr>
        <a:xfrm>
          <a:off x="298136" y="25100"/>
          <a:ext cx="4173904" cy="82656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7764" tIns="0" rIns="157764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800" kern="1200"/>
            <a:t>Python/Node.js</a:t>
          </a:r>
          <a:endParaRPr lang="en-US" sz="2800" kern="1200"/>
        </a:p>
      </dsp:txBody>
      <dsp:txXfrm>
        <a:off x="338485" y="65449"/>
        <a:ext cx="4093206" cy="745862"/>
      </dsp:txXfrm>
    </dsp:sp>
    <dsp:sp modelId="{41FD16BE-9BD3-497C-9C3C-62E1255587FC}">
      <dsp:nvSpPr>
        <dsp:cNvPr id="0" name=""/>
        <dsp:cNvSpPr/>
      </dsp:nvSpPr>
      <dsp:spPr>
        <a:xfrm>
          <a:off x="0" y="1708461"/>
          <a:ext cx="5962720" cy="705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2252848"/>
              <a:satOff val="-5806"/>
              <a:lumOff val="-39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2BB890-9A66-489C-8E14-22E342AA79BA}">
      <dsp:nvSpPr>
        <dsp:cNvPr id="0" name=""/>
        <dsp:cNvSpPr/>
      </dsp:nvSpPr>
      <dsp:spPr>
        <a:xfrm>
          <a:off x="298136" y="1295181"/>
          <a:ext cx="4173904" cy="826560"/>
        </a:xfrm>
        <a:prstGeom prst="roundRect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7764" tIns="0" rIns="157764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800" kern="1200"/>
            <a:t>AWS</a:t>
          </a:r>
          <a:endParaRPr lang="en-US" sz="2800" kern="1200"/>
        </a:p>
      </dsp:txBody>
      <dsp:txXfrm>
        <a:off x="338485" y="1335530"/>
        <a:ext cx="4093206" cy="745862"/>
      </dsp:txXfrm>
    </dsp:sp>
    <dsp:sp modelId="{4E7BBCCA-8562-4679-9091-4561BFBB7501}">
      <dsp:nvSpPr>
        <dsp:cNvPr id="0" name=""/>
        <dsp:cNvSpPr/>
      </dsp:nvSpPr>
      <dsp:spPr>
        <a:xfrm>
          <a:off x="0" y="2978541"/>
          <a:ext cx="5962720" cy="705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4505695"/>
              <a:satOff val="-11613"/>
              <a:lumOff val="-784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A18EDE-32D1-4678-94FC-84F948AD1A21}">
      <dsp:nvSpPr>
        <dsp:cNvPr id="0" name=""/>
        <dsp:cNvSpPr/>
      </dsp:nvSpPr>
      <dsp:spPr>
        <a:xfrm>
          <a:off x="298136" y="2565261"/>
          <a:ext cx="4173904" cy="826560"/>
        </a:xfrm>
        <a:prstGeom prst="roundRect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7764" tIns="0" rIns="157764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800" kern="1200"/>
            <a:t>Redshift(analysis)</a:t>
          </a:r>
          <a:endParaRPr lang="en-US" sz="2800" kern="1200"/>
        </a:p>
      </dsp:txBody>
      <dsp:txXfrm>
        <a:off x="338485" y="2605610"/>
        <a:ext cx="4093206" cy="745862"/>
      </dsp:txXfrm>
    </dsp:sp>
    <dsp:sp modelId="{D3EC7663-D75D-4FF2-BFD8-E9EC235F52D7}">
      <dsp:nvSpPr>
        <dsp:cNvPr id="0" name=""/>
        <dsp:cNvSpPr/>
      </dsp:nvSpPr>
      <dsp:spPr>
        <a:xfrm>
          <a:off x="0" y="4248621"/>
          <a:ext cx="5962720" cy="705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0A10A8-DE52-4435-9AA6-C852986A3109}">
      <dsp:nvSpPr>
        <dsp:cNvPr id="0" name=""/>
        <dsp:cNvSpPr/>
      </dsp:nvSpPr>
      <dsp:spPr>
        <a:xfrm>
          <a:off x="298136" y="3835341"/>
          <a:ext cx="4173904" cy="82656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7764" tIns="0" rIns="157764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800" kern="1200"/>
            <a:t>PostgreSQL(OLTP)</a:t>
          </a:r>
          <a:endParaRPr lang="en-US" sz="2800" kern="1200"/>
        </a:p>
      </dsp:txBody>
      <dsp:txXfrm>
        <a:off x="338485" y="3875690"/>
        <a:ext cx="4093206" cy="7458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09.03.2021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7683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09.03.2021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6588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09.03.2021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639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09.03.2021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005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09.03.2021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1375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09.03.2021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4613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09.03.2021</a:t>
            </a:fld>
            <a:endParaRPr lang="de-DE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4421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09.03.2021</a:t>
            </a:fld>
            <a:endParaRPr lang="de-DE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8533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09.03.2021</a:t>
            </a:fld>
            <a:endParaRPr lang="de-DE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8281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09.03.2021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7836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09.03.2021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5566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E51C7C-CEA3-4CAA-BE4B-344879E7C377}" type="datetimeFigureOut">
              <a:rPr lang="de-DE" smtClean="0"/>
              <a:t>09.03.2021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5746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C7E0A2C-7C0A-4AAC-B3B0-6C12B2EBAE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518714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1"/>
            <a:ext cx="10999072" cy="53999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248587"/>
            <a:ext cx="9144000" cy="2387600"/>
          </a:xfrm>
        </p:spPr>
        <p:txBody>
          <a:bodyPr>
            <a:normAutofit/>
          </a:bodyPr>
          <a:lstStyle/>
          <a:p>
            <a:r>
              <a:rPr lang="de-DE" sz="6400">
                <a:cs typeface="Calibri Light"/>
              </a:rPr>
              <a:t>Development plan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820338"/>
            <a:ext cx="9144000" cy="1563686"/>
          </a:xfrm>
        </p:spPr>
        <p:txBody>
          <a:bodyPr>
            <a:normAutofit/>
          </a:bodyPr>
          <a:lstStyle/>
          <a:p>
            <a:endParaRPr lang="de-DE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29769"/>
            <a:ext cx="11000232" cy="0"/>
          </a:xfrm>
          <a:prstGeom prst="line">
            <a:avLst/>
          </a:prstGeom>
          <a:ln w="152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0866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3AD318CC-E2A8-4E27-9548-A047A7899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0945504-3D99-4EC3-B286-D3C3369C1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5" y="1463040"/>
            <a:ext cx="3796306" cy="2690949"/>
          </a:xfrm>
        </p:spPr>
        <p:txBody>
          <a:bodyPr anchor="t">
            <a:normAutofit/>
          </a:bodyPr>
          <a:lstStyle/>
          <a:p>
            <a:r>
              <a:rPr lang="pt-BR" sz="4800">
                <a:cs typeface="Calibri Light"/>
              </a:rPr>
              <a:t>Technologies front-end</a:t>
            </a:r>
            <a:endParaRPr lang="pt-BR" sz="480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14B560F-9DD7-4302-A60B-EBD3EF59B0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9667" y="4415246"/>
            <a:ext cx="11982332" cy="2087795"/>
            <a:chOff x="143163" y="5763486"/>
            <a:chExt cx="11982332" cy="739555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3A9A4357-BD1D-4622-A4FE-766E6AB8DE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357444" y="5763486"/>
              <a:ext cx="11768051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21D6966-343E-49AC-A026-D2497E0C3C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3706" y="587829"/>
            <a:ext cx="6505300" cy="56823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7" name="Espaço Reservado para Conteúdo 2">
            <a:extLst>
              <a:ext uri="{FF2B5EF4-FFF2-40B4-BE49-F238E27FC236}">
                <a16:creationId xmlns:a16="http://schemas.microsoft.com/office/drawing/2014/main" id="{AAE712C8-DAE1-420C-BE87-1A4027AD9ED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656218" y="1463039"/>
          <a:ext cx="5542387" cy="43004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94508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DD77B92-CB36-4B20-A59A-59625E0F0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2D64E22-3163-416E-A91B-F0482A82F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5" y="1463040"/>
            <a:ext cx="4144064" cy="2690949"/>
          </a:xfrm>
        </p:spPr>
        <p:txBody>
          <a:bodyPr anchor="t">
            <a:normAutofit/>
          </a:bodyPr>
          <a:lstStyle/>
          <a:p>
            <a:r>
              <a:rPr lang="pt-BR" dirty="0">
                <a:cs typeface="Calibri Light"/>
              </a:rPr>
              <a:t>Technologies Back-</a:t>
            </a:r>
            <a:r>
              <a:rPr lang="pt-BR">
                <a:cs typeface="Calibri Light"/>
              </a:rPr>
              <a:t>end</a:t>
            </a:r>
            <a:r>
              <a:rPr lang="pt-BR" dirty="0">
                <a:cs typeface="Calibri Light"/>
              </a:rPr>
              <a:t>/</a:t>
            </a:r>
            <a:r>
              <a:rPr lang="pt-BR">
                <a:cs typeface="Calibri Light"/>
              </a:rPr>
              <a:t>Databases</a:t>
            </a:r>
            <a:endParaRPr lang="pt-BR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14B560F-9DD7-4302-A60B-EBD3EF59B0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9667" y="4415246"/>
            <a:ext cx="11982332" cy="2087795"/>
            <a:chOff x="143163" y="5763486"/>
            <a:chExt cx="11982332" cy="739555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A9A4357-BD1D-4622-A4FE-766E6AB8DE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357444" y="5763486"/>
              <a:ext cx="11768051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21D6966-343E-49AC-A026-D2497E0C3C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3706" y="587829"/>
            <a:ext cx="6505300" cy="56823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E5D16082-9E8E-4580-A5D0-08C0E3DDAAB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03830001"/>
              </p:ext>
            </p:extLst>
          </p:nvPr>
        </p:nvGraphicFramePr>
        <p:xfrm>
          <a:off x="5407705" y="1014154"/>
          <a:ext cx="5962720" cy="49793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4544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F531363-C952-410E-A900-FAB73856A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/>
          </a:bodyPr>
          <a:lstStyle/>
          <a:p>
            <a:r>
              <a:rPr lang="pt-BR" sz="3700">
                <a:cs typeface="Calibri Light"/>
              </a:rPr>
              <a:t>How would it look like</a:t>
            </a:r>
            <a:endParaRPr lang="pt-BR" sz="370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2211B1D-61E1-415A-9B73-9644882BA0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4559425" cy="3979585"/>
          </a:xfrm>
        </p:spPr>
        <p:txBody>
          <a:bodyPr anchor="ctr">
            <a:normAutofit/>
          </a:bodyPr>
          <a:lstStyle/>
          <a:p>
            <a:r>
              <a:rPr lang="en-US" sz="2000">
                <a:cs typeface="Calibri"/>
              </a:rPr>
              <a:t>ETA with all the testing, and bulding it with good practices. I would estimate 6 to 8 weeks</a:t>
            </a:r>
            <a:endParaRPr lang="en-US" sz="200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m 4" descr="Diagrama&#10;&#10;Descrição gerada automaticamente">
            <a:extLst>
              <a:ext uri="{FF2B5EF4-FFF2-40B4-BE49-F238E27FC236}">
                <a16:creationId xmlns:a16="http://schemas.microsoft.com/office/drawing/2014/main" id="{9661D6C4-E218-4C70-8F4D-6E4CB4A6D6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45" r="19460"/>
          <a:stretch/>
        </p:blipFill>
        <p:spPr>
          <a:xfrm>
            <a:off x="5977788" y="799352"/>
            <a:ext cx="5425410" cy="525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57743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5" baseType="lpstr">
      <vt:lpstr>Tema do Office</vt:lpstr>
      <vt:lpstr>Development plan</vt:lpstr>
      <vt:lpstr>Technologies front-end</vt:lpstr>
      <vt:lpstr>Technologies Back-end/Databases</vt:lpstr>
      <vt:lpstr>How would it look like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lastModifiedBy/>
  <cp:revision>45</cp:revision>
  <dcterms:created xsi:type="dcterms:W3CDTF">2021-03-09T15:50:27Z</dcterms:created>
  <dcterms:modified xsi:type="dcterms:W3CDTF">2021-03-09T19:17:35Z</dcterms:modified>
</cp:coreProperties>
</file>