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0" r:id="rId3"/>
    <p:sldId id="259" r:id="rId4"/>
    <p:sldId id="279" r:id="rId5"/>
    <p:sldId id="257" r:id="rId6"/>
    <p:sldId id="264" r:id="rId7"/>
    <p:sldId id="265" r:id="rId8"/>
    <p:sldId id="268" r:id="rId9"/>
    <p:sldId id="269" r:id="rId10"/>
    <p:sldId id="270" r:id="rId11"/>
    <p:sldId id="261" r:id="rId12"/>
    <p:sldId id="273" r:id="rId13"/>
    <p:sldId id="271" r:id="rId14"/>
    <p:sldId id="277" r:id="rId15"/>
    <p:sldId id="276" r:id="rId16"/>
    <p:sldId id="272" r:id="rId17"/>
    <p:sldId id="258" r:id="rId18"/>
    <p:sldId id="275" r:id="rId19"/>
    <p:sldId id="262" r:id="rId20"/>
    <p:sldId id="267" r:id="rId21"/>
    <p:sldId id="278" r:id="rId22"/>
    <p:sldId id="274" r:id="rId23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475" autoAdjust="0"/>
  </p:normalViewPr>
  <p:slideViewPr>
    <p:cSldViewPr snapToGrid="0">
      <p:cViewPr>
        <p:scale>
          <a:sx n="66" d="100"/>
          <a:sy n="66" d="100"/>
        </p:scale>
        <p:origin x="77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524417-84AE-4A48-9ED1-4E4822B5E7C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3069C103-D946-4AE4-96EA-F8CE396CB882}">
      <dgm:prSet/>
      <dgm:spPr/>
      <dgm:t>
        <a:bodyPr/>
        <a:lstStyle/>
        <a:p>
          <a:pPr>
            <a:lnSpc>
              <a:spcPct val="100000"/>
            </a:lnSpc>
          </a:pPr>
          <a:r>
            <a:rPr lang="nb-NO"/>
            <a:t>Planlegging</a:t>
          </a:r>
          <a:endParaRPr lang="en-US"/>
        </a:p>
      </dgm:t>
    </dgm:pt>
    <dgm:pt modelId="{EEB6AD9C-5E30-42C4-B430-786C64456011}" type="parTrans" cxnId="{2D41AF86-4E8C-44F1-AE6C-31856B24F4E6}">
      <dgm:prSet/>
      <dgm:spPr/>
      <dgm:t>
        <a:bodyPr/>
        <a:lstStyle/>
        <a:p>
          <a:endParaRPr lang="en-US"/>
        </a:p>
      </dgm:t>
    </dgm:pt>
    <dgm:pt modelId="{B2DC7BA0-FD59-4723-9DBF-5472864605D4}" type="sibTrans" cxnId="{2D41AF86-4E8C-44F1-AE6C-31856B24F4E6}">
      <dgm:prSet/>
      <dgm:spPr/>
      <dgm:t>
        <a:bodyPr/>
        <a:lstStyle/>
        <a:p>
          <a:endParaRPr lang="en-US"/>
        </a:p>
      </dgm:t>
    </dgm:pt>
    <dgm:pt modelId="{3B937755-6ED1-4B22-9E8B-9C1036F5A05B}">
      <dgm:prSet/>
      <dgm:spPr/>
      <dgm:t>
        <a:bodyPr/>
        <a:lstStyle/>
        <a:p>
          <a:pPr>
            <a:lnSpc>
              <a:spcPct val="100000"/>
            </a:lnSpc>
          </a:pPr>
          <a:r>
            <a:rPr lang="nb-NO"/>
            <a:t>Dokumentasjon</a:t>
          </a:r>
          <a:endParaRPr lang="en-US"/>
        </a:p>
      </dgm:t>
    </dgm:pt>
    <dgm:pt modelId="{BD10217D-64BF-42A2-A8A1-55C9A35C5E4E}" type="parTrans" cxnId="{CFB54494-4631-4BFE-A4B7-4BD5AE8E67B0}">
      <dgm:prSet/>
      <dgm:spPr/>
      <dgm:t>
        <a:bodyPr/>
        <a:lstStyle/>
        <a:p>
          <a:endParaRPr lang="en-US"/>
        </a:p>
      </dgm:t>
    </dgm:pt>
    <dgm:pt modelId="{5814FF77-9D5A-48D3-9DF4-D65E3973F1FE}" type="sibTrans" cxnId="{CFB54494-4631-4BFE-A4B7-4BD5AE8E67B0}">
      <dgm:prSet/>
      <dgm:spPr/>
      <dgm:t>
        <a:bodyPr/>
        <a:lstStyle/>
        <a:p>
          <a:endParaRPr lang="en-US"/>
        </a:p>
      </dgm:t>
    </dgm:pt>
    <dgm:pt modelId="{D13D38DF-C370-4E49-A6EC-2B65192BA1A8}">
      <dgm:prSet/>
      <dgm:spPr/>
      <dgm:t>
        <a:bodyPr/>
        <a:lstStyle/>
        <a:p>
          <a:pPr>
            <a:lnSpc>
              <a:spcPct val="100000"/>
            </a:lnSpc>
          </a:pPr>
          <a:r>
            <a:rPr lang="nb-NO" dirty="0"/>
            <a:t>Visjon, veiledning og kommunikasjon </a:t>
          </a:r>
          <a:endParaRPr lang="en-US" dirty="0"/>
        </a:p>
      </dgm:t>
    </dgm:pt>
    <dgm:pt modelId="{D552324B-54A3-4A08-A273-93A5D097E249}" type="parTrans" cxnId="{422211ED-E7F9-4951-A9E6-16A12ED9080D}">
      <dgm:prSet/>
      <dgm:spPr/>
      <dgm:t>
        <a:bodyPr/>
        <a:lstStyle/>
        <a:p>
          <a:endParaRPr lang="en-US"/>
        </a:p>
      </dgm:t>
    </dgm:pt>
    <dgm:pt modelId="{DC7D4488-6311-43C8-8A1B-A03F4C487889}" type="sibTrans" cxnId="{422211ED-E7F9-4951-A9E6-16A12ED9080D}">
      <dgm:prSet/>
      <dgm:spPr/>
      <dgm:t>
        <a:bodyPr/>
        <a:lstStyle/>
        <a:p>
          <a:endParaRPr lang="en-US"/>
        </a:p>
      </dgm:t>
    </dgm:pt>
    <dgm:pt modelId="{C822DAFD-D8B5-4C78-925F-4621A30BBAFC}" type="pres">
      <dgm:prSet presAssocID="{83524417-84AE-4A48-9ED1-4E4822B5E7C4}" presName="root" presStyleCnt="0">
        <dgm:presLayoutVars>
          <dgm:dir/>
          <dgm:resizeHandles val="exact"/>
        </dgm:presLayoutVars>
      </dgm:prSet>
      <dgm:spPr/>
    </dgm:pt>
    <dgm:pt modelId="{81A008D4-1914-4F7D-B126-3598681F563B}" type="pres">
      <dgm:prSet presAssocID="{3069C103-D946-4AE4-96EA-F8CE396CB882}" presName="compNode" presStyleCnt="0"/>
      <dgm:spPr/>
    </dgm:pt>
    <dgm:pt modelId="{9C833ADB-2837-42E5-AF26-FE7E4242C31B}" type="pres">
      <dgm:prSet presAssocID="{3069C103-D946-4AE4-96EA-F8CE396CB88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C6E43343-C9A6-47ED-9F13-2EE0F9F338B2}" type="pres">
      <dgm:prSet presAssocID="{3069C103-D946-4AE4-96EA-F8CE396CB882}" presName="spaceRect" presStyleCnt="0"/>
      <dgm:spPr/>
    </dgm:pt>
    <dgm:pt modelId="{999A7C4D-C002-4CF3-9232-C57677CE7CBD}" type="pres">
      <dgm:prSet presAssocID="{3069C103-D946-4AE4-96EA-F8CE396CB882}" presName="textRect" presStyleLbl="revTx" presStyleIdx="0" presStyleCnt="3">
        <dgm:presLayoutVars>
          <dgm:chMax val="1"/>
          <dgm:chPref val="1"/>
        </dgm:presLayoutVars>
      </dgm:prSet>
      <dgm:spPr/>
    </dgm:pt>
    <dgm:pt modelId="{08D0016B-29DC-4FF0-AD3E-CE153C940D48}" type="pres">
      <dgm:prSet presAssocID="{B2DC7BA0-FD59-4723-9DBF-5472864605D4}" presName="sibTrans" presStyleCnt="0"/>
      <dgm:spPr/>
    </dgm:pt>
    <dgm:pt modelId="{108329CC-3F85-4143-A62B-235435BA8F83}" type="pres">
      <dgm:prSet presAssocID="{3B937755-6ED1-4B22-9E8B-9C1036F5A05B}" presName="compNode" presStyleCnt="0"/>
      <dgm:spPr/>
    </dgm:pt>
    <dgm:pt modelId="{CA4E72CD-58C6-4AD0-B8F5-F932AE1D06E0}" type="pres">
      <dgm:prSet presAssocID="{3B937755-6ED1-4B22-9E8B-9C1036F5A05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74FEF831-8F35-47F4-86C1-938D14288A0B}" type="pres">
      <dgm:prSet presAssocID="{3B937755-6ED1-4B22-9E8B-9C1036F5A05B}" presName="spaceRect" presStyleCnt="0"/>
      <dgm:spPr/>
    </dgm:pt>
    <dgm:pt modelId="{CF83F356-AADF-463E-B4EE-4D153E8698EB}" type="pres">
      <dgm:prSet presAssocID="{3B937755-6ED1-4B22-9E8B-9C1036F5A05B}" presName="textRect" presStyleLbl="revTx" presStyleIdx="1" presStyleCnt="3">
        <dgm:presLayoutVars>
          <dgm:chMax val="1"/>
          <dgm:chPref val="1"/>
        </dgm:presLayoutVars>
      </dgm:prSet>
      <dgm:spPr/>
    </dgm:pt>
    <dgm:pt modelId="{D7E0EFF2-2D7A-49EA-BB4A-BAB58B0524D6}" type="pres">
      <dgm:prSet presAssocID="{5814FF77-9D5A-48D3-9DF4-D65E3973F1FE}" presName="sibTrans" presStyleCnt="0"/>
      <dgm:spPr/>
    </dgm:pt>
    <dgm:pt modelId="{F697B94C-84AF-4133-BC3F-9BE3C4F9A309}" type="pres">
      <dgm:prSet presAssocID="{D13D38DF-C370-4E49-A6EC-2B65192BA1A8}" presName="compNode" presStyleCnt="0"/>
      <dgm:spPr/>
    </dgm:pt>
    <dgm:pt modelId="{E63C35CD-4602-4775-9012-4119986EB742}" type="pres">
      <dgm:prSet presAssocID="{D13D38DF-C370-4E49-A6EC-2B65192BA1A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80AF2214-FFF3-4A72-8EB1-C0442B0BAF76}" type="pres">
      <dgm:prSet presAssocID="{D13D38DF-C370-4E49-A6EC-2B65192BA1A8}" presName="spaceRect" presStyleCnt="0"/>
      <dgm:spPr/>
    </dgm:pt>
    <dgm:pt modelId="{6FDDEC9F-B423-4AA2-B802-2C0A9F1DE27F}" type="pres">
      <dgm:prSet presAssocID="{D13D38DF-C370-4E49-A6EC-2B65192BA1A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E5B551A-AC01-4BA7-A2DA-4C309CF9C664}" type="presOf" srcId="{D13D38DF-C370-4E49-A6EC-2B65192BA1A8}" destId="{6FDDEC9F-B423-4AA2-B802-2C0A9F1DE27F}" srcOrd="0" destOrd="0" presId="urn:microsoft.com/office/officeart/2018/2/layout/IconLabelList"/>
    <dgm:cxn modelId="{70C1DA2B-C754-4F96-96A8-D5F68F8EC7EC}" type="presOf" srcId="{83524417-84AE-4A48-9ED1-4E4822B5E7C4}" destId="{C822DAFD-D8B5-4C78-925F-4621A30BBAFC}" srcOrd="0" destOrd="0" presId="urn:microsoft.com/office/officeart/2018/2/layout/IconLabelList"/>
    <dgm:cxn modelId="{80E83884-E1F4-4B59-B7CC-56DD3B039A51}" type="presOf" srcId="{3069C103-D946-4AE4-96EA-F8CE396CB882}" destId="{999A7C4D-C002-4CF3-9232-C57677CE7CBD}" srcOrd="0" destOrd="0" presId="urn:microsoft.com/office/officeart/2018/2/layout/IconLabelList"/>
    <dgm:cxn modelId="{2D41AF86-4E8C-44F1-AE6C-31856B24F4E6}" srcId="{83524417-84AE-4A48-9ED1-4E4822B5E7C4}" destId="{3069C103-D946-4AE4-96EA-F8CE396CB882}" srcOrd="0" destOrd="0" parTransId="{EEB6AD9C-5E30-42C4-B430-786C64456011}" sibTransId="{B2DC7BA0-FD59-4723-9DBF-5472864605D4}"/>
    <dgm:cxn modelId="{CFB54494-4631-4BFE-A4B7-4BD5AE8E67B0}" srcId="{83524417-84AE-4A48-9ED1-4E4822B5E7C4}" destId="{3B937755-6ED1-4B22-9E8B-9C1036F5A05B}" srcOrd="1" destOrd="0" parTransId="{BD10217D-64BF-42A2-A8A1-55C9A35C5E4E}" sibTransId="{5814FF77-9D5A-48D3-9DF4-D65E3973F1FE}"/>
    <dgm:cxn modelId="{ACDE7FAF-6C54-4B44-A30C-FBE991755BEA}" type="presOf" srcId="{3B937755-6ED1-4B22-9E8B-9C1036F5A05B}" destId="{CF83F356-AADF-463E-B4EE-4D153E8698EB}" srcOrd="0" destOrd="0" presId="urn:microsoft.com/office/officeart/2018/2/layout/IconLabelList"/>
    <dgm:cxn modelId="{422211ED-E7F9-4951-A9E6-16A12ED9080D}" srcId="{83524417-84AE-4A48-9ED1-4E4822B5E7C4}" destId="{D13D38DF-C370-4E49-A6EC-2B65192BA1A8}" srcOrd="2" destOrd="0" parTransId="{D552324B-54A3-4A08-A273-93A5D097E249}" sibTransId="{DC7D4488-6311-43C8-8A1B-A03F4C487889}"/>
    <dgm:cxn modelId="{685CBDC8-ACB5-4AE5-BE80-577B2A3B7C7C}" type="presParOf" srcId="{C822DAFD-D8B5-4C78-925F-4621A30BBAFC}" destId="{81A008D4-1914-4F7D-B126-3598681F563B}" srcOrd="0" destOrd="0" presId="urn:microsoft.com/office/officeart/2018/2/layout/IconLabelList"/>
    <dgm:cxn modelId="{D4525621-C928-4BA8-B5D5-07F41C80A716}" type="presParOf" srcId="{81A008D4-1914-4F7D-B126-3598681F563B}" destId="{9C833ADB-2837-42E5-AF26-FE7E4242C31B}" srcOrd="0" destOrd="0" presId="urn:microsoft.com/office/officeart/2018/2/layout/IconLabelList"/>
    <dgm:cxn modelId="{59BF5519-170C-45A0-9909-2A4504DADD71}" type="presParOf" srcId="{81A008D4-1914-4F7D-B126-3598681F563B}" destId="{C6E43343-C9A6-47ED-9F13-2EE0F9F338B2}" srcOrd="1" destOrd="0" presId="urn:microsoft.com/office/officeart/2018/2/layout/IconLabelList"/>
    <dgm:cxn modelId="{2638705A-7B20-4CA5-826D-2FD90CF760DE}" type="presParOf" srcId="{81A008D4-1914-4F7D-B126-3598681F563B}" destId="{999A7C4D-C002-4CF3-9232-C57677CE7CBD}" srcOrd="2" destOrd="0" presId="urn:microsoft.com/office/officeart/2018/2/layout/IconLabelList"/>
    <dgm:cxn modelId="{2DB49C15-858D-44F4-90B6-95769A42E266}" type="presParOf" srcId="{C822DAFD-D8B5-4C78-925F-4621A30BBAFC}" destId="{08D0016B-29DC-4FF0-AD3E-CE153C940D48}" srcOrd="1" destOrd="0" presId="urn:microsoft.com/office/officeart/2018/2/layout/IconLabelList"/>
    <dgm:cxn modelId="{E575EDA6-8D9D-4320-9A85-079DB9ED7EF6}" type="presParOf" srcId="{C822DAFD-D8B5-4C78-925F-4621A30BBAFC}" destId="{108329CC-3F85-4143-A62B-235435BA8F83}" srcOrd="2" destOrd="0" presId="urn:microsoft.com/office/officeart/2018/2/layout/IconLabelList"/>
    <dgm:cxn modelId="{D9A5843A-AE8D-45C7-A035-7330AF585058}" type="presParOf" srcId="{108329CC-3F85-4143-A62B-235435BA8F83}" destId="{CA4E72CD-58C6-4AD0-B8F5-F932AE1D06E0}" srcOrd="0" destOrd="0" presId="urn:microsoft.com/office/officeart/2018/2/layout/IconLabelList"/>
    <dgm:cxn modelId="{772785C5-7DCE-4673-B719-CC9097F0E3ED}" type="presParOf" srcId="{108329CC-3F85-4143-A62B-235435BA8F83}" destId="{74FEF831-8F35-47F4-86C1-938D14288A0B}" srcOrd="1" destOrd="0" presId="urn:microsoft.com/office/officeart/2018/2/layout/IconLabelList"/>
    <dgm:cxn modelId="{41FE02AE-BF57-4018-9497-E6DF2D42E6B3}" type="presParOf" srcId="{108329CC-3F85-4143-A62B-235435BA8F83}" destId="{CF83F356-AADF-463E-B4EE-4D153E8698EB}" srcOrd="2" destOrd="0" presId="urn:microsoft.com/office/officeart/2018/2/layout/IconLabelList"/>
    <dgm:cxn modelId="{F33EA9AE-6EED-417D-B2C1-3E1A15E284E2}" type="presParOf" srcId="{C822DAFD-D8B5-4C78-925F-4621A30BBAFC}" destId="{D7E0EFF2-2D7A-49EA-BB4A-BAB58B0524D6}" srcOrd="3" destOrd="0" presId="urn:microsoft.com/office/officeart/2018/2/layout/IconLabelList"/>
    <dgm:cxn modelId="{A827E591-D1B2-4061-8D4A-11A247FB7C4A}" type="presParOf" srcId="{C822DAFD-D8B5-4C78-925F-4621A30BBAFC}" destId="{F697B94C-84AF-4133-BC3F-9BE3C4F9A309}" srcOrd="4" destOrd="0" presId="urn:microsoft.com/office/officeart/2018/2/layout/IconLabelList"/>
    <dgm:cxn modelId="{12E629AB-CC94-4A77-9E51-E960AF4B9EA0}" type="presParOf" srcId="{F697B94C-84AF-4133-BC3F-9BE3C4F9A309}" destId="{E63C35CD-4602-4775-9012-4119986EB742}" srcOrd="0" destOrd="0" presId="urn:microsoft.com/office/officeart/2018/2/layout/IconLabelList"/>
    <dgm:cxn modelId="{AF44A7F9-7646-464B-B8F2-D5E2F77F3EE1}" type="presParOf" srcId="{F697B94C-84AF-4133-BC3F-9BE3C4F9A309}" destId="{80AF2214-FFF3-4A72-8EB1-C0442B0BAF76}" srcOrd="1" destOrd="0" presId="urn:microsoft.com/office/officeart/2018/2/layout/IconLabelList"/>
    <dgm:cxn modelId="{AD774F18-B138-44F4-BF11-7C6FC709A715}" type="presParOf" srcId="{F697B94C-84AF-4133-BC3F-9BE3C4F9A309}" destId="{6FDDEC9F-B423-4AA2-B802-2C0A9F1DE27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BB7840-9346-47AF-9B19-F9B4C5B860C2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BBD1EC-247D-449F-B02C-BCA248D72E93}">
      <dgm:prSet/>
      <dgm:spPr/>
      <dgm:t>
        <a:bodyPr/>
        <a:lstStyle/>
        <a:p>
          <a:pPr>
            <a:lnSpc>
              <a:spcPct val="100000"/>
            </a:lnSpc>
          </a:pPr>
          <a:r>
            <a:rPr lang="nb-NO"/>
            <a:t>En tilnærming til diagramtegning </a:t>
          </a:r>
          <a:endParaRPr lang="en-US"/>
        </a:p>
      </dgm:t>
    </dgm:pt>
    <dgm:pt modelId="{307C71EE-0652-4125-80DD-51A48820908B}" type="parTrans" cxnId="{251ED2FB-23F2-42EA-B0DF-2076D0416C01}">
      <dgm:prSet/>
      <dgm:spPr/>
      <dgm:t>
        <a:bodyPr/>
        <a:lstStyle/>
        <a:p>
          <a:endParaRPr lang="en-US"/>
        </a:p>
      </dgm:t>
    </dgm:pt>
    <dgm:pt modelId="{37231697-100B-4E90-8DE8-B68763718BF7}" type="sibTrans" cxnId="{251ED2FB-23F2-42EA-B0DF-2076D0416C0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1DDB032-F2D4-49AD-8D5A-EC93D5CC34A5}">
      <dgm:prSet/>
      <dgm:spPr/>
      <dgm:t>
        <a:bodyPr/>
        <a:lstStyle/>
        <a:p>
          <a:pPr>
            <a:lnSpc>
              <a:spcPct val="100000"/>
            </a:lnSpc>
          </a:pPr>
          <a:r>
            <a:rPr lang="nb-NO"/>
            <a:t>Basert på hvordan mennesker tenker på programvare</a:t>
          </a:r>
          <a:endParaRPr lang="en-US"/>
        </a:p>
      </dgm:t>
    </dgm:pt>
    <dgm:pt modelId="{953EDF11-1B62-44AD-9C88-7D0EFDCB82B6}" type="parTrans" cxnId="{370D961A-224F-49BE-838F-53E931AC09DF}">
      <dgm:prSet/>
      <dgm:spPr/>
      <dgm:t>
        <a:bodyPr/>
        <a:lstStyle/>
        <a:p>
          <a:endParaRPr lang="en-US"/>
        </a:p>
      </dgm:t>
    </dgm:pt>
    <dgm:pt modelId="{B49B6D71-A59B-484A-B315-8BF0278DAC99}" type="sibTrans" cxnId="{370D961A-224F-49BE-838F-53E931AC09D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F8E49F3-683A-44B5-B317-FA428C3B22C5}">
      <dgm:prSet/>
      <dgm:spPr/>
      <dgm:t>
        <a:bodyPr/>
        <a:lstStyle/>
        <a:p>
          <a:pPr>
            <a:lnSpc>
              <a:spcPct val="100000"/>
            </a:lnSpc>
          </a:pPr>
          <a:r>
            <a:rPr lang="nb-NO"/>
            <a:t>Begrenset sett med nivåer og abstraksjoner</a:t>
          </a:r>
          <a:endParaRPr lang="en-US"/>
        </a:p>
      </dgm:t>
    </dgm:pt>
    <dgm:pt modelId="{F4F410CD-6255-4F46-9919-6EAE3407098D}" type="parTrans" cxnId="{7704ABB2-CD9B-4E55-AD3A-43909BD3EE25}">
      <dgm:prSet/>
      <dgm:spPr/>
      <dgm:t>
        <a:bodyPr/>
        <a:lstStyle/>
        <a:p>
          <a:endParaRPr lang="en-US"/>
        </a:p>
      </dgm:t>
    </dgm:pt>
    <dgm:pt modelId="{57FB809C-141B-4D41-8FCA-624F6A32DBD5}" type="sibTrans" cxnId="{7704ABB2-CD9B-4E55-AD3A-43909BD3EE2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B753908-C2FA-4EF6-80E9-42A76FDD1D0E}">
      <dgm:prSet/>
      <dgm:spPr/>
      <dgm:t>
        <a:bodyPr/>
        <a:lstStyle/>
        <a:p>
          <a:pPr>
            <a:lnSpc>
              <a:spcPct val="100000"/>
            </a:lnSpc>
          </a:pPr>
          <a:r>
            <a:rPr lang="nb-NO"/>
            <a:t>Enkel å lære og bruke</a:t>
          </a:r>
          <a:endParaRPr lang="en-US"/>
        </a:p>
      </dgm:t>
    </dgm:pt>
    <dgm:pt modelId="{6433FCCE-B080-483A-A5B8-DA454CC7E8BD}" type="parTrans" cxnId="{E6EB7C4D-1179-470B-83B2-7BB9C1960DDB}">
      <dgm:prSet/>
      <dgm:spPr/>
      <dgm:t>
        <a:bodyPr/>
        <a:lstStyle/>
        <a:p>
          <a:endParaRPr lang="en-US"/>
        </a:p>
      </dgm:t>
    </dgm:pt>
    <dgm:pt modelId="{06B2BC7C-4C12-4898-B22A-576DCF0A6A3E}" type="sibTrans" cxnId="{E6EB7C4D-1179-470B-83B2-7BB9C1960DDB}">
      <dgm:prSet/>
      <dgm:spPr/>
      <dgm:t>
        <a:bodyPr/>
        <a:lstStyle/>
        <a:p>
          <a:endParaRPr lang="en-US"/>
        </a:p>
      </dgm:t>
    </dgm:pt>
    <dgm:pt modelId="{3A611EEB-41A5-4BEE-85DD-0518CC6E17DB}" type="pres">
      <dgm:prSet presAssocID="{30BB7840-9346-47AF-9B19-F9B4C5B860C2}" presName="root" presStyleCnt="0">
        <dgm:presLayoutVars>
          <dgm:dir/>
          <dgm:resizeHandles val="exact"/>
        </dgm:presLayoutVars>
      </dgm:prSet>
      <dgm:spPr/>
    </dgm:pt>
    <dgm:pt modelId="{A185D407-3D2E-4F6F-8128-7B0E946E34D0}" type="pres">
      <dgm:prSet presAssocID="{30BB7840-9346-47AF-9B19-F9B4C5B860C2}" presName="container" presStyleCnt="0">
        <dgm:presLayoutVars>
          <dgm:dir/>
          <dgm:resizeHandles val="exact"/>
        </dgm:presLayoutVars>
      </dgm:prSet>
      <dgm:spPr/>
    </dgm:pt>
    <dgm:pt modelId="{0C76623C-EE3C-41A1-999B-51353751438E}" type="pres">
      <dgm:prSet presAssocID="{66BBD1EC-247D-449F-B02C-BCA248D72E93}" presName="compNode" presStyleCnt="0"/>
      <dgm:spPr/>
    </dgm:pt>
    <dgm:pt modelId="{2E9E42CC-7067-4248-9611-1154111E7041}" type="pres">
      <dgm:prSet presAssocID="{66BBD1EC-247D-449F-B02C-BCA248D72E93}" presName="iconBgRect" presStyleLbl="bgShp" presStyleIdx="0" presStyleCnt="4"/>
      <dgm:spPr/>
    </dgm:pt>
    <dgm:pt modelId="{F5BD5F3D-0A6D-4AEF-9596-2F0E3D05BD07}" type="pres">
      <dgm:prSet presAssocID="{66BBD1EC-247D-449F-B02C-BCA248D72E9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2C2AB4EC-2E97-479F-B5FD-B084426BA5D7}" type="pres">
      <dgm:prSet presAssocID="{66BBD1EC-247D-449F-B02C-BCA248D72E93}" presName="spaceRect" presStyleCnt="0"/>
      <dgm:spPr/>
    </dgm:pt>
    <dgm:pt modelId="{51B9AAE2-C569-4452-8375-526E9543381B}" type="pres">
      <dgm:prSet presAssocID="{66BBD1EC-247D-449F-B02C-BCA248D72E93}" presName="textRect" presStyleLbl="revTx" presStyleIdx="0" presStyleCnt="4">
        <dgm:presLayoutVars>
          <dgm:chMax val="1"/>
          <dgm:chPref val="1"/>
        </dgm:presLayoutVars>
      </dgm:prSet>
      <dgm:spPr/>
    </dgm:pt>
    <dgm:pt modelId="{81563532-CD81-40D2-BE1F-84BD5228BEA4}" type="pres">
      <dgm:prSet presAssocID="{37231697-100B-4E90-8DE8-B68763718BF7}" presName="sibTrans" presStyleLbl="sibTrans2D1" presStyleIdx="0" presStyleCnt="0"/>
      <dgm:spPr/>
    </dgm:pt>
    <dgm:pt modelId="{395850F4-4F78-4B2A-BDFA-BB7FBBD3EDDB}" type="pres">
      <dgm:prSet presAssocID="{51DDB032-F2D4-49AD-8D5A-EC93D5CC34A5}" presName="compNode" presStyleCnt="0"/>
      <dgm:spPr/>
    </dgm:pt>
    <dgm:pt modelId="{80B39F33-BAB7-4B47-9246-D30AC2128997}" type="pres">
      <dgm:prSet presAssocID="{51DDB032-F2D4-49AD-8D5A-EC93D5CC34A5}" presName="iconBgRect" presStyleLbl="bgShp" presStyleIdx="1" presStyleCnt="4"/>
      <dgm:spPr/>
    </dgm:pt>
    <dgm:pt modelId="{ED437C64-F14F-4687-92B6-7AD91DFFD05C}" type="pres">
      <dgm:prSet presAssocID="{51DDB032-F2D4-49AD-8D5A-EC93D5CC34A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539DDDA-1C84-41EA-BE97-83C5084EFE22}" type="pres">
      <dgm:prSet presAssocID="{51DDB032-F2D4-49AD-8D5A-EC93D5CC34A5}" presName="spaceRect" presStyleCnt="0"/>
      <dgm:spPr/>
    </dgm:pt>
    <dgm:pt modelId="{D9657D0F-B732-4987-AA9E-873897176296}" type="pres">
      <dgm:prSet presAssocID="{51DDB032-F2D4-49AD-8D5A-EC93D5CC34A5}" presName="textRect" presStyleLbl="revTx" presStyleIdx="1" presStyleCnt="4">
        <dgm:presLayoutVars>
          <dgm:chMax val="1"/>
          <dgm:chPref val="1"/>
        </dgm:presLayoutVars>
      </dgm:prSet>
      <dgm:spPr/>
    </dgm:pt>
    <dgm:pt modelId="{223BE560-8B5B-4CC1-A424-7A8D77A8EA7F}" type="pres">
      <dgm:prSet presAssocID="{B49B6D71-A59B-484A-B315-8BF0278DAC99}" presName="sibTrans" presStyleLbl="sibTrans2D1" presStyleIdx="0" presStyleCnt="0"/>
      <dgm:spPr/>
    </dgm:pt>
    <dgm:pt modelId="{D93E30A7-9920-40B2-9625-5E3921E03171}" type="pres">
      <dgm:prSet presAssocID="{4F8E49F3-683A-44B5-B317-FA428C3B22C5}" presName="compNode" presStyleCnt="0"/>
      <dgm:spPr/>
    </dgm:pt>
    <dgm:pt modelId="{06FF3FAE-A1E3-45C8-8AA1-A3270551DEA3}" type="pres">
      <dgm:prSet presAssocID="{4F8E49F3-683A-44B5-B317-FA428C3B22C5}" presName="iconBgRect" presStyleLbl="bgShp" presStyleIdx="2" presStyleCnt="4"/>
      <dgm:spPr/>
    </dgm:pt>
    <dgm:pt modelId="{754943AC-C669-4510-8CC1-110262F1DBF4}" type="pres">
      <dgm:prSet presAssocID="{4F8E49F3-683A-44B5-B317-FA428C3B22C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B4F8542D-9AE9-4732-A5A3-15A476C68F7E}" type="pres">
      <dgm:prSet presAssocID="{4F8E49F3-683A-44B5-B317-FA428C3B22C5}" presName="spaceRect" presStyleCnt="0"/>
      <dgm:spPr/>
    </dgm:pt>
    <dgm:pt modelId="{317DAE0B-5C91-4FA5-8336-93CCFAA438AF}" type="pres">
      <dgm:prSet presAssocID="{4F8E49F3-683A-44B5-B317-FA428C3B22C5}" presName="textRect" presStyleLbl="revTx" presStyleIdx="2" presStyleCnt="4">
        <dgm:presLayoutVars>
          <dgm:chMax val="1"/>
          <dgm:chPref val="1"/>
        </dgm:presLayoutVars>
      </dgm:prSet>
      <dgm:spPr/>
    </dgm:pt>
    <dgm:pt modelId="{EECD4115-9703-42CB-9180-16EF38691BD0}" type="pres">
      <dgm:prSet presAssocID="{57FB809C-141B-4D41-8FCA-624F6A32DBD5}" presName="sibTrans" presStyleLbl="sibTrans2D1" presStyleIdx="0" presStyleCnt="0"/>
      <dgm:spPr/>
    </dgm:pt>
    <dgm:pt modelId="{EDA7B8B8-0FAD-4C3C-8B47-53860F3A21D7}" type="pres">
      <dgm:prSet presAssocID="{2B753908-C2FA-4EF6-80E9-42A76FDD1D0E}" presName="compNode" presStyleCnt="0"/>
      <dgm:spPr/>
    </dgm:pt>
    <dgm:pt modelId="{1EEDF0C3-2EBE-4941-B28F-487380D0298A}" type="pres">
      <dgm:prSet presAssocID="{2B753908-C2FA-4EF6-80E9-42A76FDD1D0E}" presName="iconBgRect" presStyleLbl="bgShp" presStyleIdx="3" presStyleCnt="4"/>
      <dgm:spPr/>
    </dgm:pt>
    <dgm:pt modelId="{BB80A501-5B35-43BC-980E-C3ADD3488D4F}" type="pres">
      <dgm:prSet presAssocID="{2B753908-C2FA-4EF6-80E9-42A76FDD1D0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F4F523C9-B6E2-4B3F-9C5E-E7F6CE5A4567}" type="pres">
      <dgm:prSet presAssocID="{2B753908-C2FA-4EF6-80E9-42A76FDD1D0E}" presName="spaceRect" presStyleCnt="0"/>
      <dgm:spPr/>
    </dgm:pt>
    <dgm:pt modelId="{42172309-11DE-45A1-BD3F-0ECCDFA0A7BE}" type="pres">
      <dgm:prSet presAssocID="{2B753908-C2FA-4EF6-80E9-42A76FDD1D0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70D961A-224F-49BE-838F-53E931AC09DF}" srcId="{30BB7840-9346-47AF-9B19-F9B4C5B860C2}" destId="{51DDB032-F2D4-49AD-8D5A-EC93D5CC34A5}" srcOrd="1" destOrd="0" parTransId="{953EDF11-1B62-44AD-9C88-7D0EFDCB82B6}" sibTransId="{B49B6D71-A59B-484A-B315-8BF0278DAC99}"/>
    <dgm:cxn modelId="{01A39332-68F2-4F34-B747-A514FDF3BDEB}" type="presOf" srcId="{B49B6D71-A59B-484A-B315-8BF0278DAC99}" destId="{223BE560-8B5B-4CC1-A424-7A8D77A8EA7F}" srcOrd="0" destOrd="0" presId="urn:microsoft.com/office/officeart/2018/2/layout/IconCircleList"/>
    <dgm:cxn modelId="{B2B7A636-108E-4204-A504-A7FF9234F354}" type="presOf" srcId="{4F8E49F3-683A-44B5-B317-FA428C3B22C5}" destId="{317DAE0B-5C91-4FA5-8336-93CCFAA438AF}" srcOrd="0" destOrd="0" presId="urn:microsoft.com/office/officeart/2018/2/layout/IconCircleList"/>
    <dgm:cxn modelId="{E6EB7C4D-1179-470B-83B2-7BB9C1960DDB}" srcId="{30BB7840-9346-47AF-9B19-F9B4C5B860C2}" destId="{2B753908-C2FA-4EF6-80E9-42A76FDD1D0E}" srcOrd="3" destOrd="0" parTransId="{6433FCCE-B080-483A-A5B8-DA454CC7E8BD}" sibTransId="{06B2BC7C-4C12-4898-B22A-576DCF0A6A3E}"/>
    <dgm:cxn modelId="{6C427479-3C16-43C1-B837-718893DFAD30}" type="presOf" srcId="{66BBD1EC-247D-449F-B02C-BCA248D72E93}" destId="{51B9AAE2-C569-4452-8375-526E9543381B}" srcOrd="0" destOrd="0" presId="urn:microsoft.com/office/officeart/2018/2/layout/IconCircleList"/>
    <dgm:cxn modelId="{0E91DA80-9C7C-4DFC-91A7-8DD4F2907C4D}" type="presOf" srcId="{37231697-100B-4E90-8DE8-B68763718BF7}" destId="{81563532-CD81-40D2-BE1F-84BD5228BEA4}" srcOrd="0" destOrd="0" presId="urn:microsoft.com/office/officeart/2018/2/layout/IconCircleList"/>
    <dgm:cxn modelId="{2D060389-96A2-42B8-9A19-37C2223A774D}" type="presOf" srcId="{2B753908-C2FA-4EF6-80E9-42A76FDD1D0E}" destId="{42172309-11DE-45A1-BD3F-0ECCDFA0A7BE}" srcOrd="0" destOrd="0" presId="urn:microsoft.com/office/officeart/2018/2/layout/IconCircleList"/>
    <dgm:cxn modelId="{B36A5CA2-9EBE-4161-82A8-5A34904BC98E}" type="presOf" srcId="{30BB7840-9346-47AF-9B19-F9B4C5B860C2}" destId="{3A611EEB-41A5-4BEE-85DD-0518CC6E17DB}" srcOrd="0" destOrd="0" presId="urn:microsoft.com/office/officeart/2018/2/layout/IconCircleList"/>
    <dgm:cxn modelId="{7704ABB2-CD9B-4E55-AD3A-43909BD3EE25}" srcId="{30BB7840-9346-47AF-9B19-F9B4C5B860C2}" destId="{4F8E49F3-683A-44B5-B317-FA428C3B22C5}" srcOrd="2" destOrd="0" parTransId="{F4F410CD-6255-4F46-9919-6EAE3407098D}" sibTransId="{57FB809C-141B-4D41-8FCA-624F6A32DBD5}"/>
    <dgm:cxn modelId="{D45543DF-2C47-433B-B9EE-08FB2CEF58A2}" type="presOf" srcId="{57FB809C-141B-4D41-8FCA-624F6A32DBD5}" destId="{EECD4115-9703-42CB-9180-16EF38691BD0}" srcOrd="0" destOrd="0" presId="urn:microsoft.com/office/officeart/2018/2/layout/IconCircleList"/>
    <dgm:cxn modelId="{1D45EBEC-7CA4-4B4C-94F1-E9E7E67A4A48}" type="presOf" srcId="{51DDB032-F2D4-49AD-8D5A-EC93D5CC34A5}" destId="{D9657D0F-B732-4987-AA9E-873897176296}" srcOrd="0" destOrd="0" presId="urn:microsoft.com/office/officeart/2018/2/layout/IconCircleList"/>
    <dgm:cxn modelId="{251ED2FB-23F2-42EA-B0DF-2076D0416C01}" srcId="{30BB7840-9346-47AF-9B19-F9B4C5B860C2}" destId="{66BBD1EC-247D-449F-B02C-BCA248D72E93}" srcOrd="0" destOrd="0" parTransId="{307C71EE-0652-4125-80DD-51A48820908B}" sibTransId="{37231697-100B-4E90-8DE8-B68763718BF7}"/>
    <dgm:cxn modelId="{5F655F01-3A95-4DDA-8036-A2DE480FFA34}" type="presParOf" srcId="{3A611EEB-41A5-4BEE-85DD-0518CC6E17DB}" destId="{A185D407-3D2E-4F6F-8128-7B0E946E34D0}" srcOrd="0" destOrd="0" presId="urn:microsoft.com/office/officeart/2018/2/layout/IconCircleList"/>
    <dgm:cxn modelId="{CF84EAF9-D39A-4AC7-A790-8E12E1FB1A9F}" type="presParOf" srcId="{A185D407-3D2E-4F6F-8128-7B0E946E34D0}" destId="{0C76623C-EE3C-41A1-999B-51353751438E}" srcOrd="0" destOrd="0" presId="urn:microsoft.com/office/officeart/2018/2/layout/IconCircleList"/>
    <dgm:cxn modelId="{B50EF0CC-3752-4243-923F-75E27CA23C7F}" type="presParOf" srcId="{0C76623C-EE3C-41A1-999B-51353751438E}" destId="{2E9E42CC-7067-4248-9611-1154111E7041}" srcOrd="0" destOrd="0" presId="urn:microsoft.com/office/officeart/2018/2/layout/IconCircleList"/>
    <dgm:cxn modelId="{7F4156D4-A2FE-4F67-83D1-93605B8252FD}" type="presParOf" srcId="{0C76623C-EE3C-41A1-999B-51353751438E}" destId="{F5BD5F3D-0A6D-4AEF-9596-2F0E3D05BD07}" srcOrd="1" destOrd="0" presId="urn:microsoft.com/office/officeart/2018/2/layout/IconCircleList"/>
    <dgm:cxn modelId="{D0281FCC-4DF7-404A-8FF2-5A04BFA59838}" type="presParOf" srcId="{0C76623C-EE3C-41A1-999B-51353751438E}" destId="{2C2AB4EC-2E97-479F-B5FD-B084426BA5D7}" srcOrd="2" destOrd="0" presId="urn:microsoft.com/office/officeart/2018/2/layout/IconCircleList"/>
    <dgm:cxn modelId="{61BD09B4-E6FD-4802-87E0-879516B80D03}" type="presParOf" srcId="{0C76623C-EE3C-41A1-999B-51353751438E}" destId="{51B9AAE2-C569-4452-8375-526E9543381B}" srcOrd="3" destOrd="0" presId="urn:microsoft.com/office/officeart/2018/2/layout/IconCircleList"/>
    <dgm:cxn modelId="{B4AA98BF-FF5E-48A7-9CCE-AD8DC2B56BA8}" type="presParOf" srcId="{A185D407-3D2E-4F6F-8128-7B0E946E34D0}" destId="{81563532-CD81-40D2-BE1F-84BD5228BEA4}" srcOrd="1" destOrd="0" presId="urn:microsoft.com/office/officeart/2018/2/layout/IconCircleList"/>
    <dgm:cxn modelId="{CA077016-9C1C-44F5-9E44-5AAC3EF38BC1}" type="presParOf" srcId="{A185D407-3D2E-4F6F-8128-7B0E946E34D0}" destId="{395850F4-4F78-4B2A-BDFA-BB7FBBD3EDDB}" srcOrd="2" destOrd="0" presId="urn:microsoft.com/office/officeart/2018/2/layout/IconCircleList"/>
    <dgm:cxn modelId="{D4154054-A2F9-41F9-B217-26171062FE48}" type="presParOf" srcId="{395850F4-4F78-4B2A-BDFA-BB7FBBD3EDDB}" destId="{80B39F33-BAB7-4B47-9246-D30AC2128997}" srcOrd="0" destOrd="0" presId="urn:microsoft.com/office/officeart/2018/2/layout/IconCircleList"/>
    <dgm:cxn modelId="{653572EA-C5B3-4EE1-89A8-451A9A991DA8}" type="presParOf" srcId="{395850F4-4F78-4B2A-BDFA-BB7FBBD3EDDB}" destId="{ED437C64-F14F-4687-92B6-7AD91DFFD05C}" srcOrd="1" destOrd="0" presId="urn:microsoft.com/office/officeart/2018/2/layout/IconCircleList"/>
    <dgm:cxn modelId="{512A6FFD-8B94-4E4A-9FD2-9C14C24E9310}" type="presParOf" srcId="{395850F4-4F78-4B2A-BDFA-BB7FBBD3EDDB}" destId="{5539DDDA-1C84-41EA-BE97-83C5084EFE22}" srcOrd="2" destOrd="0" presId="urn:microsoft.com/office/officeart/2018/2/layout/IconCircleList"/>
    <dgm:cxn modelId="{E7B03F9F-A52B-4928-9D1D-5D14655C965F}" type="presParOf" srcId="{395850F4-4F78-4B2A-BDFA-BB7FBBD3EDDB}" destId="{D9657D0F-B732-4987-AA9E-873897176296}" srcOrd="3" destOrd="0" presId="urn:microsoft.com/office/officeart/2018/2/layout/IconCircleList"/>
    <dgm:cxn modelId="{F1645C1A-225F-4D01-BC43-751E33BCB5C6}" type="presParOf" srcId="{A185D407-3D2E-4F6F-8128-7B0E946E34D0}" destId="{223BE560-8B5B-4CC1-A424-7A8D77A8EA7F}" srcOrd="3" destOrd="0" presId="urn:microsoft.com/office/officeart/2018/2/layout/IconCircleList"/>
    <dgm:cxn modelId="{D25B313C-CF2E-4B60-AF30-25C387F2A8BC}" type="presParOf" srcId="{A185D407-3D2E-4F6F-8128-7B0E946E34D0}" destId="{D93E30A7-9920-40B2-9625-5E3921E03171}" srcOrd="4" destOrd="0" presId="urn:microsoft.com/office/officeart/2018/2/layout/IconCircleList"/>
    <dgm:cxn modelId="{44C6FA62-0310-41A4-99DE-FB353F5A100D}" type="presParOf" srcId="{D93E30A7-9920-40B2-9625-5E3921E03171}" destId="{06FF3FAE-A1E3-45C8-8AA1-A3270551DEA3}" srcOrd="0" destOrd="0" presId="urn:microsoft.com/office/officeart/2018/2/layout/IconCircleList"/>
    <dgm:cxn modelId="{2E2600A4-0E11-4754-ADCA-383BB89775BB}" type="presParOf" srcId="{D93E30A7-9920-40B2-9625-5E3921E03171}" destId="{754943AC-C669-4510-8CC1-110262F1DBF4}" srcOrd="1" destOrd="0" presId="urn:microsoft.com/office/officeart/2018/2/layout/IconCircleList"/>
    <dgm:cxn modelId="{8A585E35-EB91-4C4A-88F7-BB22DAAB855A}" type="presParOf" srcId="{D93E30A7-9920-40B2-9625-5E3921E03171}" destId="{B4F8542D-9AE9-4732-A5A3-15A476C68F7E}" srcOrd="2" destOrd="0" presId="urn:microsoft.com/office/officeart/2018/2/layout/IconCircleList"/>
    <dgm:cxn modelId="{1B2D0008-3B50-4D71-A936-0337B4951021}" type="presParOf" srcId="{D93E30A7-9920-40B2-9625-5E3921E03171}" destId="{317DAE0B-5C91-4FA5-8336-93CCFAA438AF}" srcOrd="3" destOrd="0" presId="urn:microsoft.com/office/officeart/2018/2/layout/IconCircleList"/>
    <dgm:cxn modelId="{FE815E69-C2E2-403B-86D9-0E38AA3563F4}" type="presParOf" srcId="{A185D407-3D2E-4F6F-8128-7B0E946E34D0}" destId="{EECD4115-9703-42CB-9180-16EF38691BD0}" srcOrd="5" destOrd="0" presId="urn:microsoft.com/office/officeart/2018/2/layout/IconCircleList"/>
    <dgm:cxn modelId="{FB155DD6-8D69-4AFE-87B8-A0465A7E936C}" type="presParOf" srcId="{A185D407-3D2E-4F6F-8128-7B0E946E34D0}" destId="{EDA7B8B8-0FAD-4C3C-8B47-53860F3A21D7}" srcOrd="6" destOrd="0" presId="urn:microsoft.com/office/officeart/2018/2/layout/IconCircleList"/>
    <dgm:cxn modelId="{6AC5864D-AAD8-435E-942F-0ABE3D4E9DE5}" type="presParOf" srcId="{EDA7B8B8-0FAD-4C3C-8B47-53860F3A21D7}" destId="{1EEDF0C3-2EBE-4941-B28F-487380D0298A}" srcOrd="0" destOrd="0" presId="urn:microsoft.com/office/officeart/2018/2/layout/IconCircleList"/>
    <dgm:cxn modelId="{EBED3EF3-691C-407D-B2EF-B7FCC978C221}" type="presParOf" srcId="{EDA7B8B8-0FAD-4C3C-8B47-53860F3A21D7}" destId="{BB80A501-5B35-43BC-980E-C3ADD3488D4F}" srcOrd="1" destOrd="0" presId="urn:microsoft.com/office/officeart/2018/2/layout/IconCircleList"/>
    <dgm:cxn modelId="{5DDAA8CC-CC11-4BBB-8990-A2A1D413DC15}" type="presParOf" srcId="{EDA7B8B8-0FAD-4C3C-8B47-53860F3A21D7}" destId="{F4F523C9-B6E2-4B3F-9C5E-E7F6CE5A4567}" srcOrd="2" destOrd="0" presId="urn:microsoft.com/office/officeart/2018/2/layout/IconCircleList"/>
    <dgm:cxn modelId="{47FCEE98-0A10-489D-B42C-B115CAF29EE5}" type="presParOf" srcId="{EDA7B8B8-0FAD-4C3C-8B47-53860F3A21D7}" destId="{42172309-11DE-45A1-BD3F-0ECCDFA0A7B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8BECE99-21F4-4C4D-A0FD-22242FEA0450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2848902-D39F-4171-AF6D-1F0117CD9629}">
      <dgm:prSet/>
      <dgm:spPr/>
      <dgm:t>
        <a:bodyPr/>
        <a:lstStyle/>
        <a:p>
          <a:r>
            <a:rPr lang="nb-NO" dirty="0"/>
            <a:t>4 abstraksjonsnivåer</a:t>
          </a:r>
          <a:endParaRPr lang="en-US" dirty="0"/>
        </a:p>
      </dgm:t>
    </dgm:pt>
    <dgm:pt modelId="{049DDB3C-8057-4497-8031-66823E1E6100}" type="parTrans" cxnId="{4EAE5F4D-8294-4A96-9C50-C257291516B1}">
      <dgm:prSet/>
      <dgm:spPr/>
      <dgm:t>
        <a:bodyPr/>
        <a:lstStyle/>
        <a:p>
          <a:endParaRPr lang="en-US"/>
        </a:p>
      </dgm:t>
    </dgm:pt>
    <dgm:pt modelId="{9C5639AB-2EEE-4059-9485-2B3A38CF70D5}" type="sibTrans" cxnId="{4EAE5F4D-8294-4A96-9C50-C257291516B1}">
      <dgm:prSet/>
      <dgm:spPr/>
      <dgm:t>
        <a:bodyPr/>
        <a:lstStyle/>
        <a:p>
          <a:endParaRPr lang="en-US"/>
        </a:p>
      </dgm:t>
    </dgm:pt>
    <dgm:pt modelId="{C752BBFE-1AAF-432B-88CD-A7C413B9ADAD}">
      <dgm:prSet/>
      <dgm:spPr/>
      <dgm:t>
        <a:bodyPr/>
        <a:lstStyle/>
        <a:p>
          <a:r>
            <a:rPr lang="nb-NO" dirty="0"/>
            <a:t>Kontekst (nivå 1)</a:t>
          </a:r>
          <a:endParaRPr lang="en-US" dirty="0"/>
        </a:p>
      </dgm:t>
    </dgm:pt>
    <dgm:pt modelId="{66E69B3E-D730-47A6-9B59-C6082CB155A2}" type="parTrans" cxnId="{845EF131-4033-45D0-8B78-76D124AFD809}">
      <dgm:prSet/>
      <dgm:spPr/>
      <dgm:t>
        <a:bodyPr/>
        <a:lstStyle/>
        <a:p>
          <a:endParaRPr lang="en-US"/>
        </a:p>
      </dgm:t>
    </dgm:pt>
    <dgm:pt modelId="{8CBB6C95-421D-4171-872E-DC652CFED205}" type="sibTrans" cxnId="{845EF131-4033-45D0-8B78-76D124AFD809}">
      <dgm:prSet/>
      <dgm:spPr/>
      <dgm:t>
        <a:bodyPr/>
        <a:lstStyle/>
        <a:p>
          <a:endParaRPr lang="en-US"/>
        </a:p>
      </dgm:t>
    </dgm:pt>
    <dgm:pt modelId="{B653D3DE-62B0-4BAC-B98C-4E11D937A203}">
      <dgm:prSet/>
      <dgm:spPr/>
      <dgm:t>
        <a:bodyPr/>
        <a:lstStyle/>
        <a:p>
          <a:r>
            <a:rPr lang="nb-NO" dirty="0"/>
            <a:t>Konteiner (nivå 2)</a:t>
          </a:r>
          <a:endParaRPr lang="en-US" dirty="0"/>
        </a:p>
      </dgm:t>
    </dgm:pt>
    <dgm:pt modelId="{78DCE9B1-5523-48EC-9435-EAA0E6B85DBF}" type="parTrans" cxnId="{8A475BE0-38F2-4779-9C29-0F9B6968A9EB}">
      <dgm:prSet/>
      <dgm:spPr/>
      <dgm:t>
        <a:bodyPr/>
        <a:lstStyle/>
        <a:p>
          <a:endParaRPr lang="en-US"/>
        </a:p>
      </dgm:t>
    </dgm:pt>
    <dgm:pt modelId="{0BF168EC-0002-447F-A1C9-F9C98D97F9FA}" type="sibTrans" cxnId="{8A475BE0-38F2-4779-9C29-0F9B6968A9EB}">
      <dgm:prSet/>
      <dgm:spPr/>
      <dgm:t>
        <a:bodyPr/>
        <a:lstStyle/>
        <a:p>
          <a:endParaRPr lang="en-US"/>
        </a:p>
      </dgm:t>
    </dgm:pt>
    <dgm:pt modelId="{41CD1C9C-78D8-49B8-96E5-626489836F00}">
      <dgm:prSet/>
      <dgm:spPr/>
      <dgm:t>
        <a:bodyPr/>
        <a:lstStyle/>
        <a:p>
          <a:r>
            <a:rPr lang="nb-NO" dirty="0"/>
            <a:t>Komponent (nivå 3)</a:t>
          </a:r>
          <a:endParaRPr lang="en-US" dirty="0"/>
        </a:p>
      </dgm:t>
    </dgm:pt>
    <dgm:pt modelId="{87884091-6C5C-4839-8CD6-17DD833E29AB}" type="parTrans" cxnId="{F361348C-3E9E-424B-B03B-C5BE2262D0C9}">
      <dgm:prSet/>
      <dgm:spPr/>
      <dgm:t>
        <a:bodyPr/>
        <a:lstStyle/>
        <a:p>
          <a:endParaRPr lang="en-US"/>
        </a:p>
      </dgm:t>
    </dgm:pt>
    <dgm:pt modelId="{C6E74353-EB8D-440F-98C0-F8120B928A9D}" type="sibTrans" cxnId="{F361348C-3E9E-424B-B03B-C5BE2262D0C9}">
      <dgm:prSet/>
      <dgm:spPr/>
      <dgm:t>
        <a:bodyPr/>
        <a:lstStyle/>
        <a:p>
          <a:endParaRPr lang="en-US"/>
        </a:p>
      </dgm:t>
    </dgm:pt>
    <dgm:pt modelId="{7B0159F3-B0A6-4F87-BAA9-422196C59FFF}">
      <dgm:prSet/>
      <dgm:spPr/>
      <dgm:t>
        <a:bodyPr/>
        <a:lstStyle/>
        <a:p>
          <a:r>
            <a:rPr lang="nb-NO" dirty="0"/>
            <a:t>Kode (nivå 4)</a:t>
          </a:r>
          <a:endParaRPr lang="en-US" dirty="0"/>
        </a:p>
      </dgm:t>
    </dgm:pt>
    <dgm:pt modelId="{8F883F12-C5FB-4963-822B-3DF70F30BC49}" type="parTrans" cxnId="{1606DB07-E8C4-4C89-BBFD-C059CA008C2A}">
      <dgm:prSet/>
      <dgm:spPr/>
      <dgm:t>
        <a:bodyPr/>
        <a:lstStyle/>
        <a:p>
          <a:endParaRPr lang="en-US"/>
        </a:p>
      </dgm:t>
    </dgm:pt>
    <dgm:pt modelId="{41290B77-5050-4F7E-910E-6D9DD50E46A7}" type="sibTrans" cxnId="{1606DB07-E8C4-4C89-BBFD-C059CA008C2A}">
      <dgm:prSet/>
      <dgm:spPr/>
      <dgm:t>
        <a:bodyPr/>
        <a:lstStyle/>
        <a:p>
          <a:endParaRPr lang="en-US"/>
        </a:p>
      </dgm:t>
    </dgm:pt>
    <dgm:pt modelId="{F0627A27-90D0-40F4-9752-42236A2AA27F}">
      <dgm:prSet/>
      <dgm:spPr/>
      <dgm:t>
        <a:bodyPr/>
        <a:lstStyle/>
        <a:p>
          <a:r>
            <a:rPr lang="nb-NO"/>
            <a:t>5 diagramelementer</a:t>
          </a:r>
          <a:endParaRPr lang="en-US"/>
        </a:p>
      </dgm:t>
    </dgm:pt>
    <dgm:pt modelId="{0190772F-E8D7-4147-B003-F01B5657AC1B}" type="parTrans" cxnId="{DDF32F7B-D16F-4E4C-A895-73E8C2C0A929}">
      <dgm:prSet/>
      <dgm:spPr/>
      <dgm:t>
        <a:bodyPr/>
        <a:lstStyle/>
        <a:p>
          <a:endParaRPr lang="en-US"/>
        </a:p>
      </dgm:t>
    </dgm:pt>
    <dgm:pt modelId="{37A80C18-FCFB-4E16-B7B2-36FD0FFDE0BA}" type="sibTrans" cxnId="{DDF32F7B-D16F-4E4C-A895-73E8C2C0A929}">
      <dgm:prSet/>
      <dgm:spPr/>
      <dgm:t>
        <a:bodyPr/>
        <a:lstStyle/>
        <a:p>
          <a:endParaRPr lang="en-US"/>
        </a:p>
      </dgm:t>
    </dgm:pt>
    <dgm:pt modelId="{F7F68CA0-1334-44E7-AFFF-75423F24D05B}">
      <dgm:prSet/>
      <dgm:spPr/>
      <dgm:t>
        <a:bodyPr/>
        <a:lstStyle/>
        <a:p>
          <a:r>
            <a:rPr lang="nb-NO"/>
            <a:t>Person</a:t>
          </a:r>
          <a:endParaRPr lang="en-US"/>
        </a:p>
      </dgm:t>
    </dgm:pt>
    <dgm:pt modelId="{A7607298-C0E5-47DF-B4AB-4A0EE22B4392}" type="parTrans" cxnId="{59768A89-A65B-4940-A1F9-3CD14C602BA1}">
      <dgm:prSet/>
      <dgm:spPr/>
      <dgm:t>
        <a:bodyPr/>
        <a:lstStyle/>
        <a:p>
          <a:endParaRPr lang="en-US"/>
        </a:p>
      </dgm:t>
    </dgm:pt>
    <dgm:pt modelId="{CC07C656-FFB5-40C9-821C-B6602F9F8638}" type="sibTrans" cxnId="{59768A89-A65B-4940-A1F9-3CD14C602BA1}">
      <dgm:prSet/>
      <dgm:spPr/>
      <dgm:t>
        <a:bodyPr/>
        <a:lstStyle/>
        <a:p>
          <a:endParaRPr lang="en-US"/>
        </a:p>
      </dgm:t>
    </dgm:pt>
    <dgm:pt modelId="{1FAB7FF7-F6A7-4F52-8EDD-19D2D7249100}">
      <dgm:prSet/>
      <dgm:spPr/>
      <dgm:t>
        <a:bodyPr/>
        <a:lstStyle/>
        <a:p>
          <a:r>
            <a:rPr lang="nb-NO"/>
            <a:t>System</a:t>
          </a:r>
          <a:endParaRPr lang="en-US"/>
        </a:p>
      </dgm:t>
    </dgm:pt>
    <dgm:pt modelId="{84945FBD-A9ED-4360-AC01-42DCDCF94BF2}" type="parTrans" cxnId="{78160BC4-551C-45A5-9DA1-FCF3FEE78C94}">
      <dgm:prSet/>
      <dgm:spPr/>
      <dgm:t>
        <a:bodyPr/>
        <a:lstStyle/>
        <a:p>
          <a:endParaRPr lang="en-US"/>
        </a:p>
      </dgm:t>
    </dgm:pt>
    <dgm:pt modelId="{7800CD0C-5D72-4729-8819-264A7EFB15DF}" type="sibTrans" cxnId="{78160BC4-551C-45A5-9DA1-FCF3FEE78C94}">
      <dgm:prSet/>
      <dgm:spPr/>
      <dgm:t>
        <a:bodyPr/>
        <a:lstStyle/>
        <a:p>
          <a:endParaRPr lang="en-US"/>
        </a:p>
      </dgm:t>
    </dgm:pt>
    <dgm:pt modelId="{5A0D4FE3-7876-4B4A-940D-6C371D7D2CD1}">
      <dgm:prSet/>
      <dgm:spPr/>
      <dgm:t>
        <a:bodyPr/>
        <a:lstStyle/>
        <a:p>
          <a:r>
            <a:rPr lang="nb-NO"/>
            <a:t>Konteiner</a:t>
          </a:r>
          <a:endParaRPr lang="en-US"/>
        </a:p>
      </dgm:t>
    </dgm:pt>
    <dgm:pt modelId="{EF2967BE-8E6A-45AB-AD4A-95F6C0DB4104}" type="parTrans" cxnId="{57B22B9F-A691-4D7F-93BE-FCA0BEC3F244}">
      <dgm:prSet/>
      <dgm:spPr/>
      <dgm:t>
        <a:bodyPr/>
        <a:lstStyle/>
        <a:p>
          <a:endParaRPr lang="en-US"/>
        </a:p>
      </dgm:t>
    </dgm:pt>
    <dgm:pt modelId="{1FABF40C-93D0-4FA9-AE75-A6E2B0503144}" type="sibTrans" cxnId="{57B22B9F-A691-4D7F-93BE-FCA0BEC3F244}">
      <dgm:prSet/>
      <dgm:spPr/>
      <dgm:t>
        <a:bodyPr/>
        <a:lstStyle/>
        <a:p>
          <a:endParaRPr lang="en-US"/>
        </a:p>
      </dgm:t>
    </dgm:pt>
    <dgm:pt modelId="{2AF04830-27AF-48A6-8816-DBC49C1C89C0}">
      <dgm:prSet/>
      <dgm:spPr/>
      <dgm:t>
        <a:bodyPr/>
        <a:lstStyle/>
        <a:p>
          <a:r>
            <a:rPr lang="nb-NO" dirty="0"/>
            <a:t>Komponent</a:t>
          </a:r>
          <a:endParaRPr lang="en-US" dirty="0"/>
        </a:p>
      </dgm:t>
    </dgm:pt>
    <dgm:pt modelId="{355D73A4-6273-493C-B8DA-DF3E2D88E755}" type="parTrans" cxnId="{4C8B186E-B3F6-41B2-9D97-E1674E16342F}">
      <dgm:prSet/>
      <dgm:spPr/>
      <dgm:t>
        <a:bodyPr/>
        <a:lstStyle/>
        <a:p>
          <a:endParaRPr lang="en-US"/>
        </a:p>
      </dgm:t>
    </dgm:pt>
    <dgm:pt modelId="{11BFDEDE-4494-4F35-B5FD-F638802C3C56}" type="sibTrans" cxnId="{4C8B186E-B3F6-41B2-9D97-E1674E16342F}">
      <dgm:prSet/>
      <dgm:spPr/>
      <dgm:t>
        <a:bodyPr/>
        <a:lstStyle/>
        <a:p>
          <a:endParaRPr lang="en-US"/>
        </a:p>
      </dgm:t>
    </dgm:pt>
    <dgm:pt modelId="{3D5D93DD-5772-49B6-B261-B93452444C53}">
      <dgm:prSet/>
      <dgm:spPr/>
      <dgm:t>
        <a:bodyPr/>
        <a:lstStyle/>
        <a:p>
          <a:r>
            <a:rPr lang="nb-NO" dirty="0"/>
            <a:t>Relasjon</a:t>
          </a:r>
          <a:endParaRPr lang="en-US" dirty="0"/>
        </a:p>
      </dgm:t>
    </dgm:pt>
    <dgm:pt modelId="{86AE2164-6002-4FE5-997C-33967200F6E4}" type="parTrans" cxnId="{FB0937DE-67F8-4443-A2BF-2A484C1D0442}">
      <dgm:prSet/>
      <dgm:spPr/>
      <dgm:t>
        <a:bodyPr/>
        <a:lstStyle/>
        <a:p>
          <a:endParaRPr lang="en-US"/>
        </a:p>
      </dgm:t>
    </dgm:pt>
    <dgm:pt modelId="{4833F0CF-57A8-4B60-8B7E-6BC92CF5974B}" type="sibTrans" cxnId="{FB0937DE-67F8-4443-A2BF-2A484C1D0442}">
      <dgm:prSet/>
      <dgm:spPr/>
      <dgm:t>
        <a:bodyPr/>
        <a:lstStyle/>
        <a:p>
          <a:endParaRPr lang="en-US"/>
        </a:p>
      </dgm:t>
    </dgm:pt>
    <dgm:pt modelId="{663CC5F2-C871-4CAA-A4DD-4CDA2D9C60B1}" type="pres">
      <dgm:prSet presAssocID="{38BECE99-21F4-4C4D-A0FD-22242FEA0450}" presName="Name0" presStyleCnt="0">
        <dgm:presLayoutVars>
          <dgm:dir/>
          <dgm:animLvl val="lvl"/>
          <dgm:resizeHandles val="exact"/>
        </dgm:presLayoutVars>
      </dgm:prSet>
      <dgm:spPr/>
    </dgm:pt>
    <dgm:pt modelId="{3FEFC405-C1F8-44BF-BAAD-135B7464D4E9}" type="pres">
      <dgm:prSet presAssocID="{E2848902-D39F-4171-AF6D-1F0117CD9629}" presName="composite" presStyleCnt="0"/>
      <dgm:spPr/>
    </dgm:pt>
    <dgm:pt modelId="{3508C495-E14F-4BB4-8270-F63309A8FD2E}" type="pres">
      <dgm:prSet presAssocID="{E2848902-D39F-4171-AF6D-1F0117CD9629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941A2066-7EA0-422A-BCEC-05A5A390383B}" type="pres">
      <dgm:prSet presAssocID="{E2848902-D39F-4171-AF6D-1F0117CD9629}" presName="desTx" presStyleLbl="alignAccFollowNode1" presStyleIdx="0" presStyleCnt="2">
        <dgm:presLayoutVars>
          <dgm:bulletEnabled val="1"/>
        </dgm:presLayoutVars>
      </dgm:prSet>
      <dgm:spPr/>
    </dgm:pt>
    <dgm:pt modelId="{32E7FDA6-8F48-4CF1-A588-045E87A34A3B}" type="pres">
      <dgm:prSet presAssocID="{9C5639AB-2EEE-4059-9485-2B3A38CF70D5}" presName="space" presStyleCnt="0"/>
      <dgm:spPr/>
    </dgm:pt>
    <dgm:pt modelId="{9868DAF7-C19D-48E0-8C21-CDDEA4744F22}" type="pres">
      <dgm:prSet presAssocID="{F0627A27-90D0-40F4-9752-42236A2AA27F}" presName="composite" presStyleCnt="0"/>
      <dgm:spPr/>
    </dgm:pt>
    <dgm:pt modelId="{7068680F-3CC0-49A9-AEFF-13DC41898682}" type="pres">
      <dgm:prSet presAssocID="{F0627A27-90D0-40F4-9752-42236A2AA27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ED138E89-4D82-4E10-B978-E3DC0A6C5669}" type="pres">
      <dgm:prSet presAssocID="{F0627A27-90D0-40F4-9752-42236A2AA27F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1606DB07-E8C4-4C89-BBFD-C059CA008C2A}" srcId="{E2848902-D39F-4171-AF6D-1F0117CD9629}" destId="{7B0159F3-B0A6-4F87-BAA9-422196C59FFF}" srcOrd="3" destOrd="0" parTransId="{8F883F12-C5FB-4963-822B-3DF70F30BC49}" sibTransId="{41290B77-5050-4F7E-910E-6D9DD50E46A7}"/>
    <dgm:cxn modelId="{845EF131-4033-45D0-8B78-76D124AFD809}" srcId="{E2848902-D39F-4171-AF6D-1F0117CD9629}" destId="{C752BBFE-1AAF-432B-88CD-A7C413B9ADAD}" srcOrd="0" destOrd="0" parTransId="{66E69B3E-D730-47A6-9B59-C6082CB155A2}" sibTransId="{8CBB6C95-421D-4171-872E-DC652CFED205}"/>
    <dgm:cxn modelId="{4EAE5F4D-8294-4A96-9C50-C257291516B1}" srcId="{38BECE99-21F4-4C4D-A0FD-22242FEA0450}" destId="{E2848902-D39F-4171-AF6D-1F0117CD9629}" srcOrd="0" destOrd="0" parTransId="{049DDB3C-8057-4497-8031-66823E1E6100}" sibTransId="{9C5639AB-2EEE-4059-9485-2B3A38CF70D5}"/>
    <dgm:cxn modelId="{4C8B186E-B3F6-41B2-9D97-E1674E16342F}" srcId="{F0627A27-90D0-40F4-9752-42236A2AA27F}" destId="{2AF04830-27AF-48A6-8816-DBC49C1C89C0}" srcOrd="3" destOrd="0" parTransId="{355D73A4-6273-493C-B8DA-DF3E2D88E755}" sibTransId="{11BFDEDE-4494-4F35-B5FD-F638802C3C56}"/>
    <dgm:cxn modelId="{D2D5B851-AABB-4F03-94D4-3C78C87725D7}" type="presOf" srcId="{2AF04830-27AF-48A6-8816-DBC49C1C89C0}" destId="{ED138E89-4D82-4E10-B978-E3DC0A6C5669}" srcOrd="0" destOrd="3" presId="urn:microsoft.com/office/officeart/2005/8/layout/hList1"/>
    <dgm:cxn modelId="{DDF32F7B-D16F-4E4C-A895-73E8C2C0A929}" srcId="{38BECE99-21F4-4C4D-A0FD-22242FEA0450}" destId="{F0627A27-90D0-40F4-9752-42236A2AA27F}" srcOrd="1" destOrd="0" parTransId="{0190772F-E8D7-4147-B003-F01B5657AC1B}" sibTransId="{37A80C18-FCFB-4E16-B7B2-36FD0FFDE0BA}"/>
    <dgm:cxn modelId="{50E31E7E-469A-403C-84CF-4CEA0B1B3E1C}" type="presOf" srcId="{F0627A27-90D0-40F4-9752-42236A2AA27F}" destId="{7068680F-3CC0-49A9-AEFF-13DC41898682}" srcOrd="0" destOrd="0" presId="urn:microsoft.com/office/officeart/2005/8/layout/hList1"/>
    <dgm:cxn modelId="{10407788-35A5-4DAE-8033-A5B08E032745}" type="presOf" srcId="{38BECE99-21F4-4C4D-A0FD-22242FEA0450}" destId="{663CC5F2-C871-4CAA-A4DD-4CDA2D9C60B1}" srcOrd="0" destOrd="0" presId="urn:microsoft.com/office/officeart/2005/8/layout/hList1"/>
    <dgm:cxn modelId="{59768A89-A65B-4940-A1F9-3CD14C602BA1}" srcId="{F0627A27-90D0-40F4-9752-42236A2AA27F}" destId="{F7F68CA0-1334-44E7-AFFF-75423F24D05B}" srcOrd="0" destOrd="0" parTransId="{A7607298-C0E5-47DF-B4AB-4A0EE22B4392}" sibTransId="{CC07C656-FFB5-40C9-821C-B6602F9F8638}"/>
    <dgm:cxn modelId="{F361348C-3E9E-424B-B03B-C5BE2262D0C9}" srcId="{E2848902-D39F-4171-AF6D-1F0117CD9629}" destId="{41CD1C9C-78D8-49B8-96E5-626489836F00}" srcOrd="2" destOrd="0" parTransId="{87884091-6C5C-4839-8CD6-17DD833E29AB}" sibTransId="{C6E74353-EB8D-440F-98C0-F8120B928A9D}"/>
    <dgm:cxn modelId="{57B22B9F-A691-4D7F-93BE-FCA0BEC3F244}" srcId="{F0627A27-90D0-40F4-9752-42236A2AA27F}" destId="{5A0D4FE3-7876-4B4A-940D-6C371D7D2CD1}" srcOrd="2" destOrd="0" parTransId="{EF2967BE-8E6A-45AB-AD4A-95F6C0DB4104}" sibTransId="{1FABF40C-93D0-4FA9-AE75-A6E2B0503144}"/>
    <dgm:cxn modelId="{2FD14BBF-A63D-4DBF-AEB5-1F2F9DBED8B0}" type="presOf" srcId="{7B0159F3-B0A6-4F87-BAA9-422196C59FFF}" destId="{941A2066-7EA0-422A-BCEC-05A5A390383B}" srcOrd="0" destOrd="3" presId="urn:microsoft.com/office/officeart/2005/8/layout/hList1"/>
    <dgm:cxn modelId="{CF76EAC3-D9B7-48F2-8719-334F5DEEB375}" type="presOf" srcId="{3D5D93DD-5772-49B6-B261-B93452444C53}" destId="{ED138E89-4D82-4E10-B978-E3DC0A6C5669}" srcOrd="0" destOrd="4" presId="urn:microsoft.com/office/officeart/2005/8/layout/hList1"/>
    <dgm:cxn modelId="{78160BC4-551C-45A5-9DA1-FCF3FEE78C94}" srcId="{F0627A27-90D0-40F4-9752-42236A2AA27F}" destId="{1FAB7FF7-F6A7-4F52-8EDD-19D2D7249100}" srcOrd="1" destOrd="0" parTransId="{84945FBD-A9ED-4360-AC01-42DCDCF94BF2}" sibTransId="{7800CD0C-5D72-4729-8819-264A7EFB15DF}"/>
    <dgm:cxn modelId="{4EC0C4C5-45F8-4CBD-943B-CC2D1E604BD1}" type="presOf" srcId="{B653D3DE-62B0-4BAC-B98C-4E11D937A203}" destId="{941A2066-7EA0-422A-BCEC-05A5A390383B}" srcOrd="0" destOrd="1" presId="urn:microsoft.com/office/officeart/2005/8/layout/hList1"/>
    <dgm:cxn modelId="{7D1705D3-4D9B-4B51-8460-2D0A3710DFE1}" type="presOf" srcId="{C752BBFE-1AAF-432B-88CD-A7C413B9ADAD}" destId="{941A2066-7EA0-422A-BCEC-05A5A390383B}" srcOrd="0" destOrd="0" presId="urn:microsoft.com/office/officeart/2005/8/layout/hList1"/>
    <dgm:cxn modelId="{FB0937DE-67F8-4443-A2BF-2A484C1D0442}" srcId="{F0627A27-90D0-40F4-9752-42236A2AA27F}" destId="{3D5D93DD-5772-49B6-B261-B93452444C53}" srcOrd="4" destOrd="0" parTransId="{86AE2164-6002-4FE5-997C-33967200F6E4}" sibTransId="{4833F0CF-57A8-4B60-8B7E-6BC92CF5974B}"/>
    <dgm:cxn modelId="{8A475BE0-38F2-4779-9C29-0F9B6968A9EB}" srcId="{E2848902-D39F-4171-AF6D-1F0117CD9629}" destId="{B653D3DE-62B0-4BAC-B98C-4E11D937A203}" srcOrd="1" destOrd="0" parTransId="{78DCE9B1-5523-48EC-9435-EAA0E6B85DBF}" sibTransId="{0BF168EC-0002-447F-A1C9-F9C98D97F9FA}"/>
    <dgm:cxn modelId="{90C682E0-8532-40DD-BC69-E1DFF66D6C93}" type="presOf" srcId="{5A0D4FE3-7876-4B4A-940D-6C371D7D2CD1}" destId="{ED138E89-4D82-4E10-B978-E3DC0A6C5669}" srcOrd="0" destOrd="2" presId="urn:microsoft.com/office/officeart/2005/8/layout/hList1"/>
    <dgm:cxn modelId="{340815E8-F91C-487C-BA21-115412C04895}" type="presOf" srcId="{41CD1C9C-78D8-49B8-96E5-626489836F00}" destId="{941A2066-7EA0-422A-BCEC-05A5A390383B}" srcOrd="0" destOrd="2" presId="urn:microsoft.com/office/officeart/2005/8/layout/hList1"/>
    <dgm:cxn modelId="{A0D22DEC-7476-41E0-BDB9-62A562062808}" type="presOf" srcId="{1FAB7FF7-F6A7-4F52-8EDD-19D2D7249100}" destId="{ED138E89-4D82-4E10-B978-E3DC0A6C5669}" srcOrd="0" destOrd="1" presId="urn:microsoft.com/office/officeart/2005/8/layout/hList1"/>
    <dgm:cxn modelId="{8EC0F7F4-D086-405B-9D22-6E1A6393DF40}" type="presOf" srcId="{F7F68CA0-1334-44E7-AFFF-75423F24D05B}" destId="{ED138E89-4D82-4E10-B978-E3DC0A6C5669}" srcOrd="0" destOrd="0" presId="urn:microsoft.com/office/officeart/2005/8/layout/hList1"/>
    <dgm:cxn modelId="{E451FBFE-F7CA-4D98-9F9A-A727BCCEBFFA}" type="presOf" srcId="{E2848902-D39F-4171-AF6D-1F0117CD9629}" destId="{3508C495-E14F-4BB4-8270-F63309A8FD2E}" srcOrd="0" destOrd="0" presId="urn:microsoft.com/office/officeart/2005/8/layout/hList1"/>
    <dgm:cxn modelId="{91EC89B7-D55B-4834-93C2-E8A595C366A8}" type="presParOf" srcId="{663CC5F2-C871-4CAA-A4DD-4CDA2D9C60B1}" destId="{3FEFC405-C1F8-44BF-BAAD-135B7464D4E9}" srcOrd="0" destOrd="0" presId="urn:microsoft.com/office/officeart/2005/8/layout/hList1"/>
    <dgm:cxn modelId="{CA681F9E-16F9-45CA-B75D-9C58EFC4A719}" type="presParOf" srcId="{3FEFC405-C1F8-44BF-BAAD-135B7464D4E9}" destId="{3508C495-E14F-4BB4-8270-F63309A8FD2E}" srcOrd="0" destOrd="0" presId="urn:microsoft.com/office/officeart/2005/8/layout/hList1"/>
    <dgm:cxn modelId="{46C79F8C-FE40-4D47-BC53-302AE7F3C8D8}" type="presParOf" srcId="{3FEFC405-C1F8-44BF-BAAD-135B7464D4E9}" destId="{941A2066-7EA0-422A-BCEC-05A5A390383B}" srcOrd="1" destOrd="0" presId="urn:microsoft.com/office/officeart/2005/8/layout/hList1"/>
    <dgm:cxn modelId="{6655A4C4-C64B-4137-BDC3-3247C674EF5C}" type="presParOf" srcId="{663CC5F2-C871-4CAA-A4DD-4CDA2D9C60B1}" destId="{32E7FDA6-8F48-4CF1-A588-045E87A34A3B}" srcOrd="1" destOrd="0" presId="urn:microsoft.com/office/officeart/2005/8/layout/hList1"/>
    <dgm:cxn modelId="{AF7F5CB4-79A5-4BB0-A36C-E63E68EA2AB9}" type="presParOf" srcId="{663CC5F2-C871-4CAA-A4DD-4CDA2D9C60B1}" destId="{9868DAF7-C19D-48E0-8C21-CDDEA4744F22}" srcOrd="2" destOrd="0" presId="urn:microsoft.com/office/officeart/2005/8/layout/hList1"/>
    <dgm:cxn modelId="{D8CE13EE-D25B-498E-8A82-7567DC5ED9B6}" type="presParOf" srcId="{9868DAF7-C19D-48E0-8C21-CDDEA4744F22}" destId="{7068680F-3CC0-49A9-AEFF-13DC41898682}" srcOrd="0" destOrd="0" presId="urn:microsoft.com/office/officeart/2005/8/layout/hList1"/>
    <dgm:cxn modelId="{8F536E3E-60AA-431D-B7EC-FE8904EE3911}" type="presParOf" srcId="{9868DAF7-C19D-48E0-8C21-CDDEA4744F22}" destId="{ED138E89-4D82-4E10-B978-E3DC0A6C566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B33BC94-8EBA-4501-9E99-18263C0C9750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E0A9C60-CEA3-407A-8092-704AFCF81ADF}">
      <dgm:prSet/>
      <dgm:spPr/>
      <dgm:t>
        <a:bodyPr/>
        <a:lstStyle/>
        <a:p>
          <a:r>
            <a:rPr lang="nb-NO" dirty="0"/>
            <a:t>Gode arkitekturdiagrammer er </a:t>
          </a:r>
          <a:r>
            <a:rPr lang="nb-NO" i="1" dirty="0"/>
            <a:t>vanskelig</a:t>
          </a:r>
          <a:endParaRPr lang="en-US" dirty="0"/>
        </a:p>
      </dgm:t>
    </dgm:pt>
    <dgm:pt modelId="{1A3AD7B5-D888-41BF-9CDC-BB0363B05DB5}" type="parTrans" cxnId="{3A30069A-9D1E-4899-A79D-4135BA820CC8}">
      <dgm:prSet/>
      <dgm:spPr/>
      <dgm:t>
        <a:bodyPr/>
        <a:lstStyle/>
        <a:p>
          <a:endParaRPr lang="en-US"/>
        </a:p>
      </dgm:t>
    </dgm:pt>
    <dgm:pt modelId="{0C28EE42-17AF-45CA-A75B-049F9D4FE269}" type="sibTrans" cxnId="{3A30069A-9D1E-4899-A79D-4135BA820CC8}">
      <dgm:prSet/>
      <dgm:spPr/>
      <dgm:t>
        <a:bodyPr/>
        <a:lstStyle/>
        <a:p>
          <a:endParaRPr lang="en-US"/>
        </a:p>
      </dgm:t>
    </dgm:pt>
    <dgm:pt modelId="{D4784823-332D-4CDF-A0C1-6B4F678E844C}">
      <dgm:prSet/>
      <dgm:spPr/>
      <dgm:t>
        <a:bodyPr/>
        <a:lstStyle/>
        <a:p>
          <a:r>
            <a:rPr lang="nb-NO" dirty="0"/>
            <a:t>Diagrammer med riktig abstraksjonsnivå er </a:t>
          </a:r>
          <a:r>
            <a:rPr lang="nb-NO" i="1" dirty="0"/>
            <a:t>vanskelig</a:t>
          </a:r>
          <a:endParaRPr lang="en-US" dirty="0"/>
        </a:p>
      </dgm:t>
    </dgm:pt>
    <dgm:pt modelId="{AF823265-83DB-4B40-A433-C713432104DA}" type="parTrans" cxnId="{E494EB46-AF92-4F3B-8DE3-907A56A5406A}">
      <dgm:prSet/>
      <dgm:spPr/>
      <dgm:t>
        <a:bodyPr/>
        <a:lstStyle/>
        <a:p>
          <a:endParaRPr lang="en-US"/>
        </a:p>
      </dgm:t>
    </dgm:pt>
    <dgm:pt modelId="{710AAC8E-34D1-40EA-9279-DECA764CE820}" type="sibTrans" cxnId="{E494EB46-AF92-4F3B-8DE3-907A56A5406A}">
      <dgm:prSet/>
      <dgm:spPr/>
      <dgm:t>
        <a:bodyPr/>
        <a:lstStyle/>
        <a:p>
          <a:endParaRPr lang="en-US"/>
        </a:p>
      </dgm:t>
    </dgm:pt>
    <dgm:pt modelId="{EDC0BCF0-3D38-4190-9300-2249662593FA}">
      <dgm:prSet/>
      <dgm:spPr/>
      <dgm:t>
        <a:bodyPr/>
        <a:lstStyle/>
        <a:p>
          <a:r>
            <a:rPr lang="nb-NO" dirty="0"/>
            <a:t>C4 kan gi veiledning til bedre diagrammer</a:t>
          </a:r>
          <a:endParaRPr lang="en-US" dirty="0"/>
        </a:p>
      </dgm:t>
    </dgm:pt>
    <dgm:pt modelId="{2F4883D1-FB80-4514-BE11-E25712B213F3}" type="parTrans" cxnId="{DB3FF81F-8E4A-4648-A98F-A6157CBD78E7}">
      <dgm:prSet/>
      <dgm:spPr/>
      <dgm:t>
        <a:bodyPr/>
        <a:lstStyle/>
        <a:p>
          <a:endParaRPr lang="en-US"/>
        </a:p>
      </dgm:t>
    </dgm:pt>
    <dgm:pt modelId="{C27F9C61-2C74-4725-9C79-D2096BC5A45D}" type="sibTrans" cxnId="{DB3FF81F-8E4A-4648-A98F-A6157CBD78E7}">
      <dgm:prSet/>
      <dgm:spPr/>
      <dgm:t>
        <a:bodyPr/>
        <a:lstStyle/>
        <a:p>
          <a:endParaRPr lang="en-US"/>
        </a:p>
      </dgm:t>
    </dgm:pt>
    <dgm:pt modelId="{95C448C0-5D24-4754-9C61-89F4DB2E137F}" type="pres">
      <dgm:prSet presAssocID="{1B33BC94-8EBA-4501-9E99-18263C0C9750}" presName="vert0" presStyleCnt="0">
        <dgm:presLayoutVars>
          <dgm:dir/>
          <dgm:animOne val="branch"/>
          <dgm:animLvl val="lvl"/>
        </dgm:presLayoutVars>
      </dgm:prSet>
      <dgm:spPr/>
    </dgm:pt>
    <dgm:pt modelId="{2857FEA0-F774-4E39-A75D-03384DBC4067}" type="pres">
      <dgm:prSet presAssocID="{0E0A9C60-CEA3-407A-8092-704AFCF81ADF}" presName="thickLine" presStyleLbl="alignNode1" presStyleIdx="0" presStyleCnt="3"/>
      <dgm:spPr/>
    </dgm:pt>
    <dgm:pt modelId="{EAB8B1C0-90A7-4467-AD41-F33EDB597091}" type="pres">
      <dgm:prSet presAssocID="{0E0A9C60-CEA3-407A-8092-704AFCF81ADF}" presName="horz1" presStyleCnt="0"/>
      <dgm:spPr/>
    </dgm:pt>
    <dgm:pt modelId="{FD92FFF4-648E-4BF2-97E7-C8238A7FEAAB}" type="pres">
      <dgm:prSet presAssocID="{0E0A9C60-CEA3-407A-8092-704AFCF81ADF}" presName="tx1" presStyleLbl="revTx" presStyleIdx="0" presStyleCnt="3"/>
      <dgm:spPr/>
    </dgm:pt>
    <dgm:pt modelId="{C1B39FF8-0A8C-47F3-A4EE-C85B54A562E8}" type="pres">
      <dgm:prSet presAssocID="{0E0A9C60-CEA3-407A-8092-704AFCF81ADF}" presName="vert1" presStyleCnt="0"/>
      <dgm:spPr/>
    </dgm:pt>
    <dgm:pt modelId="{D293C346-9316-4AAB-9E82-2AC45F4D609D}" type="pres">
      <dgm:prSet presAssocID="{D4784823-332D-4CDF-A0C1-6B4F678E844C}" presName="thickLine" presStyleLbl="alignNode1" presStyleIdx="1" presStyleCnt="3"/>
      <dgm:spPr/>
    </dgm:pt>
    <dgm:pt modelId="{BABADAC6-64A4-4628-888E-9A842F44AEA1}" type="pres">
      <dgm:prSet presAssocID="{D4784823-332D-4CDF-A0C1-6B4F678E844C}" presName="horz1" presStyleCnt="0"/>
      <dgm:spPr/>
    </dgm:pt>
    <dgm:pt modelId="{1076A4BF-44B6-4817-9E96-38198AD75E31}" type="pres">
      <dgm:prSet presAssocID="{D4784823-332D-4CDF-A0C1-6B4F678E844C}" presName="tx1" presStyleLbl="revTx" presStyleIdx="1" presStyleCnt="3"/>
      <dgm:spPr/>
    </dgm:pt>
    <dgm:pt modelId="{707E0E6E-1B8E-49B7-9E67-C69764F8BB67}" type="pres">
      <dgm:prSet presAssocID="{D4784823-332D-4CDF-A0C1-6B4F678E844C}" presName="vert1" presStyleCnt="0"/>
      <dgm:spPr/>
    </dgm:pt>
    <dgm:pt modelId="{D70F2F76-3817-4823-8049-23ED824B3B75}" type="pres">
      <dgm:prSet presAssocID="{EDC0BCF0-3D38-4190-9300-2249662593FA}" presName="thickLine" presStyleLbl="alignNode1" presStyleIdx="2" presStyleCnt="3"/>
      <dgm:spPr/>
    </dgm:pt>
    <dgm:pt modelId="{F3A7FC64-D6A3-4B84-8C2A-3C1B150901E5}" type="pres">
      <dgm:prSet presAssocID="{EDC0BCF0-3D38-4190-9300-2249662593FA}" presName="horz1" presStyleCnt="0"/>
      <dgm:spPr/>
    </dgm:pt>
    <dgm:pt modelId="{710C9AA5-AD39-4C44-83BF-5DA6BD2C259B}" type="pres">
      <dgm:prSet presAssocID="{EDC0BCF0-3D38-4190-9300-2249662593FA}" presName="tx1" presStyleLbl="revTx" presStyleIdx="2" presStyleCnt="3"/>
      <dgm:spPr/>
    </dgm:pt>
    <dgm:pt modelId="{213BC925-F8D9-4CE3-ADC3-8C05F5B01E2E}" type="pres">
      <dgm:prSet presAssocID="{EDC0BCF0-3D38-4190-9300-2249662593FA}" presName="vert1" presStyleCnt="0"/>
      <dgm:spPr/>
    </dgm:pt>
  </dgm:ptLst>
  <dgm:cxnLst>
    <dgm:cxn modelId="{DB3FF81F-8E4A-4648-A98F-A6157CBD78E7}" srcId="{1B33BC94-8EBA-4501-9E99-18263C0C9750}" destId="{EDC0BCF0-3D38-4190-9300-2249662593FA}" srcOrd="2" destOrd="0" parTransId="{2F4883D1-FB80-4514-BE11-E25712B213F3}" sibTransId="{C27F9C61-2C74-4725-9C79-D2096BC5A45D}"/>
    <dgm:cxn modelId="{6394DE5B-AE8F-4BB2-82A5-5F86E2D00CDA}" type="presOf" srcId="{1B33BC94-8EBA-4501-9E99-18263C0C9750}" destId="{95C448C0-5D24-4754-9C61-89F4DB2E137F}" srcOrd="0" destOrd="0" presId="urn:microsoft.com/office/officeart/2008/layout/LinedList"/>
    <dgm:cxn modelId="{E494EB46-AF92-4F3B-8DE3-907A56A5406A}" srcId="{1B33BC94-8EBA-4501-9E99-18263C0C9750}" destId="{D4784823-332D-4CDF-A0C1-6B4F678E844C}" srcOrd="1" destOrd="0" parTransId="{AF823265-83DB-4B40-A433-C713432104DA}" sibTransId="{710AAC8E-34D1-40EA-9279-DECA764CE820}"/>
    <dgm:cxn modelId="{EF274F71-7ABC-4277-85AA-843F23CEA2DF}" type="presOf" srcId="{EDC0BCF0-3D38-4190-9300-2249662593FA}" destId="{710C9AA5-AD39-4C44-83BF-5DA6BD2C259B}" srcOrd="0" destOrd="0" presId="urn:microsoft.com/office/officeart/2008/layout/LinedList"/>
    <dgm:cxn modelId="{361A4791-7CBC-4E49-B18C-95579718D34C}" type="presOf" srcId="{D4784823-332D-4CDF-A0C1-6B4F678E844C}" destId="{1076A4BF-44B6-4817-9E96-38198AD75E31}" srcOrd="0" destOrd="0" presId="urn:microsoft.com/office/officeart/2008/layout/LinedList"/>
    <dgm:cxn modelId="{3A30069A-9D1E-4899-A79D-4135BA820CC8}" srcId="{1B33BC94-8EBA-4501-9E99-18263C0C9750}" destId="{0E0A9C60-CEA3-407A-8092-704AFCF81ADF}" srcOrd="0" destOrd="0" parTransId="{1A3AD7B5-D888-41BF-9CDC-BB0363B05DB5}" sibTransId="{0C28EE42-17AF-45CA-A75B-049F9D4FE269}"/>
    <dgm:cxn modelId="{C893AFF7-4A74-41E5-B350-5AD2611ED971}" type="presOf" srcId="{0E0A9C60-CEA3-407A-8092-704AFCF81ADF}" destId="{FD92FFF4-648E-4BF2-97E7-C8238A7FEAAB}" srcOrd="0" destOrd="0" presId="urn:microsoft.com/office/officeart/2008/layout/LinedList"/>
    <dgm:cxn modelId="{1A2BEDA8-2239-48C0-992C-19AAC3055E8A}" type="presParOf" srcId="{95C448C0-5D24-4754-9C61-89F4DB2E137F}" destId="{2857FEA0-F774-4E39-A75D-03384DBC4067}" srcOrd="0" destOrd="0" presId="urn:microsoft.com/office/officeart/2008/layout/LinedList"/>
    <dgm:cxn modelId="{B2C1993A-670A-48E9-BC9E-760B678B7577}" type="presParOf" srcId="{95C448C0-5D24-4754-9C61-89F4DB2E137F}" destId="{EAB8B1C0-90A7-4467-AD41-F33EDB597091}" srcOrd="1" destOrd="0" presId="urn:microsoft.com/office/officeart/2008/layout/LinedList"/>
    <dgm:cxn modelId="{514EF482-BA22-468D-9444-57462D158F8C}" type="presParOf" srcId="{EAB8B1C0-90A7-4467-AD41-F33EDB597091}" destId="{FD92FFF4-648E-4BF2-97E7-C8238A7FEAAB}" srcOrd="0" destOrd="0" presId="urn:microsoft.com/office/officeart/2008/layout/LinedList"/>
    <dgm:cxn modelId="{2CF81F32-FB6C-4AE6-92A0-7D020B574BBA}" type="presParOf" srcId="{EAB8B1C0-90A7-4467-AD41-F33EDB597091}" destId="{C1B39FF8-0A8C-47F3-A4EE-C85B54A562E8}" srcOrd="1" destOrd="0" presId="urn:microsoft.com/office/officeart/2008/layout/LinedList"/>
    <dgm:cxn modelId="{CCEF0F8B-DC39-4D7C-9555-12C66B5BD764}" type="presParOf" srcId="{95C448C0-5D24-4754-9C61-89F4DB2E137F}" destId="{D293C346-9316-4AAB-9E82-2AC45F4D609D}" srcOrd="2" destOrd="0" presId="urn:microsoft.com/office/officeart/2008/layout/LinedList"/>
    <dgm:cxn modelId="{643449D8-940E-4E26-8886-F9382FCA84CE}" type="presParOf" srcId="{95C448C0-5D24-4754-9C61-89F4DB2E137F}" destId="{BABADAC6-64A4-4628-888E-9A842F44AEA1}" srcOrd="3" destOrd="0" presId="urn:microsoft.com/office/officeart/2008/layout/LinedList"/>
    <dgm:cxn modelId="{A09BE6A4-79B0-4D6C-8342-AAD83FE4781E}" type="presParOf" srcId="{BABADAC6-64A4-4628-888E-9A842F44AEA1}" destId="{1076A4BF-44B6-4817-9E96-38198AD75E31}" srcOrd="0" destOrd="0" presId="urn:microsoft.com/office/officeart/2008/layout/LinedList"/>
    <dgm:cxn modelId="{23E6C565-E858-41BE-B421-A3703213756D}" type="presParOf" srcId="{BABADAC6-64A4-4628-888E-9A842F44AEA1}" destId="{707E0E6E-1B8E-49B7-9E67-C69764F8BB67}" srcOrd="1" destOrd="0" presId="urn:microsoft.com/office/officeart/2008/layout/LinedList"/>
    <dgm:cxn modelId="{8ED6D9D3-8EA3-4BBB-A3F4-1602421039E2}" type="presParOf" srcId="{95C448C0-5D24-4754-9C61-89F4DB2E137F}" destId="{D70F2F76-3817-4823-8049-23ED824B3B75}" srcOrd="4" destOrd="0" presId="urn:microsoft.com/office/officeart/2008/layout/LinedList"/>
    <dgm:cxn modelId="{5C278157-4417-4DA0-8E89-60B8048B9958}" type="presParOf" srcId="{95C448C0-5D24-4754-9C61-89F4DB2E137F}" destId="{F3A7FC64-D6A3-4B84-8C2A-3C1B150901E5}" srcOrd="5" destOrd="0" presId="urn:microsoft.com/office/officeart/2008/layout/LinedList"/>
    <dgm:cxn modelId="{B76C21EB-178A-4001-AB5E-2B55F3571441}" type="presParOf" srcId="{F3A7FC64-D6A3-4B84-8C2A-3C1B150901E5}" destId="{710C9AA5-AD39-4C44-83BF-5DA6BD2C259B}" srcOrd="0" destOrd="0" presId="urn:microsoft.com/office/officeart/2008/layout/LinedList"/>
    <dgm:cxn modelId="{AE7B1B9C-97CB-4E92-A764-1A3F8FB34428}" type="presParOf" srcId="{F3A7FC64-D6A3-4B84-8C2A-3C1B150901E5}" destId="{213BC925-F8D9-4CE3-ADC3-8C05F5B01E2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B222CD6-05C7-44B3-BEFA-A19F78E0355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E6EAD35-211D-4134-ADFF-38D6781BBA38}">
      <dgm:prSet/>
      <dgm:spPr/>
      <dgm:t>
        <a:bodyPr/>
        <a:lstStyle/>
        <a:p>
          <a:r>
            <a:rPr lang="nb-NO" dirty="0"/>
            <a:t>DSL</a:t>
          </a:r>
          <a:endParaRPr lang="en-US" dirty="0"/>
        </a:p>
      </dgm:t>
    </dgm:pt>
    <dgm:pt modelId="{B42C706D-24AF-470A-AD75-A72518760532}" type="parTrans" cxnId="{820D3520-374C-4BE1-8DDA-7B934F691D58}">
      <dgm:prSet/>
      <dgm:spPr/>
      <dgm:t>
        <a:bodyPr/>
        <a:lstStyle/>
        <a:p>
          <a:endParaRPr lang="en-US"/>
        </a:p>
      </dgm:t>
    </dgm:pt>
    <dgm:pt modelId="{C27D8ED3-981E-4C84-AE1A-394E7713D52E}" type="sibTrans" cxnId="{820D3520-374C-4BE1-8DDA-7B934F691D58}">
      <dgm:prSet/>
      <dgm:spPr/>
      <dgm:t>
        <a:bodyPr/>
        <a:lstStyle/>
        <a:p>
          <a:endParaRPr lang="en-US"/>
        </a:p>
      </dgm:t>
    </dgm:pt>
    <dgm:pt modelId="{17B28359-FBCE-4E66-BCAF-916659657AA5}">
      <dgm:prSet/>
      <dgm:spPr/>
      <dgm:t>
        <a:bodyPr/>
        <a:lstStyle/>
        <a:p>
          <a:r>
            <a:rPr lang="nb-NO" dirty="0"/>
            <a:t>Verktøy</a:t>
          </a:r>
          <a:endParaRPr lang="en-US" dirty="0"/>
        </a:p>
      </dgm:t>
    </dgm:pt>
    <dgm:pt modelId="{3262F680-7CDB-41A4-B408-CE22464E66A5}" type="parTrans" cxnId="{453CF715-2F41-4949-9A3B-8B3D0DFCE44B}">
      <dgm:prSet/>
      <dgm:spPr/>
      <dgm:t>
        <a:bodyPr/>
        <a:lstStyle/>
        <a:p>
          <a:endParaRPr lang="en-US"/>
        </a:p>
      </dgm:t>
    </dgm:pt>
    <dgm:pt modelId="{10775D23-DBC6-403E-9612-8D220335AA3A}" type="sibTrans" cxnId="{453CF715-2F41-4949-9A3B-8B3D0DFCE44B}">
      <dgm:prSet/>
      <dgm:spPr/>
      <dgm:t>
        <a:bodyPr/>
        <a:lstStyle/>
        <a:p>
          <a:endParaRPr lang="en-US"/>
        </a:p>
      </dgm:t>
    </dgm:pt>
    <dgm:pt modelId="{A91710EC-EC31-4454-80FA-67218CB92A24}">
      <dgm:prSet/>
      <dgm:spPr/>
      <dgm:t>
        <a:bodyPr/>
        <a:lstStyle/>
        <a:p>
          <a:r>
            <a:rPr lang="nb-NO" dirty="0" err="1"/>
            <a:t>Views</a:t>
          </a:r>
          <a:endParaRPr lang="en-US" dirty="0"/>
        </a:p>
      </dgm:t>
    </dgm:pt>
    <dgm:pt modelId="{33C395F5-9480-4C59-9171-B93602E5D99A}" type="parTrans" cxnId="{AC731329-8DC2-4CA7-8101-237B63D8F7B1}">
      <dgm:prSet/>
      <dgm:spPr/>
      <dgm:t>
        <a:bodyPr/>
        <a:lstStyle/>
        <a:p>
          <a:endParaRPr lang="en-US"/>
        </a:p>
      </dgm:t>
    </dgm:pt>
    <dgm:pt modelId="{75F07DA2-D903-4158-BDF5-5BF4DF0C3A50}" type="sibTrans" cxnId="{AC731329-8DC2-4CA7-8101-237B63D8F7B1}">
      <dgm:prSet/>
      <dgm:spPr/>
      <dgm:t>
        <a:bodyPr/>
        <a:lstStyle/>
        <a:p>
          <a:endParaRPr lang="en-US"/>
        </a:p>
      </dgm:t>
    </dgm:pt>
    <dgm:pt modelId="{FFD8A7CB-0025-4DA2-AB34-E1F8A269904F}">
      <dgm:prSet/>
      <dgm:spPr/>
      <dgm:t>
        <a:bodyPr/>
        <a:lstStyle/>
        <a:p>
          <a:r>
            <a:rPr lang="nb-NO" dirty="0"/>
            <a:t>Modell</a:t>
          </a:r>
          <a:endParaRPr lang="en-US" dirty="0"/>
        </a:p>
      </dgm:t>
    </dgm:pt>
    <dgm:pt modelId="{3573E61A-D736-482A-9848-5AF341B82D15}" type="sibTrans" cxnId="{F2037568-5D12-4FD9-9D07-25EA4AF01AFD}">
      <dgm:prSet/>
      <dgm:spPr/>
      <dgm:t>
        <a:bodyPr/>
        <a:lstStyle/>
        <a:p>
          <a:endParaRPr lang="en-US"/>
        </a:p>
      </dgm:t>
    </dgm:pt>
    <dgm:pt modelId="{D9B5E685-79A1-41AE-ACFE-EDDE63483686}" type="parTrans" cxnId="{F2037568-5D12-4FD9-9D07-25EA4AF01AFD}">
      <dgm:prSet/>
      <dgm:spPr/>
      <dgm:t>
        <a:bodyPr/>
        <a:lstStyle/>
        <a:p>
          <a:endParaRPr lang="en-US"/>
        </a:p>
      </dgm:t>
    </dgm:pt>
    <dgm:pt modelId="{4365AC92-A6B2-434A-84F6-BE374AE968F4}" type="pres">
      <dgm:prSet presAssocID="{FB222CD6-05C7-44B3-BEFA-A19F78E03554}" presName="Name0" presStyleCnt="0">
        <dgm:presLayoutVars>
          <dgm:dir/>
          <dgm:resizeHandles val="exact"/>
        </dgm:presLayoutVars>
      </dgm:prSet>
      <dgm:spPr/>
    </dgm:pt>
    <dgm:pt modelId="{2FC9B476-89B8-4248-B3BE-BABC083E0DE9}" type="pres">
      <dgm:prSet presAssocID="{2E6EAD35-211D-4134-ADFF-38D6781BBA38}" presName="node" presStyleLbl="node1" presStyleIdx="0" presStyleCnt="4">
        <dgm:presLayoutVars>
          <dgm:bulletEnabled val="1"/>
        </dgm:presLayoutVars>
      </dgm:prSet>
      <dgm:spPr/>
    </dgm:pt>
    <dgm:pt modelId="{705216CF-7234-466A-B3AE-CDBAC2F3A86E}" type="pres">
      <dgm:prSet presAssocID="{C27D8ED3-981E-4C84-AE1A-394E7713D52E}" presName="sibTrans" presStyleLbl="sibTrans2D1" presStyleIdx="0" presStyleCnt="3"/>
      <dgm:spPr/>
    </dgm:pt>
    <dgm:pt modelId="{497CED6D-DB39-4E3F-B842-34E038755D1D}" type="pres">
      <dgm:prSet presAssocID="{C27D8ED3-981E-4C84-AE1A-394E7713D52E}" presName="connectorText" presStyleLbl="sibTrans2D1" presStyleIdx="0" presStyleCnt="3"/>
      <dgm:spPr/>
    </dgm:pt>
    <dgm:pt modelId="{B0B773D1-D954-4EC3-B28A-60D63900AE31}" type="pres">
      <dgm:prSet presAssocID="{FFD8A7CB-0025-4DA2-AB34-E1F8A269904F}" presName="node" presStyleLbl="node1" presStyleIdx="1" presStyleCnt="4">
        <dgm:presLayoutVars>
          <dgm:bulletEnabled val="1"/>
        </dgm:presLayoutVars>
      </dgm:prSet>
      <dgm:spPr/>
    </dgm:pt>
    <dgm:pt modelId="{E109DAA9-AD2D-438F-A24D-152126E82963}" type="pres">
      <dgm:prSet presAssocID="{3573E61A-D736-482A-9848-5AF341B82D15}" presName="sibTrans" presStyleLbl="sibTrans2D1" presStyleIdx="1" presStyleCnt="3"/>
      <dgm:spPr/>
    </dgm:pt>
    <dgm:pt modelId="{D76EC766-3963-4AD6-A01D-5D20B2AA9F7B}" type="pres">
      <dgm:prSet presAssocID="{3573E61A-D736-482A-9848-5AF341B82D15}" presName="connectorText" presStyleLbl="sibTrans2D1" presStyleIdx="1" presStyleCnt="3"/>
      <dgm:spPr/>
    </dgm:pt>
    <dgm:pt modelId="{0425B030-6209-46BE-902E-FC6F75DB494E}" type="pres">
      <dgm:prSet presAssocID="{17B28359-FBCE-4E66-BCAF-916659657AA5}" presName="node" presStyleLbl="node1" presStyleIdx="2" presStyleCnt="4">
        <dgm:presLayoutVars>
          <dgm:bulletEnabled val="1"/>
        </dgm:presLayoutVars>
      </dgm:prSet>
      <dgm:spPr/>
    </dgm:pt>
    <dgm:pt modelId="{1C89B816-79D1-4C90-AD35-18E926EB2597}" type="pres">
      <dgm:prSet presAssocID="{10775D23-DBC6-403E-9612-8D220335AA3A}" presName="sibTrans" presStyleLbl="sibTrans2D1" presStyleIdx="2" presStyleCnt="3"/>
      <dgm:spPr/>
    </dgm:pt>
    <dgm:pt modelId="{081D3856-4251-435F-9A77-8B7BB3608881}" type="pres">
      <dgm:prSet presAssocID="{10775D23-DBC6-403E-9612-8D220335AA3A}" presName="connectorText" presStyleLbl="sibTrans2D1" presStyleIdx="2" presStyleCnt="3"/>
      <dgm:spPr/>
    </dgm:pt>
    <dgm:pt modelId="{772933BA-98A8-41F9-9BAE-1EF409EEE28A}" type="pres">
      <dgm:prSet presAssocID="{A91710EC-EC31-4454-80FA-67218CB92A24}" presName="node" presStyleLbl="node1" presStyleIdx="3" presStyleCnt="4">
        <dgm:presLayoutVars>
          <dgm:bulletEnabled val="1"/>
        </dgm:presLayoutVars>
      </dgm:prSet>
      <dgm:spPr/>
    </dgm:pt>
  </dgm:ptLst>
  <dgm:cxnLst>
    <dgm:cxn modelId="{3B0DE80F-906B-4B08-90AE-56E55289A968}" type="presOf" srcId="{FFD8A7CB-0025-4DA2-AB34-E1F8A269904F}" destId="{B0B773D1-D954-4EC3-B28A-60D63900AE31}" srcOrd="0" destOrd="0" presId="urn:microsoft.com/office/officeart/2005/8/layout/process1"/>
    <dgm:cxn modelId="{453CF715-2F41-4949-9A3B-8B3D0DFCE44B}" srcId="{FB222CD6-05C7-44B3-BEFA-A19F78E03554}" destId="{17B28359-FBCE-4E66-BCAF-916659657AA5}" srcOrd="2" destOrd="0" parTransId="{3262F680-7CDB-41A4-B408-CE22464E66A5}" sibTransId="{10775D23-DBC6-403E-9612-8D220335AA3A}"/>
    <dgm:cxn modelId="{820D3520-374C-4BE1-8DDA-7B934F691D58}" srcId="{FB222CD6-05C7-44B3-BEFA-A19F78E03554}" destId="{2E6EAD35-211D-4134-ADFF-38D6781BBA38}" srcOrd="0" destOrd="0" parTransId="{B42C706D-24AF-470A-AD75-A72518760532}" sibTransId="{C27D8ED3-981E-4C84-AE1A-394E7713D52E}"/>
    <dgm:cxn modelId="{AC731329-8DC2-4CA7-8101-237B63D8F7B1}" srcId="{FB222CD6-05C7-44B3-BEFA-A19F78E03554}" destId="{A91710EC-EC31-4454-80FA-67218CB92A24}" srcOrd="3" destOrd="0" parTransId="{33C395F5-9480-4C59-9171-B93602E5D99A}" sibTransId="{75F07DA2-D903-4158-BDF5-5BF4DF0C3A50}"/>
    <dgm:cxn modelId="{F10F8C42-9205-406B-928C-ACB34520650A}" type="presOf" srcId="{3573E61A-D736-482A-9848-5AF341B82D15}" destId="{D76EC766-3963-4AD6-A01D-5D20B2AA9F7B}" srcOrd="1" destOrd="0" presId="urn:microsoft.com/office/officeart/2005/8/layout/process1"/>
    <dgm:cxn modelId="{F2037568-5D12-4FD9-9D07-25EA4AF01AFD}" srcId="{FB222CD6-05C7-44B3-BEFA-A19F78E03554}" destId="{FFD8A7CB-0025-4DA2-AB34-E1F8A269904F}" srcOrd="1" destOrd="0" parTransId="{D9B5E685-79A1-41AE-ACFE-EDDE63483686}" sibTransId="{3573E61A-D736-482A-9848-5AF341B82D15}"/>
    <dgm:cxn modelId="{D6C7B74A-1496-436D-87C3-21023A92402B}" type="presOf" srcId="{C27D8ED3-981E-4C84-AE1A-394E7713D52E}" destId="{705216CF-7234-466A-B3AE-CDBAC2F3A86E}" srcOrd="0" destOrd="0" presId="urn:microsoft.com/office/officeart/2005/8/layout/process1"/>
    <dgm:cxn modelId="{3FEB3C59-5B94-4904-BC68-6A2AE79DE150}" type="presOf" srcId="{3573E61A-D736-482A-9848-5AF341B82D15}" destId="{E109DAA9-AD2D-438F-A24D-152126E82963}" srcOrd="0" destOrd="0" presId="urn:microsoft.com/office/officeart/2005/8/layout/process1"/>
    <dgm:cxn modelId="{B46357A1-53E3-463F-B0B6-00CBDE2A5E57}" type="presOf" srcId="{10775D23-DBC6-403E-9612-8D220335AA3A}" destId="{1C89B816-79D1-4C90-AD35-18E926EB2597}" srcOrd="0" destOrd="0" presId="urn:microsoft.com/office/officeart/2005/8/layout/process1"/>
    <dgm:cxn modelId="{74EE9DBA-ED55-49BB-A73E-6CA801670E43}" type="presOf" srcId="{C27D8ED3-981E-4C84-AE1A-394E7713D52E}" destId="{497CED6D-DB39-4E3F-B842-34E038755D1D}" srcOrd="1" destOrd="0" presId="urn:microsoft.com/office/officeart/2005/8/layout/process1"/>
    <dgm:cxn modelId="{A228C1CA-1F0D-4E61-BB42-2AC0F0313E12}" type="presOf" srcId="{A91710EC-EC31-4454-80FA-67218CB92A24}" destId="{772933BA-98A8-41F9-9BAE-1EF409EEE28A}" srcOrd="0" destOrd="0" presId="urn:microsoft.com/office/officeart/2005/8/layout/process1"/>
    <dgm:cxn modelId="{1CBC5AE6-9D2B-4CB7-92C3-0C188A6D4E4C}" type="presOf" srcId="{17B28359-FBCE-4E66-BCAF-916659657AA5}" destId="{0425B030-6209-46BE-902E-FC6F75DB494E}" srcOrd="0" destOrd="0" presId="urn:microsoft.com/office/officeart/2005/8/layout/process1"/>
    <dgm:cxn modelId="{E031C0EA-AE75-481C-AB3D-0CED47D03AED}" type="presOf" srcId="{2E6EAD35-211D-4134-ADFF-38D6781BBA38}" destId="{2FC9B476-89B8-4248-B3BE-BABC083E0DE9}" srcOrd="0" destOrd="0" presId="urn:microsoft.com/office/officeart/2005/8/layout/process1"/>
    <dgm:cxn modelId="{BB85A4EE-DBEB-47BD-98A7-FF3ED586325B}" type="presOf" srcId="{FB222CD6-05C7-44B3-BEFA-A19F78E03554}" destId="{4365AC92-A6B2-434A-84F6-BE374AE968F4}" srcOrd="0" destOrd="0" presId="urn:microsoft.com/office/officeart/2005/8/layout/process1"/>
    <dgm:cxn modelId="{D646D6FE-38DE-405D-87AD-8BC89188D018}" type="presOf" srcId="{10775D23-DBC6-403E-9612-8D220335AA3A}" destId="{081D3856-4251-435F-9A77-8B7BB3608881}" srcOrd="1" destOrd="0" presId="urn:microsoft.com/office/officeart/2005/8/layout/process1"/>
    <dgm:cxn modelId="{35E304D2-F5C0-4524-B90B-059C208D1500}" type="presParOf" srcId="{4365AC92-A6B2-434A-84F6-BE374AE968F4}" destId="{2FC9B476-89B8-4248-B3BE-BABC083E0DE9}" srcOrd="0" destOrd="0" presId="urn:microsoft.com/office/officeart/2005/8/layout/process1"/>
    <dgm:cxn modelId="{E418965F-EE37-48BD-879A-C37B96BEF669}" type="presParOf" srcId="{4365AC92-A6B2-434A-84F6-BE374AE968F4}" destId="{705216CF-7234-466A-B3AE-CDBAC2F3A86E}" srcOrd="1" destOrd="0" presId="urn:microsoft.com/office/officeart/2005/8/layout/process1"/>
    <dgm:cxn modelId="{A3E8131F-28D0-4A3E-97EE-5D559C5CA279}" type="presParOf" srcId="{705216CF-7234-466A-B3AE-CDBAC2F3A86E}" destId="{497CED6D-DB39-4E3F-B842-34E038755D1D}" srcOrd="0" destOrd="0" presId="urn:microsoft.com/office/officeart/2005/8/layout/process1"/>
    <dgm:cxn modelId="{A5DD3646-E76D-450F-9D4E-EC6FA5CD55D7}" type="presParOf" srcId="{4365AC92-A6B2-434A-84F6-BE374AE968F4}" destId="{B0B773D1-D954-4EC3-B28A-60D63900AE31}" srcOrd="2" destOrd="0" presId="urn:microsoft.com/office/officeart/2005/8/layout/process1"/>
    <dgm:cxn modelId="{12277E54-454C-45CF-8189-BDA18052955C}" type="presParOf" srcId="{4365AC92-A6B2-434A-84F6-BE374AE968F4}" destId="{E109DAA9-AD2D-438F-A24D-152126E82963}" srcOrd="3" destOrd="0" presId="urn:microsoft.com/office/officeart/2005/8/layout/process1"/>
    <dgm:cxn modelId="{2663E4EA-EF24-4F9D-9E3F-980A2077614B}" type="presParOf" srcId="{E109DAA9-AD2D-438F-A24D-152126E82963}" destId="{D76EC766-3963-4AD6-A01D-5D20B2AA9F7B}" srcOrd="0" destOrd="0" presId="urn:microsoft.com/office/officeart/2005/8/layout/process1"/>
    <dgm:cxn modelId="{9508C495-131E-44DC-8F76-60736E38B3B7}" type="presParOf" srcId="{4365AC92-A6B2-434A-84F6-BE374AE968F4}" destId="{0425B030-6209-46BE-902E-FC6F75DB494E}" srcOrd="4" destOrd="0" presId="urn:microsoft.com/office/officeart/2005/8/layout/process1"/>
    <dgm:cxn modelId="{B050967C-53E4-4A03-974F-3A0DEF8E1CA9}" type="presParOf" srcId="{4365AC92-A6B2-434A-84F6-BE374AE968F4}" destId="{1C89B816-79D1-4C90-AD35-18E926EB2597}" srcOrd="5" destOrd="0" presId="urn:microsoft.com/office/officeart/2005/8/layout/process1"/>
    <dgm:cxn modelId="{D9EB5452-1FF7-482A-8B64-E32E61AEC12A}" type="presParOf" srcId="{1C89B816-79D1-4C90-AD35-18E926EB2597}" destId="{081D3856-4251-435F-9A77-8B7BB3608881}" srcOrd="0" destOrd="0" presId="urn:microsoft.com/office/officeart/2005/8/layout/process1"/>
    <dgm:cxn modelId="{87D5F0B4-F7F7-4AB1-AB34-F836698BCA6C}" type="presParOf" srcId="{4365AC92-A6B2-434A-84F6-BE374AE968F4}" destId="{772933BA-98A8-41F9-9BAE-1EF409EEE28A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B222CD6-05C7-44B3-BEFA-A19F78E0355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B28359-FBCE-4E66-BCAF-916659657AA5}">
      <dgm:prSet/>
      <dgm:spPr/>
      <dgm:t>
        <a:bodyPr/>
        <a:lstStyle/>
        <a:p>
          <a:r>
            <a:rPr lang="nb-NO" dirty="0"/>
            <a:t>Verktøy</a:t>
          </a:r>
          <a:endParaRPr lang="en-US" dirty="0"/>
        </a:p>
      </dgm:t>
    </dgm:pt>
    <dgm:pt modelId="{3262F680-7CDB-41A4-B408-CE22464E66A5}" type="parTrans" cxnId="{453CF715-2F41-4949-9A3B-8B3D0DFCE44B}">
      <dgm:prSet/>
      <dgm:spPr/>
      <dgm:t>
        <a:bodyPr/>
        <a:lstStyle/>
        <a:p>
          <a:endParaRPr lang="en-US"/>
        </a:p>
      </dgm:t>
    </dgm:pt>
    <dgm:pt modelId="{10775D23-DBC6-403E-9612-8D220335AA3A}" type="sibTrans" cxnId="{453CF715-2F41-4949-9A3B-8B3D0DFCE44B}">
      <dgm:prSet/>
      <dgm:spPr/>
      <dgm:t>
        <a:bodyPr/>
        <a:lstStyle/>
        <a:p>
          <a:endParaRPr lang="en-US"/>
        </a:p>
      </dgm:t>
    </dgm:pt>
    <dgm:pt modelId="{A91710EC-EC31-4454-80FA-67218CB92A24}">
      <dgm:prSet/>
      <dgm:spPr/>
      <dgm:t>
        <a:bodyPr/>
        <a:lstStyle/>
        <a:p>
          <a:r>
            <a:rPr lang="nb-NO" dirty="0" err="1"/>
            <a:t>Views</a:t>
          </a:r>
          <a:endParaRPr lang="en-US" dirty="0"/>
        </a:p>
      </dgm:t>
    </dgm:pt>
    <dgm:pt modelId="{33C395F5-9480-4C59-9171-B93602E5D99A}" type="parTrans" cxnId="{AC731329-8DC2-4CA7-8101-237B63D8F7B1}">
      <dgm:prSet/>
      <dgm:spPr/>
      <dgm:t>
        <a:bodyPr/>
        <a:lstStyle/>
        <a:p>
          <a:endParaRPr lang="en-US"/>
        </a:p>
      </dgm:t>
    </dgm:pt>
    <dgm:pt modelId="{75F07DA2-D903-4158-BDF5-5BF4DF0C3A50}" type="sibTrans" cxnId="{AC731329-8DC2-4CA7-8101-237B63D8F7B1}">
      <dgm:prSet/>
      <dgm:spPr/>
      <dgm:t>
        <a:bodyPr/>
        <a:lstStyle/>
        <a:p>
          <a:endParaRPr lang="en-US"/>
        </a:p>
      </dgm:t>
    </dgm:pt>
    <dgm:pt modelId="{FFD8A7CB-0025-4DA2-AB34-E1F8A269904F}">
      <dgm:prSet/>
      <dgm:spPr/>
      <dgm:t>
        <a:bodyPr/>
        <a:lstStyle/>
        <a:p>
          <a:r>
            <a:rPr lang="nb-NO" dirty="0"/>
            <a:t>Modell</a:t>
          </a:r>
          <a:endParaRPr lang="en-US" dirty="0"/>
        </a:p>
      </dgm:t>
    </dgm:pt>
    <dgm:pt modelId="{3573E61A-D736-482A-9848-5AF341B82D15}" type="sibTrans" cxnId="{F2037568-5D12-4FD9-9D07-25EA4AF01AFD}">
      <dgm:prSet/>
      <dgm:spPr/>
      <dgm:t>
        <a:bodyPr/>
        <a:lstStyle/>
        <a:p>
          <a:endParaRPr lang="en-US"/>
        </a:p>
      </dgm:t>
    </dgm:pt>
    <dgm:pt modelId="{D9B5E685-79A1-41AE-ACFE-EDDE63483686}" type="parTrans" cxnId="{F2037568-5D12-4FD9-9D07-25EA4AF01AFD}">
      <dgm:prSet/>
      <dgm:spPr/>
      <dgm:t>
        <a:bodyPr/>
        <a:lstStyle/>
        <a:p>
          <a:endParaRPr lang="en-US"/>
        </a:p>
      </dgm:t>
    </dgm:pt>
    <dgm:pt modelId="{4365AC92-A6B2-434A-84F6-BE374AE968F4}" type="pres">
      <dgm:prSet presAssocID="{FB222CD6-05C7-44B3-BEFA-A19F78E03554}" presName="Name0" presStyleCnt="0">
        <dgm:presLayoutVars>
          <dgm:dir/>
          <dgm:resizeHandles val="exact"/>
        </dgm:presLayoutVars>
      </dgm:prSet>
      <dgm:spPr/>
    </dgm:pt>
    <dgm:pt modelId="{B0B773D1-D954-4EC3-B28A-60D63900AE31}" type="pres">
      <dgm:prSet presAssocID="{FFD8A7CB-0025-4DA2-AB34-E1F8A269904F}" presName="node" presStyleLbl="node1" presStyleIdx="0" presStyleCnt="3">
        <dgm:presLayoutVars>
          <dgm:bulletEnabled val="1"/>
        </dgm:presLayoutVars>
      </dgm:prSet>
      <dgm:spPr/>
    </dgm:pt>
    <dgm:pt modelId="{E109DAA9-AD2D-438F-A24D-152126E82963}" type="pres">
      <dgm:prSet presAssocID="{3573E61A-D736-482A-9848-5AF341B82D15}" presName="sibTrans" presStyleLbl="sibTrans2D1" presStyleIdx="0" presStyleCnt="2"/>
      <dgm:spPr/>
    </dgm:pt>
    <dgm:pt modelId="{D76EC766-3963-4AD6-A01D-5D20B2AA9F7B}" type="pres">
      <dgm:prSet presAssocID="{3573E61A-D736-482A-9848-5AF341B82D15}" presName="connectorText" presStyleLbl="sibTrans2D1" presStyleIdx="0" presStyleCnt="2"/>
      <dgm:spPr/>
    </dgm:pt>
    <dgm:pt modelId="{0425B030-6209-46BE-902E-FC6F75DB494E}" type="pres">
      <dgm:prSet presAssocID="{17B28359-FBCE-4E66-BCAF-916659657AA5}" presName="node" presStyleLbl="node1" presStyleIdx="1" presStyleCnt="3">
        <dgm:presLayoutVars>
          <dgm:bulletEnabled val="1"/>
        </dgm:presLayoutVars>
      </dgm:prSet>
      <dgm:spPr/>
    </dgm:pt>
    <dgm:pt modelId="{1C89B816-79D1-4C90-AD35-18E926EB2597}" type="pres">
      <dgm:prSet presAssocID="{10775D23-DBC6-403E-9612-8D220335AA3A}" presName="sibTrans" presStyleLbl="sibTrans2D1" presStyleIdx="1" presStyleCnt="2"/>
      <dgm:spPr/>
    </dgm:pt>
    <dgm:pt modelId="{081D3856-4251-435F-9A77-8B7BB3608881}" type="pres">
      <dgm:prSet presAssocID="{10775D23-DBC6-403E-9612-8D220335AA3A}" presName="connectorText" presStyleLbl="sibTrans2D1" presStyleIdx="1" presStyleCnt="2"/>
      <dgm:spPr/>
    </dgm:pt>
    <dgm:pt modelId="{772933BA-98A8-41F9-9BAE-1EF409EEE28A}" type="pres">
      <dgm:prSet presAssocID="{A91710EC-EC31-4454-80FA-67218CB92A24}" presName="node" presStyleLbl="node1" presStyleIdx="2" presStyleCnt="3">
        <dgm:presLayoutVars>
          <dgm:bulletEnabled val="1"/>
        </dgm:presLayoutVars>
      </dgm:prSet>
      <dgm:spPr/>
    </dgm:pt>
  </dgm:ptLst>
  <dgm:cxnLst>
    <dgm:cxn modelId="{3B0DE80F-906B-4B08-90AE-56E55289A968}" type="presOf" srcId="{FFD8A7CB-0025-4DA2-AB34-E1F8A269904F}" destId="{B0B773D1-D954-4EC3-B28A-60D63900AE31}" srcOrd="0" destOrd="0" presId="urn:microsoft.com/office/officeart/2005/8/layout/process1"/>
    <dgm:cxn modelId="{453CF715-2F41-4949-9A3B-8B3D0DFCE44B}" srcId="{FB222CD6-05C7-44B3-BEFA-A19F78E03554}" destId="{17B28359-FBCE-4E66-BCAF-916659657AA5}" srcOrd="1" destOrd="0" parTransId="{3262F680-7CDB-41A4-B408-CE22464E66A5}" sibTransId="{10775D23-DBC6-403E-9612-8D220335AA3A}"/>
    <dgm:cxn modelId="{AC731329-8DC2-4CA7-8101-237B63D8F7B1}" srcId="{FB222CD6-05C7-44B3-BEFA-A19F78E03554}" destId="{A91710EC-EC31-4454-80FA-67218CB92A24}" srcOrd="2" destOrd="0" parTransId="{33C395F5-9480-4C59-9171-B93602E5D99A}" sibTransId="{75F07DA2-D903-4158-BDF5-5BF4DF0C3A50}"/>
    <dgm:cxn modelId="{F10F8C42-9205-406B-928C-ACB34520650A}" type="presOf" srcId="{3573E61A-D736-482A-9848-5AF341B82D15}" destId="{D76EC766-3963-4AD6-A01D-5D20B2AA9F7B}" srcOrd="1" destOrd="0" presId="urn:microsoft.com/office/officeart/2005/8/layout/process1"/>
    <dgm:cxn modelId="{F2037568-5D12-4FD9-9D07-25EA4AF01AFD}" srcId="{FB222CD6-05C7-44B3-BEFA-A19F78E03554}" destId="{FFD8A7CB-0025-4DA2-AB34-E1F8A269904F}" srcOrd="0" destOrd="0" parTransId="{D9B5E685-79A1-41AE-ACFE-EDDE63483686}" sibTransId="{3573E61A-D736-482A-9848-5AF341B82D15}"/>
    <dgm:cxn modelId="{3FEB3C59-5B94-4904-BC68-6A2AE79DE150}" type="presOf" srcId="{3573E61A-D736-482A-9848-5AF341B82D15}" destId="{E109DAA9-AD2D-438F-A24D-152126E82963}" srcOrd="0" destOrd="0" presId="urn:microsoft.com/office/officeart/2005/8/layout/process1"/>
    <dgm:cxn modelId="{B46357A1-53E3-463F-B0B6-00CBDE2A5E57}" type="presOf" srcId="{10775D23-DBC6-403E-9612-8D220335AA3A}" destId="{1C89B816-79D1-4C90-AD35-18E926EB2597}" srcOrd="0" destOrd="0" presId="urn:microsoft.com/office/officeart/2005/8/layout/process1"/>
    <dgm:cxn modelId="{A228C1CA-1F0D-4E61-BB42-2AC0F0313E12}" type="presOf" srcId="{A91710EC-EC31-4454-80FA-67218CB92A24}" destId="{772933BA-98A8-41F9-9BAE-1EF409EEE28A}" srcOrd="0" destOrd="0" presId="urn:microsoft.com/office/officeart/2005/8/layout/process1"/>
    <dgm:cxn modelId="{1CBC5AE6-9D2B-4CB7-92C3-0C188A6D4E4C}" type="presOf" srcId="{17B28359-FBCE-4E66-BCAF-916659657AA5}" destId="{0425B030-6209-46BE-902E-FC6F75DB494E}" srcOrd="0" destOrd="0" presId="urn:microsoft.com/office/officeart/2005/8/layout/process1"/>
    <dgm:cxn modelId="{BB85A4EE-DBEB-47BD-98A7-FF3ED586325B}" type="presOf" srcId="{FB222CD6-05C7-44B3-BEFA-A19F78E03554}" destId="{4365AC92-A6B2-434A-84F6-BE374AE968F4}" srcOrd="0" destOrd="0" presId="urn:microsoft.com/office/officeart/2005/8/layout/process1"/>
    <dgm:cxn modelId="{D646D6FE-38DE-405D-87AD-8BC89188D018}" type="presOf" srcId="{10775D23-DBC6-403E-9612-8D220335AA3A}" destId="{081D3856-4251-435F-9A77-8B7BB3608881}" srcOrd="1" destOrd="0" presId="urn:microsoft.com/office/officeart/2005/8/layout/process1"/>
    <dgm:cxn modelId="{A5DD3646-E76D-450F-9D4E-EC6FA5CD55D7}" type="presParOf" srcId="{4365AC92-A6B2-434A-84F6-BE374AE968F4}" destId="{B0B773D1-D954-4EC3-B28A-60D63900AE31}" srcOrd="0" destOrd="0" presId="urn:microsoft.com/office/officeart/2005/8/layout/process1"/>
    <dgm:cxn modelId="{12277E54-454C-45CF-8189-BDA18052955C}" type="presParOf" srcId="{4365AC92-A6B2-434A-84F6-BE374AE968F4}" destId="{E109DAA9-AD2D-438F-A24D-152126E82963}" srcOrd="1" destOrd="0" presId="urn:microsoft.com/office/officeart/2005/8/layout/process1"/>
    <dgm:cxn modelId="{2663E4EA-EF24-4F9D-9E3F-980A2077614B}" type="presParOf" srcId="{E109DAA9-AD2D-438F-A24D-152126E82963}" destId="{D76EC766-3963-4AD6-A01D-5D20B2AA9F7B}" srcOrd="0" destOrd="0" presId="urn:microsoft.com/office/officeart/2005/8/layout/process1"/>
    <dgm:cxn modelId="{9508C495-131E-44DC-8F76-60736E38B3B7}" type="presParOf" srcId="{4365AC92-A6B2-434A-84F6-BE374AE968F4}" destId="{0425B030-6209-46BE-902E-FC6F75DB494E}" srcOrd="2" destOrd="0" presId="urn:microsoft.com/office/officeart/2005/8/layout/process1"/>
    <dgm:cxn modelId="{B050967C-53E4-4A03-974F-3A0DEF8E1CA9}" type="presParOf" srcId="{4365AC92-A6B2-434A-84F6-BE374AE968F4}" destId="{1C89B816-79D1-4C90-AD35-18E926EB2597}" srcOrd="3" destOrd="0" presId="urn:microsoft.com/office/officeart/2005/8/layout/process1"/>
    <dgm:cxn modelId="{D9EB5452-1FF7-482A-8B64-E32E61AEC12A}" type="presParOf" srcId="{1C89B816-79D1-4C90-AD35-18E926EB2597}" destId="{081D3856-4251-435F-9A77-8B7BB3608881}" srcOrd="0" destOrd="0" presId="urn:microsoft.com/office/officeart/2005/8/layout/process1"/>
    <dgm:cxn modelId="{87D5F0B4-F7F7-4AB1-AB34-F836698BCA6C}" type="presParOf" srcId="{4365AC92-A6B2-434A-84F6-BE374AE968F4}" destId="{772933BA-98A8-41F9-9BAE-1EF409EEE28A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833ADB-2837-42E5-AF26-FE7E4242C31B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9A7C4D-C002-4CF3-9232-C57677CE7CBD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300" kern="1200"/>
            <a:t>Planlegging</a:t>
          </a:r>
          <a:endParaRPr lang="en-US" sz="2300" kern="1200"/>
        </a:p>
      </dsp:txBody>
      <dsp:txXfrm>
        <a:off x="59990" y="2654049"/>
        <a:ext cx="3226223" cy="720000"/>
      </dsp:txXfrm>
    </dsp:sp>
    <dsp:sp modelId="{CA4E72CD-58C6-4AD0-B8F5-F932AE1D06E0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83F356-AADF-463E-B4EE-4D153E8698EB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300" kern="1200"/>
            <a:t>Dokumentasjon</a:t>
          </a:r>
          <a:endParaRPr lang="en-US" sz="2300" kern="1200"/>
        </a:p>
      </dsp:txBody>
      <dsp:txXfrm>
        <a:off x="3850802" y="2654049"/>
        <a:ext cx="3226223" cy="720000"/>
      </dsp:txXfrm>
    </dsp:sp>
    <dsp:sp modelId="{E63C35CD-4602-4775-9012-4119986EB742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DDEC9F-B423-4AA2-B802-2C0A9F1DE27F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300" kern="1200" dirty="0"/>
            <a:t>Visjon, veiledning og kommunikasjon </a:t>
          </a:r>
          <a:endParaRPr lang="en-US" sz="2300" kern="1200" dirty="0"/>
        </a:p>
      </dsp:txBody>
      <dsp:txXfrm>
        <a:off x="7641615" y="2654049"/>
        <a:ext cx="3226223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9E42CC-7067-4248-9611-1154111E7041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BD5F3D-0A6D-4AEF-9596-2F0E3D05BD07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B9AAE2-C569-4452-8375-526E9543381B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400" kern="1200"/>
            <a:t>En tilnærming til diagramtegning </a:t>
          </a:r>
          <a:endParaRPr lang="en-US" sz="2400" kern="1200"/>
        </a:p>
      </dsp:txBody>
      <dsp:txXfrm>
        <a:off x="1834517" y="469890"/>
        <a:ext cx="3148942" cy="1335915"/>
      </dsp:txXfrm>
    </dsp:sp>
    <dsp:sp modelId="{80B39F33-BAB7-4B47-9246-D30AC2128997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437C64-F14F-4687-92B6-7AD91DFFD05C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657D0F-B732-4987-AA9E-873897176296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400" kern="1200"/>
            <a:t>Basert på hvordan mennesker tenker på programvare</a:t>
          </a:r>
          <a:endParaRPr lang="en-US" sz="2400" kern="1200"/>
        </a:p>
      </dsp:txBody>
      <dsp:txXfrm>
        <a:off x="7154322" y="469890"/>
        <a:ext cx="3148942" cy="1335915"/>
      </dsp:txXfrm>
    </dsp:sp>
    <dsp:sp modelId="{06FF3FAE-A1E3-45C8-8AA1-A3270551DEA3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4943AC-C669-4510-8CC1-110262F1DBF4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7DAE0B-5C91-4FA5-8336-93CCFAA438AF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400" kern="1200"/>
            <a:t>Begrenset sett med nivåer og abstraksjoner</a:t>
          </a:r>
          <a:endParaRPr lang="en-US" sz="2400" kern="1200"/>
        </a:p>
      </dsp:txBody>
      <dsp:txXfrm>
        <a:off x="1834517" y="2545532"/>
        <a:ext cx="3148942" cy="1335915"/>
      </dsp:txXfrm>
    </dsp:sp>
    <dsp:sp modelId="{1EEDF0C3-2EBE-4941-B28F-487380D0298A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80A501-5B35-43BC-980E-C3ADD3488D4F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172309-11DE-45A1-BD3F-0ECCDFA0A7BE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400" kern="1200"/>
            <a:t>Enkel å lære og bruke</a:t>
          </a:r>
          <a:endParaRPr lang="en-US" sz="2400" kern="1200"/>
        </a:p>
      </dsp:txBody>
      <dsp:txXfrm>
        <a:off x="7154322" y="2545532"/>
        <a:ext cx="3148942" cy="13359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08C495-E14F-4BB4-8270-F63309A8FD2E}">
      <dsp:nvSpPr>
        <dsp:cNvPr id="0" name=""/>
        <dsp:cNvSpPr/>
      </dsp:nvSpPr>
      <dsp:spPr>
        <a:xfrm>
          <a:off x="53" y="14359"/>
          <a:ext cx="5106412" cy="9792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3400" kern="1200" dirty="0"/>
            <a:t>4 abstraksjonsnivåer</a:t>
          </a:r>
          <a:endParaRPr lang="en-US" sz="3400" kern="1200" dirty="0"/>
        </a:p>
      </dsp:txBody>
      <dsp:txXfrm>
        <a:off x="53" y="14359"/>
        <a:ext cx="5106412" cy="979200"/>
      </dsp:txXfrm>
    </dsp:sp>
    <dsp:sp modelId="{941A2066-7EA0-422A-BCEC-05A5A390383B}">
      <dsp:nvSpPr>
        <dsp:cNvPr id="0" name=""/>
        <dsp:cNvSpPr/>
      </dsp:nvSpPr>
      <dsp:spPr>
        <a:xfrm>
          <a:off x="53" y="993559"/>
          <a:ext cx="5106412" cy="318488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356" tIns="181356" rIns="241808" bIns="272034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3400" kern="1200" dirty="0"/>
            <a:t>Kontekst (nivå 1)</a:t>
          </a:r>
          <a:endParaRPr lang="en-US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3400" kern="1200" dirty="0"/>
            <a:t>Konteiner (nivå 2)</a:t>
          </a:r>
          <a:endParaRPr lang="en-US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3400" kern="1200" dirty="0"/>
            <a:t>Komponent (nivå 3)</a:t>
          </a:r>
          <a:endParaRPr lang="en-US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3400" kern="1200" dirty="0"/>
            <a:t>Kode (nivå 4)</a:t>
          </a:r>
          <a:endParaRPr lang="en-US" sz="3400" kern="1200" dirty="0"/>
        </a:p>
      </dsp:txBody>
      <dsp:txXfrm>
        <a:off x="53" y="993559"/>
        <a:ext cx="5106412" cy="3184886"/>
      </dsp:txXfrm>
    </dsp:sp>
    <dsp:sp modelId="{7068680F-3CC0-49A9-AEFF-13DC41898682}">
      <dsp:nvSpPr>
        <dsp:cNvPr id="0" name=""/>
        <dsp:cNvSpPr/>
      </dsp:nvSpPr>
      <dsp:spPr>
        <a:xfrm>
          <a:off x="5821363" y="14359"/>
          <a:ext cx="5106412" cy="979200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3400" kern="1200"/>
            <a:t>5 diagramelementer</a:t>
          </a:r>
          <a:endParaRPr lang="en-US" sz="3400" kern="1200"/>
        </a:p>
      </dsp:txBody>
      <dsp:txXfrm>
        <a:off x="5821363" y="14359"/>
        <a:ext cx="5106412" cy="979200"/>
      </dsp:txXfrm>
    </dsp:sp>
    <dsp:sp modelId="{ED138E89-4D82-4E10-B978-E3DC0A6C5669}">
      <dsp:nvSpPr>
        <dsp:cNvPr id="0" name=""/>
        <dsp:cNvSpPr/>
      </dsp:nvSpPr>
      <dsp:spPr>
        <a:xfrm>
          <a:off x="5821363" y="993559"/>
          <a:ext cx="5106412" cy="3184886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356" tIns="181356" rIns="241808" bIns="272034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3400" kern="1200"/>
            <a:t>Person</a:t>
          </a:r>
          <a:endParaRPr lang="en-US" sz="3400" kern="120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3400" kern="1200"/>
            <a:t>System</a:t>
          </a:r>
          <a:endParaRPr lang="en-US" sz="3400" kern="120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3400" kern="1200"/>
            <a:t>Konteiner</a:t>
          </a:r>
          <a:endParaRPr lang="en-US" sz="3400" kern="120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3400" kern="1200" dirty="0"/>
            <a:t>Komponent</a:t>
          </a:r>
          <a:endParaRPr lang="en-US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3400" kern="1200" dirty="0"/>
            <a:t>Relasjon</a:t>
          </a:r>
          <a:endParaRPr lang="en-US" sz="3400" kern="1200" dirty="0"/>
        </a:p>
      </dsp:txBody>
      <dsp:txXfrm>
        <a:off x="5821363" y="993559"/>
        <a:ext cx="5106412" cy="31848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57FEA0-F774-4E39-A75D-03384DBC4067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92FFF4-648E-4BF2-97E7-C8238A7FEAAB}">
      <dsp:nvSpPr>
        <dsp:cNvPr id="0" name=""/>
        <dsp:cNvSpPr/>
      </dsp:nvSpPr>
      <dsp:spPr>
        <a:xfrm>
          <a:off x="0" y="2492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4100" kern="1200" dirty="0"/>
            <a:t>Gode arkitekturdiagrammer er </a:t>
          </a:r>
          <a:r>
            <a:rPr lang="nb-NO" sz="4100" i="1" kern="1200" dirty="0"/>
            <a:t>vanskelig</a:t>
          </a:r>
          <a:endParaRPr lang="en-US" sz="4100" kern="1200" dirty="0"/>
        </a:p>
      </dsp:txBody>
      <dsp:txXfrm>
        <a:off x="0" y="2492"/>
        <a:ext cx="6492875" cy="1700138"/>
      </dsp:txXfrm>
    </dsp:sp>
    <dsp:sp modelId="{D293C346-9316-4AAB-9E82-2AC45F4D609D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76A4BF-44B6-4817-9E96-38198AD75E31}">
      <dsp:nvSpPr>
        <dsp:cNvPr id="0" name=""/>
        <dsp:cNvSpPr/>
      </dsp:nvSpPr>
      <dsp:spPr>
        <a:xfrm>
          <a:off x="0" y="1702630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4100" kern="1200" dirty="0"/>
            <a:t>Diagrammer med riktig abstraksjonsnivå er </a:t>
          </a:r>
          <a:r>
            <a:rPr lang="nb-NO" sz="4100" i="1" kern="1200" dirty="0"/>
            <a:t>vanskelig</a:t>
          </a:r>
          <a:endParaRPr lang="en-US" sz="4100" kern="1200" dirty="0"/>
        </a:p>
      </dsp:txBody>
      <dsp:txXfrm>
        <a:off x="0" y="1702630"/>
        <a:ext cx="6492875" cy="1700138"/>
      </dsp:txXfrm>
    </dsp:sp>
    <dsp:sp modelId="{D70F2F76-3817-4823-8049-23ED824B3B75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0C9AA5-AD39-4C44-83BF-5DA6BD2C259B}">
      <dsp:nvSpPr>
        <dsp:cNvPr id="0" name=""/>
        <dsp:cNvSpPr/>
      </dsp:nvSpPr>
      <dsp:spPr>
        <a:xfrm>
          <a:off x="0" y="3402769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4100" kern="1200" dirty="0"/>
            <a:t>C4 kan gi veiledning til bedre diagrammer</a:t>
          </a:r>
          <a:endParaRPr lang="en-US" sz="4100" kern="1200" dirty="0"/>
        </a:p>
      </dsp:txBody>
      <dsp:txXfrm>
        <a:off x="0" y="3402769"/>
        <a:ext cx="6492875" cy="170013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C9B476-89B8-4248-B3BE-BABC083E0DE9}">
      <dsp:nvSpPr>
        <dsp:cNvPr id="0" name=""/>
        <dsp:cNvSpPr/>
      </dsp:nvSpPr>
      <dsp:spPr>
        <a:xfrm>
          <a:off x="4621" y="1569532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4100" kern="1200" dirty="0"/>
            <a:t>DSL</a:t>
          </a:r>
          <a:endParaRPr lang="en-US" sz="4100" kern="1200" dirty="0"/>
        </a:p>
      </dsp:txBody>
      <dsp:txXfrm>
        <a:off x="40127" y="1605038"/>
        <a:ext cx="1949441" cy="1141260"/>
      </dsp:txXfrm>
    </dsp:sp>
    <dsp:sp modelId="{705216CF-7234-466A-B3AE-CDBAC2F3A86E}">
      <dsp:nvSpPr>
        <dsp:cNvPr id="0" name=""/>
        <dsp:cNvSpPr/>
      </dsp:nvSpPr>
      <dsp:spPr>
        <a:xfrm>
          <a:off x="2227119" y="1925132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2227119" y="2025346"/>
        <a:ext cx="299835" cy="300644"/>
      </dsp:txXfrm>
    </dsp:sp>
    <dsp:sp modelId="{B0B773D1-D954-4EC3-B28A-60D63900AE31}">
      <dsp:nvSpPr>
        <dsp:cNvPr id="0" name=""/>
        <dsp:cNvSpPr/>
      </dsp:nvSpPr>
      <dsp:spPr>
        <a:xfrm>
          <a:off x="2833255" y="1569532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4100" kern="1200" dirty="0"/>
            <a:t>Modell</a:t>
          </a:r>
          <a:endParaRPr lang="en-US" sz="4100" kern="1200" dirty="0"/>
        </a:p>
      </dsp:txBody>
      <dsp:txXfrm>
        <a:off x="2868761" y="1605038"/>
        <a:ext cx="1949441" cy="1141260"/>
      </dsp:txXfrm>
    </dsp:sp>
    <dsp:sp modelId="{E109DAA9-AD2D-438F-A24D-152126E82963}">
      <dsp:nvSpPr>
        <dsp:cNvPr id="0" name=""/>
        <dsp:cNvSpPr/>
      </dsp:nvSpPr>
      <dsp:spPr>
        <a:xfrm>
          <a:off x="5055754" y="1925132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5055754" y="2025346"/>
        <a:ext cx="299835" cy="300644"/>
      </dsp:txXfrm>
    </dsp:sp>
    <dsp:sp modelId="{0425B030-6209-46BE-902E-FC6F75DB494E}">
      <dsp:nvSpPr>
        <dsp:cNvPr id="0" name=""/>
        <dsp:cNvSpPr/>
      </dsp:nvSpPr>
      <dsp:spPr>
        <a:xfrm>
          <a:off x="5661890" y="1569532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4100" kern="1200" dirty="0"/>
            <a:t>Verktøy</a:t>
          </a:r>
          <a:endParaRPr lang="en-US" sz="4100" kern="1200" dirty="0"/>
        </a:p>
      </dsp:txBody>
      <dsp:txXfrm>
        <a:off x="5697396" y="1605038"/>
        <a:ext cx="1949441" cy="1141260"/>
      </dsp:txXfrm>
    </dsp:sp>
    <dsp:sp modelId="{1C89B816-79D1-4C90-AD35-18E926EB2597}">
      <dsp:nvSpPr>
        <dsp:cNvPr id="0" name=""/>
        <dsp:cNvSpPr/>
      </dsp:nvSpPr>
      <dsp:spPr>
        <a:xfrm>
          <a:off x="7884389" y="1925132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7884389" y="2025346"/>
        <a:ext cx="299835" cy="300644"/>
      </dsp:txXfrm>
    </dsp:sp>
    <dsp:sp modelId="{772933BA-98A8-41F9-9BAE-1EF409EEE28A}">
      <dsp:nvSpPr>
        <dsp:cNvPr id="0" name=""/>
        <dsp:cNvSpPr/>
      </dsp:nvSpPr>
      <dsp:spPr>
        <a:xfrm>
          <a:off x="8490525" y="1569532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4100" kern="1200" dirty="0" err="1"/>
            <a:t>Views</a:t>
          </a:r>
          <a:endParaRPr lang="en-US" sz="4100" kern="1200" dirty="0"/>
        </a:p>
      </dsp:txBody>
      <dsp:txXfrm>
        <a:off x="8526031" y="1605038"/>
        <a:ext cx="1949441" cy="114126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B773D1-D954-4EC3-B28A-60D63900AE31}">
      <dsp:nvSpPr>
        <dsp:cNvPr id="0" name=""/>
        <dsp:cNvSpPr/>
      </dsp:nvSpPr>
      <dsp:spPr>
        <a:xfrm>
          <a:off x="9242" y="1346949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5600" kern="1200" dirty="0"/>
            <a:t>Modell</a:t>
          </a:r>
          <a:endParaRPr lang="en-US" sz="5600" kern="1200" dirty="0"/>
        </a:p>
      </dsp:txBody>
      <dsp:txXfrm>
        <a:off x="57787" y="1395494"/>
        <a:ext cx="2665308" cy="1560349"/>
      </dsp:txXfrm>
    </dsp:sp>
    <dsp:sp modelId="{E109DAA9-AD2D-438F-A24D-152126E82963}">
      <dsp:nvSpPr>
        <dsp:cNvPr id="0" name=""/>
        <dsp:cNvSpPr/>
      </dsp:nvSpPr>
      <dsp:spPr>
        <a:xfrm>
          <a:off x="3047880" y="1833131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3047880" y="1970146"/>
        <a:ext cx="409940" cy="411044"/>
      </dsp:txXfrm>
    </dsp:sp>
    <dsp:sp modelId="{0425B030-6209-46BE-902E-FC6F75DB494E}">
      <dsp:nvSpPr>
        <dsp:cNvPr id="0" name=""/>
        <dsp:cNvSpPr/>
      </dsp:nvSpPr>
      <dsp:spPr>
        <a:xfrm>
          <a:off x="3876600" y="1346949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5600" kern="1200" dirty="0"/>
            <a:t>Verktøy</a:t>
          </a:r>
          <a:endParaRPr lang="en-US" sz="5600" kern="1200" dirty="0"/>
        </a:p>
      </dsp:txBody>
      <dsp:txXfrm>
        <a:off x="3925145" y="1395494"/>
        <a:ext cx="2665308" cy="1560349"/>
      </dsp:txXfrm>
    </dsp:sp>
    <dsp:sp modelId="{1C89B816-79D1-4C90-AD35-18E926EB2597}">
      <dsp:nvSpPr>
        <dsp:cNvPr id="0" name=""/>
        <dsp:cNvSpPr/>
      </dsp:nvSpPr>
      <dsp:spPr>
        <a:xfrm>
          <a:off x="6915239" y="1833131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6915239" y="1970146"/>
        <a:ext cx="409940" cy="411044"/>
      </dsp:txXfrm>
    </dsp:sp>
    <dsp:sp modelId="{772933BA-98A8-41F9-9BAE-1EF409EEE28A}">
      <dsp:nvSpPr>
        <dsp:cNvPr id="0" name=""/>
        <dsp:cNvSpPr/>
      </dsp:nvSpPr>
      <dsp:spPr>
        <a:xfrm>
          <a:off x="7743958" y="1346949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5600" kern="1200" dirty="0" err="1"/>
            <a:t>Views</a:t>
          </a:r>
          <a:endParaRPr lang="en-US" sz="5600" kern="1200" dirty="0"/>
        </a:p>
      </dsp:txBody>
      <dsp:txXfrm>
        <a:off x="7792503" y="1395494"/>
        <a:ext cx="2665308" cy="15603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AD7945-E28C-4829-B2F5-D1DA83B5C853}" type="datetimeFigureOut">
              <a:rPr lang="nb-NO" smtClean="0"/>
              <a:t>23.06.2022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232AAB-C79D-4473-8945-DE8B68358F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5298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I dag skal vi snakke om programvarearkitektur, om C4-modellen, og hvordan vi kan lage «</a:t>
            </a:r>
            <a:r>
              <a:rPr lang="nb-NO" dirty="0" err="1"/>
              <a:t>code</a:t>
            </a:r>
            <a:r>
              <a:rPr lang="nb-NO" dirty="0"/>
              <a:t> first» arkitekturdiagrammer med </a:t>
            </a:r>
            <a:r>
              <a:rPr lang="nb-NO" dirty="0" err="1"/>
              <a:t>Structurizr</a:t>
            </a:r>
            <a:r>
              <a:rPr lang="nb-NO" dirty="0"/>
              <a:t>.</a:t>
            </a:r>
          </a:p>
          <a:p>
            <a:r>
              <a:rPr lang="nb-NO" dirty="0" err="1"/>
              <a:t>Disclaimer</a:t>
            </a:r>
            <a:r>
              <a:rPr lang="nb-NO" dirty="0"/>
              <a:t>: </a:t>
            </a:r>
          </a:p>
          <a:p>
            <a:pPr marL="171450" indent="-171450">
              <a:buFontTx/>
              <a:buChar char="-"/>
            </a:pPr>
            <a:r>
              <a:rPr lang="nb-NO" dirty="0"/>
              <a:t>Jeg er ingen autoritet på verken programvarearkitektur, C4 eller </a:t>
            </a:r>
            <a:r>
              <a:rPr lang="nb-NO" dirty="0" err="1"/>
              <a:t>structurizr</a:t>
            </a:r>
            <a:endParaRPr lang="nb-NO" dirty="0"/>
          </a:p>
          <a:p>
            <a:pPr marL="171450" indent="-171450">
              <a:buFontTx/>
              <a:buChar char="-"/>
            </a:pPr>
            <a:r>
              <a:rPr lang="nb-NO" dirty="0"/>
              <a:t>Bare still spørsmål underveis</a:t>
            </a:r>
          </a:p>
          <a:p>
            <a:pPr marL="171450" indent="-171450">
              <a:buFontTx/>
              <a:buChar char="-"/>
            </a:pPr>
            <a:r>
              <a:rPr lang="nb-NO" dirty="0"/>
              <a:t>Kjører noen lettfordøyelige slides først med litt lett teoretisk bakgrunn</a:t>
            </a:r>
          </a:p>
          <a:p>
            <a:pPr marL="171450" indent="-171450">
              <a:buFontTx/>
              <a:buChar char="-"/>
            </a:pPr>
            <a:r>
              <a:rPr lang="nb-NO" dirty="0"/>
              <a:t>Deretter teknisk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32AAB-C79D-4473-8945-DE8B68358F22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544133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/>
              <a:t>Vi har nå sett på 4 forskjellige </a:t>
            </a:r>
            <a:r>
              <a:rPr lang="nb-NO" dirty="0" err="1"/>
              <a:t>views</a:t>
            </a:r>
            <a:r>
              <a:rPr lang="nb-NO" dirty="0"/>
              <a:t>. Alle disse springer ut av hierarkiet i en felles modell. Dette er essensen i C4.</a:t>
            </a:r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32AAB-C79D-4473-8945-DE8B68358F22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770631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32AAB-C79D-4473-8945-DE8B68358F22}" type="slidenum">
              <a:rPr lang="nb-NO" smtClean="0"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401778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Structurizr</a:t>
            </a:r>
            <a:r>
              <a:rPr lang="nb-NO" dirty="0"/>
              <a:t> er en samling med verktøy for å lage arkitekturdiagrammer basert på C4.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 err="1"/>
              <a:t>Structurizr</a:t>
            </a:r>
            <a:r>
              <a:rPr lang="nb-NO" dirty="0"/>
              <a:t> lar deg definere </a:t>
            </a:r>
            <a:r>
              <a:rPr lang="nb-NO" i="1" dirty="0"/>
              <a:t>en enkelt modell</a:t>
            </a:r>
            <a:r>
              <a:rPr lang="nb-NO" dirty="0"/>
              <a:t> som kan </a:t>
            </a:r>
            <a:r>
              <a:rPr lang="nb-NO" dirty="0" err="1"/>
              <a:t>rendres</a:t>
            </a:r>
            <a:r>
              <a:rPr lang="nb-NO" dirty="0"/>
              <a:t> til </a:t>
            </a:r>
            <a:r>
              <a:rPr lang="nb-NO" i="1" dirty="0"/>
              <a:t>flere </a:t>
            </a:r>
            <a:r>
              <a:rPr lang="nb-NO" i="1" dirty="0" err="1"/>
              <a:t>views</a:t>
            </a:r>
            <a:endParaRPr lang="nb-NO" i="1" dirty="0"/>
          </a:p>
          <a:p>
            <a:r>
              <a:rPr lang="nb-NO" dirty="0"/>
              <a:t>Den anbefalte måten er å bruke </a:t>
            </a:r>
            <a:r>
              <a:rPr lang="nb-NO" dirty="0" err="1"/>
              <a:t>Structurizr</a:t>
            </a:r>
            <a:r>
              <a:rPr lang="nb-NO" dirty="0"/>
              <a:t> DSL som er et domene-spesifikt språk</a:t>
            </a:r>
          </a:p>
          <a:p>
            <a:r>
              <a:rPr lang="nb-NO" dirty="0"/>
              <a:t>- </a:t>
            </a:r>
            <a:r>
              <a:rPr lang="nb-NO" dirty="0" err="1"/>
              <a:t>Syntaxen</a:t>
            </a:r>
            <a:r>
              <a:rPr lang="nb-NO" dirty="0"/>
              <a:t> ligner litt sånn halvveis på JSON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/>
              <a:t> - Vi skal se på hvordan det ser ut i neste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32AAB-C79D-4473-8945-DE8B68358F22}" type="slidenum">
              <a:rPr lang="nb-NO" smtClean="0"/>
              <a:t>14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465231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32AAB-C79D-4473-8945-DE8B68358F22}" type="slidenum">
              <a:rPr lang="nb-NO" smtClean="0"/>
              <a:t>15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988730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En samling med verktøy for å lage arkitekturdiagrammer basert på C4</a:t>
            </a:r>
          </a:p>
          <a:p>
            <a:r>
              <a:rPr lang="nb-NO" dirty="0" err="1"/>
              <a:t>Structurizr</a:t>
            </a:r>
            <a:r>
              <a:rPr lang="nb-NO" dirty="0"/>
              <a:t> DSL er et domene-spesifikt språk for å definere C4-modeller</a:t>
            </a:r>
          </a:p>
          <a:p>
            <a:pPr lvl="1"/>
            <a:r>
              <a:rPr lang="nb-NO" dirty="0"/>
              <a:t>Likhetstrekk med </a:t>
            </a:r>
            <a:r>
              <a:rPr lang="nb-NO" dirty="0" err="1"/>
              <a:t>Mermaid</a:t>
            </a:r>
            <a:r>
              <a:rPr lang="nb-NO" dirty="0"/>
              <a:t>, </a:t>
            </a:r>
            <a:r>
              <a:rPr lang="nb-NO" dirty="0" err="1"/>
              <a:t>PlantUML</a:t>
            </a:r>
            <a:r>
              <a:rPr lang="nb-NO" dirty="0"/>
              <a:t>, </a:t>
            </a:r>
            <a:r>
              <a:rPr lang="nb-NO" dirty="0" err="1"/>
              <a:t>WebSequenceDiagrams</a:t>
            </a:r>
            <a:r>
              <a:rPr lang="nb-NO" dirty="0"/>
              <a:t> </a:t>
            </a:r>
            <a:r>
              <a:rPr lang="nb-NO" dirty="0" err="1"/>
              <a:t>o.l</a:t>
            </a:r>
            <a:endParaRPr lang="nb-NO" dirty="0"/>
          </a:p>
          <a:p>
            <a:pPr lvl="1"/>
            <a:r>
              <a:rPr lang="nb-NO" dirty="0" err="1"/>
              <a:t>Syntaxen</a:t>
            </a:r>
            <a:r>
              <a:rPr lang="nb-NO" dirty="0"/>
              <a:t> ligner litt sånn halvveis på JSON</a:t>
            </a:r>
          </a:p>
          <a:p>
            <a:r>
              <a:rPr lang="nb-NO" dirty="0" err="1"/>
              <a:t>Structurizr</a:t>
            </a:r>
            <a:r>
              <a:rPr lang="nb-NO" dirty="0"/>
              <a:t> lar deg skrive </a:t>
            </a:r>
            <a:r>
              <a:rPr lang="nb-NO" i="1" dirty="0"/>
              <a:t>en modell</a:t>
            </a:r>
            <a:r>
              <a:rPr lang="nb-NO" dirty="0"/>
              <a:t> som kan </a:t>
            </a:r>
            <a:r>
              <a:rPr lang="nb-NO" dirty="0" err="1"/>
              <a:t>rendres</a:t>
            </a:r>
            <a:r>
              <a:rPr lang="nb-NO" dirty="0"/>
              <a:t> til </a:t>
            </a:r>
            <a:r>
              <a:rPr lang="nb-NO" i="1" dirty="0"/>
              <a:t>flere </a:t>
            </a:r>
            <a:r>
              <a:rPr lang="nb-NO" i="1" dirty="0" err="1"/>
              <a:t>views</a:t>
            </a:r>
            <a:endParaRPr lang="nb-NO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32AAB-C79D-4473-8945-DE8B68358F22}" type="slidenum">
              <a:rPr lang="nb-NO" smtClean="0"/>
              <a:t>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305161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En samling med verktøy for å lage arkitekturdiagrammer basert på C4</a:t>
            </a:r>
          </a:p>
          <a:p>
            <a:r>
              <a:rPr lang="nb-NO" dirty="0" err="1"/>
              <a:t>Structurizr</a:t>
            </a:r>
            <a:r>
              <a:rPr lang="nb-NO" dirty="0"/>
              <a:t> DSL er et domene-spesifikt språk for å definere C4-modeller</a:t>
            </a:r>
          </a:p>
          <a:p>
            <a:pPr lvl="1"/>
            <a:r>
              <a:rPr lang="nb-NO" dirty="0"/>
              <a:t>Likhetstrekk med </a:t>
            </a:r>
            <a:r>
              <a:rPr lang="nb-NO" dirty="0" err="1"/>
              <a:t>Mermaid</a:t>
            </a:r>
            <a:r>
              <a:rPr lang="nb-NO" dirty="0"/>
              <a:t>, </a:t>
            </a:r>
            <a:r>
              <a:rPr lang="nb-NO" dirty="0" err="1"/>
              <a:t>PlantUML</a:t>
            </a:r>
            <a:r>
              <a:rPr lang="nb-NO" dirty="0"/>
              <a:t>, </a:t>
            </a:r>
            <a:r>
              <a:rPr lang="nb-NO" dirty="0" err="1"/>
              <a:t>WebSequenceDiagrams</a:t>
            </a:r>
            <a:r>
              <a:rPr lang="nb-NO" dirty="0"/>
              <a:t> </a:t>
            </a:r>
            <a:r>
              <a:rPr lang="nb-NO" dirty="0" err="1"/>
              <a:t>o.l</a:t>
            </a:r>
            <a:endParaRPr lang="nb-NO" dirty="0"/>
          </a:p>
          <a:p>
            <a:pPr lvl="1"/>
            <a:r>
              <a:rPr lang="nb-NO" dirty="0" err="1"/>
              <a:t>Syntaxen</a:t>
            </a:r>
            <a:r>
              <a:rPr lang="nb-NO" dirty="0"/>
              <a:t> ligner litt sånn halvveis på JSON</a:t>
            </a:r>
          </a:p>
          <a:p>
            <a:r>
              <a:rPr lang="nb-NO" dirty="0" err="1"/>
              <a:t>Structurizr</a:t>
            </a:r>
            <a:r>
              <a:rPr lang="nb-NO" dirty="0"/>
              <a:t> lar deg skrive </a:t>
            </a:r>
            <a:r>
              <a:rPr lang="nb-NO" i="1" dirty="0"/>
              <a:t>en modell</a:t>
            </a:r>
            <a:r>
              <a:rPr lang="nb-NO" dirty="0"/>
              <a:t> som kan </a:t>
            </a:r>
            <a:r>
              <a:rPr lang="nb-NO" dirty="0" err="1"/>
              <a:t>rendres</a:t>
            </a:r>
            <a:r>
              <a:rPr lang="nb-NO" dirty="0"/>
              <a:t> til </a:t>
            </a:r>
            <a:r>
              <a:rPr lang="nb-NO" i="1" dirty="0"/>
              <a:t>flere </a:t>
            </a:r>
            <a:r>
              <a:rPr lang="nb-NO" i="1" dirty="0" err="1"/>
              <a:t>views</a:t>
            </a:r>
            <a:endParaRPr lang="nb-NO" i="1" dirty="0"/>
          </a:p>
          <a:p>
            <a:r>
              <a:rPr lang="nb-NO" dirty="0"/>
              <a:t>Rendering kan gjøres med:</a:t>
            </a:r>
          </a:p>
          <a:p>
            <a:pPr lvl="1"/>
            <a:r>
              <a:rPr lang="nb-NO" dirty="0" err="1"/>
              <a:t>Structurizr</a:t>
            </a:r>
            <a:r>
              <a:rPr lang="nb-NO" dirty="0"/>
              <a:t> Online</a:t>
            </a:r>
          </a:p>
          <a:p>
            <a:pPr lvl="1"/>
            <a:r>
              <a:rPr lang="nb-NO" dirty="0" err="1"/>
              <a:t>Structurizr</a:t>
            </a:r>
            <a:r>
              <a:rPr lang="nb-NO" dirty="0"/>
              <a:t> CLI</a:t>
            </a:r>
          </a:p>
          <a:p>
            <a:pPr lvl="1"/>
            <a:r>
              <a:rPr lang="nb-NO" dirty="0" err="1"/>
              <a:t>Structurizr</a:t>
            </a:r>
            <a:r>
              <a:rPr lang="nb-NO" dirty="0"/>
              <a:t> </a:t>
            </a:r>
            <a:r>
              <a:rPr lang="nb-NO" dirty="0" err="1"/>
              <a:t>Docker</a:t>
            </a:r>
            <a:endParaRPr lang="nb-NO" dirty="0"/>
          </a:p>
          <a:p>
            <a:pPr lvl="1"/>
            <a:r>
              <a:rPr lang="nb-NO" dirty="0"/>
              <a:t>Biblioteker for C# (og andre språk)</a:t>
            </a:r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32AAB-C79D-4473-8945-DE8B68358F22}" type="slidenum">
              <a:rPr lang="nb-NO" smtClean="0"/>
              <a:t>20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190655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En samling med verktøy for å lage arkitekturdiagrammer basert på C4</a:t>
            </a:r>
          </a:p>
          <a:p>
            <a:r>
              <a:rPr lang="nb-NO" dirty="0" err="1"/>
              <a:t>Structurizr</a:t>
            </a:r>
            <a:r>
              <a:rPr lang="nb-NO" dirty="0"/>
              <a:t> DSL er et domene-spesifikt språk for å definere C4-modeller</a:t>
            </a:r>
          </a:p>
          <a:p>
            <a:pPr lvl="1"/>
            <a:r>
              <a:rPr lang="nb-NO" dirty="0"/>
              <a:t>Likhetstrekk med </a:t>
            </a:r>
            <a:r>
              <a:rPr lang="nb-NO" dirty="0" err="1"/>
              <a:t>Mermaid</a:t>
            </a:r>
            <a:r>
              <a:rPr lang="nb-NO" dirty="0"/>
              <a:t>, </a:t>
            </a:r>
            <a:r>
              <a:rPr lang="nb-NO" dirty="0" err="1"/>
              <a:t>PlantUML</a:t>
            </a:r>
            <a:r>
              <a:rPr lang="nb-NO" dirty="0"/>
              <a:t>, </a:t>
            </a:r>
            <a:r>
              <a:rPr lang="nb-NO" dirty="0" err="1"/>
              <a:t>WebSequenceDiagrams</a:t>
            </a:r>
            <a:r>
              <a:rPr lang="nb-NO" dirty="0"/>
              <a:t> </a:t>
            </a:r>
            <a:r>
              <a:rPr lang="nb-NO" dirty="0" err="1"/>
              <a:t>o.l</a:t>
            </a:r>
            <a:endParaRPr lang="nb-NO" dirty="0"/>
          </a:p>
          <a:p>
            <a:pPr lvl="1"/>
            <a:r>
              <a:rPr lang="nb-NO" dirty="0" err="1"/>
              <a:t>Syntaxen</a:t>
            </a:r>
            <a:r>
              <a:rPr lang="nb-NO" dirty="0"/>
              <a:t> ligner litt sånn halvveis på JSON</a:t>
            </a:r>
          </a:p>
          <a:p>
            <a:r>
              <a:rPr lang="nb-NO" dirty="0" err="1"/>
              <a:t>Structurizr</a:t>
            </a:r>
            <a:r>
              <a:rPr lang="nb-NO" dirty="0"/>
              <a:t> lar deg skrive </a:t>
            </a:r>
            <a:r>
              <a:rPr lang="nb-NO" i="1" dirty="0"/>
              <a:t>en modell</a:t>
            </a:r>
            <a:r>
              <a:rPr lang="nb-NO" dirty="0"/>
              <a:t> som kan </a:t>
            </a:r>
            <a:r>
              <a:rPr lang="nb-NO" dirty="0" err="1"/>
              <a:t>rendres</a:t>
            </a:r>
            <a:r>
              <a:rPr lang="nb-NO" dirty="0"/>
              <a:t> til </a:t>
            </a:r>
            <a:r>
              <a:rPr lang="nb-NO" i="1" dirty="0"/>
              <a:t>flere </a:t>
            </a:r>
            <a:r>
              <a:rPr lang="nb-NO" i="1" dirty="0" err="1"/>
              <a:t>views</a:t>
            </a:r>
            <a:endParaRPr lang="nb-NO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32AAB-C79D-4473-8945-DE8B68358F22}" type="slidenum">
              <a:rPr lang="nb-NO" smtClean="0"/>
              <a:t>21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112642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En samling med verktøy for å lage arkitekturdiagrammer basert på C4</a:t>
            </a:r>
          </a:p>
          <a:p>
            <a:r>
              <a:rPr lang="nb-NO" dirty="0" err="1"/>
              <a:t>Structurizr</a:t>
            </a:r>
            <a:r>
              <a:rPr lang="nb-NO" dirty="0"/>
              <a:t> DSL er et domene-spesifikt språk for å definere C4-modeller</a:t>
            </a:r>
          </a:p>
          <a:p>
            <a:pPr lvl="1"/>
            <a:r>
              <a:rPr lang="nb-NO" dirty="0"/>
              <a:t>Likhetstrekk med </a:t>
            </a:r>
            <a:r>
              <a:rPr lang="nb-NO" dirty="0" err="1"/>
              <a:t>Mermaid</a:t>
            </a:r>
            <a:r>
              <a:rPr lang="nb-NO" dirty="0"/>
              <a:t>, </a:t>
            </a:r>
            <a:r>
              <a:rPr lang="nb-NO" dirty="0" err="1"/>
              <a:t>PlantUML</a:t>
            </a:r>
            <a:r>
              <a:rPr lang="nb-NO" dirty="0"/>
              <a:t>, </a:t>
            </a:r>
            <a:r>
              <a:rPr lang="nb-NO" dirty="0" err="1"/>
              <a:t>WebSequenceDiagrams</a:t>
            </a:r>
            <a:r>
              <a:rPr lang="nb-NO" dirty="0"/>
              <a:t> </a:t>
            </a:r>
            <a:r>
              <a:rPr lang="nb-NO" dirty="0" err="1"/>
              <a:t>o.l</a:t>
            </a:r>
            <a:endParaRPr lang="nb-NO" dirty="0"/>
          </a:p>
          <a:p>
            <a:pPr lvl="1"/>
            <a:r>
              <a:rPr lang="nb-NO" dirty="0" err="1"/>
              <a:t>Syntaxen</a:t>
            </a:r>
            <a:r>
              <a:rPr lang="nb-NO" dirty="0"/>
              <a:t> ligner litt sånn halvveis på JSON</a:t>
            </a:r>
          </a:p>
          <a:p>
            <a:r>
              <a:rPr lang="nb-NO" dirty="0" err="1"/>
              <a:t>Structurizr</a:t>
            </a:r>
            <a:r>
              <a:rPr lang="nb-NO" dirty="0"/>
              <a:t> lar deg skrive </a:t>
            </a:r>
            <a:r>
              <a:rPr lang="nb-NO" i="1" dirty="0"/>
              <a:t>en modell</a:t>
            </a:r>
            <a:r>
              <a:rPr lang="nb-NO" dirty="0"/>
              <a:t> som kan </a:t>
            </a:r>
            <a:r>
              <a:rPr lang="nb-NO" dirty="0" err="1"/>
              <a:t>rendres</a:t>
            </a:r>
            <a:r>
              <a:rPr lang="nb-NO" dirty="0"/>
              <a:t> til </a:t>
            </a:r>
            <a:r>
              <a:rPr lang="nb-NO" i="1" dirty="0"/>
              <a:t>flere </a:t>
            </a:r>
            <a:r>
              <a:rPr lang="nb-NO" i="1" dirty="0" err="1"/>
              <a:t>views</a:t>
            </a:r>
            <a:endParaRPr lang="nb-NO" dirty="0"/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32AAB-C79D-4473-8945-DE8B68358F22}" type="slidenum">
              <a:rPr lang="nb-NO" smtClean="0"/>
              <a:t>22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35749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dirty="0"/>
              <a:t>Når jeg bruker begrepet arkitektur i dag så mener jeg helt spesifikt programvarearkitektur.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dirty="0"/>
              <a:t>Programvarearkitektur er den fundamentale strukturen i et programvaresystem.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dirty="0"/>
              <a:t>Denne strukturen består av komponenter, relasjoner mellom disse, og egenskaper ved både komponenter og relasjoner.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dirty="0"/>
              <a:t>I tillegg til den vanlige definisjonen med komponenter, relasjoner og egenskaper så synes jeg det også er viktig å nevne arkitekturprinsipper som ofte er en viktig bidragsyter (på godt og vondt) til hvordan programvarearkitekturen blir seende 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dirty="0"/>
              <a:t>Det mange faktorer som kan påvirke programvarearkitekturen. Det være seg ikke-funksjonelle krav som relaterer til kvalitetsattributter, det kan være miljømessige faktorer, menneskelig </a:t>
            </a:r>
            <a:r>
              <a:rPr lang="nb-NO" dirty="0" err="1"/>
              <a:t>dynamikkk</a:t>
            </a:r>
            <a:r>
              <a:rPr lang="nb-NO" dirty="0"/>
              <a:t>, forretningsstrategi, og mye annet.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dirty="0"/>
              <a:t>Det kan også være verdt å nevne at programvarearkitektur er en struktur oppstår uansett om man velger å forholde seg til den eller ikke. </a:t>
            </a:r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32AAB-C79D-4473-8945-DE8B68358F22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11790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nb-NO" dirty="0"/>
              <a:t>Diagrammer er illustrasjoner av strukturen i programvarearkitekturen. </a:t>
            </a:r>
          </a:p>
          <a:p>
            <a:pPr lvl="0"/>
            <a:r>
              <a:rPr lang="nb-NO" dirty="0"/>
              <a:t>Diagrammene består av diverse grafiske elementer som bokser, streker, piler, og lignende. </a:t>
            </a:r>
          </a:p>
          <a:p>
            <a:pPr lvl="0"/>
            <a:r>
              <a:rPr lang="nb-NO" dirty="0"/>
              <a:t>For et programvaresystem er det vanlig å tegne flere diagrammer som gir forskjellige synspunkter på arkitekturen.</a:t>
            </a:r>
          </a:p>
          <a:p>
            <a:pPr lvl="0"/>
            <a:r>
              <a:rPr lang="nb-NO" dirty="0"/>
              <a:t>Synspunktet tar ofte utgangspunkt i en interessent eller en interessentgruppe, og abstraksjonsnivået kan derfor variere</a:t>
            </a:r>
          </a:p>
          <a:p>
            <a:pPr lvl="0"/>
            <a:endParaRPr lang="nb-NO" dirty="0"/>
          </a:p>
          <a:p>
            <a:pPr lvl="0"/>
            <a:r>
              <a:rPr lang="nb-NO" dirty="0"/>
              <a:t>En leder ønsker å forstå det forretningsmessige perspektivet</a:t>
            </a:r>
          </a:p>
          <a:p>
            <a:pPr lvl="0"/>
            <a:r>
              <a:rPr lang="nb-NO" dirty="0"/>
              <a:t>Et team ønsker å forstå den tekniske helheten</a:t>
            </a:r>
          </a:p>
          <a:p>
            <a:pPr lvl="0"/>
            <a:r>
              <a:rPr lang="nb-NO" dirty="0"/>
              <a:t>En utvikler ønsker å vite konkrete detaljer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32AAB-C79D-4473-8945-DE8B68358F22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99908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nb-NO" dirty="0"/>
              <a:t>Diagrammer er illustrasjoner av strukturen i programvarearkitekturen. </a:t>
            </a:r>
          </a:p>
          <a:p>
            <a:pPr lvl="0"/>
            <a:r>
              <a:rPr lang="nb-NO" dirty="0"/>
              <a:t>Diagrammene består av diverse grafiske elementer som bokser, streker, piler, og lignende. </a:t>
            </a:r>
          </a:p>
          <a:p>
            <a:pPr lvl="0"/>
            <a:r>
              <a:rPr lang="nb-NO" dirty="0"/>
              <a:t>For et programvaresystem er det vanlig å tegne flere diagrammer som gir forskjellige synspunkter på arkitekturen.</a:t>
            </a:r>
          </a:p>
          <a:p>
            <a:pPr lvl="0"/>
            <a:r>
              <a:rPr lang="nb-NO" dirty="0"/>
              <a:t>Synspunktet tar ofte utgangspunkt i en interessent eller en interessentgruppe, og abstraksjonsnivået kan derfor variere</a:t>
            </a:r>
          </a:p>
          <a:p>
            <a:pPr lvl="0"/>
            <a:endParaRPr lang="nb-NO" dirty="0"/>
          </a:p>
          <a:p>
            <a:pPr lvl="0"/>
            <a:r>
              <a:rPr lang="nb-NO" dirty="0"/>
              <a:t>En leder ønsker å forstå det forretningsmessige perspektivet</a:t>
            </a:r>
          </a:p>
          <a:p>
            <a:pPr lvl="0"/>
            <a:r>
              <a:rPr lang="nb-NO" dirty="0"/>
              <a:t>Et team ønsker å forstå den tekniske helheten</a:t>
            </a:r>
          </a:p>
          <a:p>
            <a:pPr lvl="0"/>
            <a:r>
              <a:rPr lang="nb-NO" dirty="0"/>
              <a:t>En utvikler ønsker å vite konkrete detaljer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32AAB-C79D-4473-8945-DE8B68358F22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081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 err="1"/>
              <a:t>Wtf</a:t>
            </a:r>
            <a:r>
              <a:rPr lang="nb-NO" dirty="0"/>
              <a:t> er en «notasjon»? Eksempler: UML, ER, flytdiagram, BPMN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32AAB-C79D-4473-8945-DE8B68358F22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81178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32AAB-C79D-4473-8945-DE8B68358F22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99064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Containernivå for banksystemet. Ser relasjoner til kunde, relasjoner mellom komponenter, og eksterne relasjoner til andre systemer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32AAB-C79D-4473-8945-DE8B68358F22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012683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Diagram på komponentnivå for banksystemet. Kunden har ingen interaksjoner direkte med komponenter, men vi kan se hvordan komponentene har relasjoner til andre containere og andre systemer.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32AAB-C79D-4473-8945-DE8B68358F22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328892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Kodenivå. </a:t>
            </a:r>
            <a:r>
              <a:rPr lang="nb-NO" dirty="0" err="1"/>
              <a:t>Optional</a:t>
            </a:r>
            <a:r>
              <a:rPr lang="nb-NO" dirty="0"/>
              <a:t>. </a:t>
            </a:r>
          </a:p>
          <a:p>
            <a:r>
              <a:rPr lang="nb-NO" dirty="0"/>
              <a:t>C4 har ingen retningslinjer her, men UML kan jo være et alternativ.</a:t>
            </a:r>
          </a:p>
          <a:p>
            <a:r>
              <a:rPr lang="nb-NO" dirty="0"/>
              <a:t>Brukes bare unntaksvis når det er helt nødvendig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32AAB-C79D-4473-8945-DE8B68358F22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61674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C7307-DEB4-B8B6-7226-ED030E8088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63D2F0-F390-2F00-43EC-A17D1CCA45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C9F4A-5B25-C351-523C-78F3914DC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FCB5-068A-48E8-A028-292BC5E1373A}" type="datetimeFigureOut">
              <a:rPr lang="nb-NO" smtClean="0"/>
              <a:t>23.06.2022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4B617-CA7F-109B-9EAB-9AE434122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74EE9-AFF1-7951-C6EE-63B207B1B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E95B-3623-4489-B0B7-772915B6C43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68653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3573E-A803-5233-C0B1-99283425B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4D270C-54E8-53DB-4B35-7BB377F78E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22DB9-60B6-E087-BFE2-D2C418D39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FCB5-068A-48E8-A028-292BC5E1373A}" type="datetimeFigureOut">
              <a:rPr lang="nb-NO" smtClean="0"/>
              <a:t>23.06.2022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B063F-34F3-2F4F-06B9-1F1E0194F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EF5FE-679D-FF46-256D-5BE97FCBD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E95B-3623-4489-B0B7-772915B6C43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66261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923B61-42AB-F904-4483-5BD1F8F53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0363FB-1939-BB01-FEA6-BE1FBBF0C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F2D27-9D3D-4952-D0EF-F28295D18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FCB5-068A-48E8-A028-292BC5E1373A}" type="datetimeFigureOut">
              <a:rPr lang="nb-NO" smtClean="0"/>
              <a:t>23.06.2022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9E11F-7AC3-C6B3-A5F9-798484944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9CD1C-DC0F-8D78-C560-3F8473D1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E95B-3623-4489-B0B7-772915B6C43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472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CCEF3-7280-E3AF-7702-AA56F504B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11716-4122-FC91-816A-FF88D76AD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DBFBB-962C-5D82-E9E7-0803830C1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FCB5-068A-48E8-A028-292BC5E1373A}" type="datetimeFigureOut">
              <a:rPr lang="nb-NO" smtClean="0"/>
              <a:t>23.06.2022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D54CF-2E28-E283-B821-3107238FE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D6F73-8194-B384-0DF9-CE0FCCC6F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E95B-3623-4489-B0B7-772915B6C43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89949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7C699-CD61-EE5C-67A6-85801AC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A4B75-3B62-DA3A-0123-8D8C91C6F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2F818-0723-03E9-59C6-F874BB16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FCB5-068A-48E8-A028-292BC5E1373A}" type="datetimeFigureOut">
              <a:rPr lang="nb-NO" smtClean="0"/>
              <a:t>23.06.2022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ED230-FE17-4CCE-72DF-BE3ECC956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DB83C-EC85-0D21-CE9E-F6BBB25FD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E95B-3623-4489-B0B7-772915B6C43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33373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21FE6-64A8-7C91-3596-241C05744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6F168-35A9-4D47-7602-1E31C558E6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D13FD8-F23C-2904-5548-037D4141A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84A4F-6DEA-55DC-CB85-F2BA5E33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FCB5-068A-48E8-A028-292BC5E1373A}" type="datetimeFigureOut">
              <a:rPr lang="nb-NO" smtClean="0"/>
              <a:t>23.06.2022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57A49-0E37-A6A3-B5E5-FC1DA0482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ACA29-CB9C-7AF4-DE1F-4E6173D5E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E95B-3623-4489-B0B7-772915B6C43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35465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8501B-F72B-FC3D-DE34-0B1E40E48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0F483-D386-9E1B-76E1-A7E81EEE4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6BCF44-7FC1-BF6E-F1DB-0B6A22ABA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205CEA-443C-20DF-3FF2-2D1BFD23C8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E4CC11-9C93-CA94-1712-3DD426ED4B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A555A7-D617-4204-5714-12FA6EC51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FCB5-068A-48E8-A028-292BC5E1373A}" type="datetimeFigureOut">
              <a:rPr lang="nb-NO" smtClean="0"/>
              <a:t>23.06.2022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5A67C9-017F-7D30-C6D7-E59325071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DC2113-0412-C6A3-9B6F-0B077861E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E95B-3623-4489-B0B7-772915B6C43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18808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3FBD6-8EE6-5D02-5D8E-B6DCD5C58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61CF70-A75C-2B81-588E-C13630A56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FCB5-068A-48E8-A028-292BC5E1373A}" type="datetimeFigureOut">
              <a:rPr lang="nb-NO" smtClean="0"/>
              <a:t>23.06.2022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9CD955-3AA4-CCE0-E379-48600248C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7833D6-84DA-CD7E-6438-4B9D1F9A5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E95B-3623-4489-B0B7-772915B6C43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60187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1B3588-251C-295F-02EA-64FEE8BDF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FCB5-068A-48E8-A028-292BC5E1373A}" type="datetimeFigureOut">
              <a:rPr lang="nb-NO" smtClean="0"/>
              <a:t>23.06.2022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11B64E-AE04-C8C7-4DB0-2BF2AACE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DA91A-48A5-709B-6B2D-52B06CA1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E95B-3623-4489-B0B7-772915B6C43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82196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5ADB1-9501-74DB-FAB4-CE21FB966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1E00F-1891-1893-C89D-D2D352BF9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D0C8EC-C6A8-FC46-4ECB-592C2A0E0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365BD8-A241-03F4-0A7C-8DC0B5814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FCB5-068A-48E8-A028-292BC5E1373A}" type="datetimeFigureOut">
              <a:rPr lang="nb-NO" smtClean="0"/>
              <a:t>23.06.2022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68834-2332-4D49-A7A4-2E2D6D575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AE1449-A534-AE99-D403-A3287C613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E95B-3623-4489-B0B7-772915B6C43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34693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EA7ED-D687-52F9-54D1-3FDAB63F5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7882B3-810C-44CC-A5BC-BE08B79404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A34B7B-31E0-C614-5154-2C34E5B0C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31E6B1-3988-2347-F747-CBED4A975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FCB5-068A-48E8-A028-292BC5E1373A}" type="datetimeFigureOut">
              <a:rPr lang="nb-NO" smtClean="0"/>
              <a:t>23.06.2022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98947B-C8F8-0BEC-F20C-B0798EAE8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13181B-D3F9-F75D-F413-FC12844AF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E95B-3623-4489-B0B7-772915B6C43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2984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14D0E9-7FF0-11CA-A55A-A6916C5EC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95168-B06D-0732-4E35-3C4BC3089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1C64A-C2AF-8222-77DF-B4BF68F932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4FCB5-068A-48E8-A028-292BC5E1373A}" type="datetimeFigureOut">
              <a:rPr lang="nb-NO" smtClean="0"/>
              <a:t>23.06.2022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2D2D6-C3CE-9878-BDA1-028E058B46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EE826-3F72-34C7-EAC5-51A4B23BE8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FE95B-3623-4489-B0B7-772915B6C43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40335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E3AC7-9D2F-3082-62E7-E3235ABEE1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«Diagrams as </a:t>
            </a:r>
            <a:r>
              <a:rPr lang="nb-NO" dirty="0" err="1"/>
              <a:t>code</a:t>
            </a:r>
            <a:r>
              <a:rPr lang="nb-NO" dirty="0"/>
              <a:t>»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1C7EC-48E3-0A3F-1104-EF015A3F46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/>
              <a:t>…med C4 og Structurizr</a:t>
            </a:r>
            <a:endParaRPr lang="nb-NO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52F59C-E494-603F-3961-1C59CD142EDF}"/>
              </a:ext>
            </a:extLst>
          </p:cNvPr>
          <p:cNvSpPr/>
          <p:nvPr/>
        </p:nvSpPr>
        <p:spPr>
          <a:xfrm>
            <a:off x="8712200" y="6172200"/>
            <a:ext cx="3479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i="1">
                <a:solidFill>
                  <a:schemeClr val="tx1"/>
                </a:solidFill>
              </a:rPr>
              <a:t>Andreas Ravnestad</a:t>
            </a:r>
            <a:endParaRPr lang="nb-NO" i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Yellow emoji drawing, Emoji Discord Meme Android Imgur, Thinking, orange,  people, internet png | PNGWing">
            <a:extLst>
              <a:ext uri="{FF2B5EF4-FFF2-40B4-BE49-F238E27FC236}">
                <a16:creationId xmlns:a16="http://schemas.microsoft.com/office/drawing/2014/main" id="{935E3F21-1D0D-ACF6-DDED-86FBC0387A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8"/>
          <a:stretch/>
        </p:blipFill>
        <p:spPr bwMode="auto">
          <a:xfrm>
            <a:off x="9230627" y="3904883"/>
            <a:ext cx="1055571" cy="868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3392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Rot by="120000"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0" fill="hold">
                                          <p:stCondLst>
                                            <p:cond delay="60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0" fill="hold">
                                          <p:stCondLst>
                                            <p:cond delay="80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05E522FB-14C9-6541-9602-CA0587890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378" y="190500"/>
            <a:ext cx="9189244" cy="6477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CC9FE71-9945-0F4C-8A31-0580DAF935C5}"/>
              </a:ext>
            </a:extLst>
          </p:cNvPr>
          <p:cNvSpPr/>
          <p:nvPr/>
        </p:nvSpPr>
        <p:spPr>
          <a:xfrm>
            <a:off x="0" y="190500"/>
            <a:ext cx="1870363" cy="7451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600" dirty="0">
                <a:solidFill>
                  <a:schemeClr val="tx1"/>
                </a:solidFill>
              </a:rPr>
              <a:t>Nivå 4</a:t>
            </a:r>
          </a:p>
          <a:p>
            <a:pPr algn="ctr"/>
            <a:r>
              <a:rPr lang="nb-NO" sz="3300" dirty="0">
                <a:solidFill>
                  <a:schemeClr val="tx1"/>
                </a:solidFill>
              </a:rPr>
              <a:t>Kildekode</a:t>
            </a:r>
          </a:p>
        </p:txBody>
      </p:sp>
    </p:spTree>
    <p:extLst>
      <p:ext uri="{BB962C8B-B14F-4D97-AF65-F5344CB8AC3E}">
        <p14:creationId xmlns:p14="http://schemas.microsoft.com/office/powerpoint/2010/main" val="2348712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73D75DA1-8000-6D65-018F-D42110A0B33F}"/>
              </a:ext>
            </a:extLst>
          </p:cNvPr>
          <p:cNvGrpSpPr/>
          <p:nvPr/>
        </p:nvGrpSpPr>
        <p:grpSpPr>
          <a:xfrm>
            <a:off x="133004" y="155668"/>
            <a:ext cx="3644842" cy="6449239"/>
            <a:chOff x="133004" y="155668"/>
            <a:chExt cx="3644842" cy="6449239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82C9F5AC-D018-7819-7009-6095564990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004" y="155668"/>
              <a:ext cx="3644842" cy="2569052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19C8146-A3D4-A21F-B9E2-288054436801}"/>
                </a:ext>
              </a:extLst>
            </p:cNvPr>
            <p:cNvSpPr/>
            <p:nvPr/>
          </p:nvSpPr>
          <p:spPr>
            <a:xfrm>
              <a:off x="1020243" y="5859758"/>
              <a:ext cx="1870363" cy="7451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600" dirty="0">
                  <a:solidFill>
                    <a:schemeClr val="tx1"/>
                  </a:solidFill>
                </a:rPr>
                <a:t>Nivå 1</a:t>
              </a:r>
            </a:p>
            <a:p>
              <a:pPr algn="ctr"/>
              <a:r>
                <a:rPr lang="nb-NO" sz="3600" dirty="0">
                  <a:solidFill>
                    <a:schemeClr val="tx1"/>
                  </a:solidFill>
                </a:rPr>
                <a:t>Kontekst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5027FE1-B4BB-F1AB-771F-3F487898EB14}"/>
              </a:ext>
            </a:extLst>
          </p:cNvPr>
          <p:cNvGrpSpPr/>
          <p:nvPr/>
        </p:nvGrpSpPr>
        <p:grpSpPr>
          <a:xfrm>
            <a:off x="2597284" y="736752"/>
            <a:ext cx="3644842" cy="5869855"/>
            <a:chOff x="2597284" y="735052"/>
            <a:chExt cx="3644842" cy="5869855"/>
          </a:xfrm>
        </p:grpSpPr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4BA879E6-46F9-218B-916F-EE3A3EC27C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7284" y="735052"/>
              <a:ext cx="3644842" cy="2569052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3A0263A-8FC0-09B7-BA52-C2D9FEA01190}"/>
                </a:ext>
              </a:extLst>
            </p:cNvPr>
            <p:cNvSpPr/>
            <p:nvPr/>
          </p:nvSpPr>
          <p:spPr>
            <a:xfrm>
              <a:off x="3329214" y="5859758"/>
              <a:ext cx="2277396" cy="7451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600" dirty="0">
                  <a:solidFill>
                    <a:schemeClr val="tx1"/>
                  </a:solidFill>
                </a:rPr>
                <a:t>Nivå 2</a:t>
              </a:r>
            </a:p>
            <a:p>
              <a:pPr algn="ctr"/>
              <a:r>
                <a:rPr lang="nb-NO" sz="3600" dirty="0">
                  <a:solidFill>
                    <a:schemeClr val="tx1"/>
                  </a:solidFill>
                </a:rPr>
                <a:t>Konteiner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4D65CE3-39E5-F102-6298-30FC997337D3}"/>
              </a:ext>
            </a:extLst>
          </p:cNvPr>
          <p:cNvGrpSpPr/>
          <p:nvPr/>
        </p:nvGrpSpPr>
        <p:grpSpPr>
          <a:xfrm>
            <a:off x="5558402" y="1911718"/>
            <a:ext cx="3644841" cy="4693189"/>
            <a:chOff x="5558402" y="1911718"/>
            <a:chExt cx="3644841" cy="4693189"/>
          </a:xfrm>
        </p:grpSpPr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EAD80C38-D9EC-976E-97BE-234D9AEFFD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8402" y="1911718"/>
              <a:ext cx="3644841" cy="2569051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64CC590-F5F2-1EDD-FB98-A419C0059AFF}"/>
                </a:ext>
              </a:extLst>
            </p:cNvPr>
            <p:cNvSpPr/>
            <p:nvPr/>
          </p:nvSpPr>
          <p:spPr>
            <a:xfrm>
              <a:off x="5825462" y="5859758"/>
              <a:ext cx="3110720" cy="7451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600" dirty="0">
                  <a:solidFill>
                    <a:schemeClr val="tx1"/>
                  </a:solidFill>
                </a:rPr>
                <a:t>Nivå 3</a:t>
              </a:r>
            </a:p>
            <a:p>
              <a:pPr algn="ctr"/>
              <a:r>
                <a:rPr lang="nb-NO" sz="3600" dirty="0">
                  <a:solidFill>
                    <a:schemeClr val="tx1"/>
                  </a:solidFill>
                </a:rPr>
                <a:t>Komponenter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E172E19-E4FA-C5D7-2ACA-D12CF2B0352F}"/>
              </a:ext>
            </a:extLst>
          </p:cNvPr>
          <p:cNvGrpSpPr/>
          <p:nvPr/>
        </p:nvGrpSpPr>
        <p:grpSpPr>
          <a:xfrm>
            <a:off x="8631186" y="3229723"/>
            <a:ext cx="3306790" cy="3375184"/>
            <a:chOff x="8631186" y="3229723"/>
            <a:chExt cx="3306790" cy="3375184"/>
          </a:xfrm>
        </p:grpSpPr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8DE05AEE-6158-7024-A5D6-E3274A5BC3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1186" y="3229723"/>
              <a:ext cx="3306790" cy="2330777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2B105A9-E13B-7A7C-AF20-1EFA74A046B4}"/>
                </a:ext>
              </a:extLst>
            </p:cNvPr>
            <p:cNvSpPr/>
            <p:nvPr/>
          </p:nvSpPr>
          <p:spPr>
            <a:xfrm>
              <a:off x="9349399" y="5859758"/>
              <a:ext cx="1870363" cy="7451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600" dirty="0">
                  <a:solidFill>
                    <a:schemeClr val="tx1"/>
                  </a:solidFill>
                </a:rPr>
                <a:t>Nivå 4</a:t>
              </a:r>
            </a:p>
            <a:p>
              <a:pPr algn="ctr"/>
              <a:r>
                <a:rPr lang="nb-NO" sz="3300" dirty="0">
                  <a:solidFill>
                    <a:schemeClr val="tx1"/>
                  </a:solidFill>
                </a:rPr>
                <a:t>Kildekode</a:t>
              </a:r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425217F-E19C-EB6F-7556-D8E4A859A1F1}"/>
              </a:ext>
            </a:extLst>
          </p:cNvPr>
          <p:cNvSpPr/>
          <p:nvPr/>
        </p:nvSpPr>
        <p:spPr>
          <a:xfrm>
            <a:off x="876696" y="1053886"/>
            <a:ext cx="1036864" cy="767443"/>
          </a:xfrm>
          <a:prstGeom prst="round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49FAE7E-3DD9-8609-8BD3-FF0F2140BD04}"/>
              </a:ext>
            </a:extLst>
          </p:cNvPr>
          <p:cNvSpPr/>
          <p:nvPr/>
        </p:nvSpPr>
        <p:spPr>
          <a:xfrm>
            <a:off x="3949480" y="2340998"/>
            <a:ext cx="1036864" cy="767443"/>
          </a:xfrm>
          <a:prstGeom prst="round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5A7DBBC-EE39-F7A5-EFF8-A0B531513984}"/>
              </a:ext>
            </a:extLst>
          </p:cNvPr>
          <p:cNvCxnSpPr>
            <a:cxnSpLocks/>
            <a:stCxn id="14" idx="3"/>
            <a:endCxn id="2054" idx="1"/>
          </p:cNvCxnSpPr>
          <p:nvPr/>
        </p:nvCxnSpPr>
        <p:spPr>
          <a:xfrm>
            <a:off x="4986344" y="2724720"/>
            <a:ext cx="572058" cy="47152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0CC0CA8-342E-60FA-E9CA-1E77BFA72AE5}"/>
              </a:ext>
            </a:extLst>
          </p:cNvPr>
          <p:cNvCxnSpPr>
            <a:cxnSpLocks/>
            <a:endCxn id="2052" idx="1"/>
          </p:cNvCxnSpPr>
          <p:nvPr/>
        </p:nvCxnSpPr>
        <p:spPr>
          <a:xfrm>
            <a:off x="1913560" y="1439308"/>
            <a:ext cx="683724" cy="58197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2CDA130-9E95-2DAD-0C16-9E732337FAB2}"/>
              </a:ext>
            </a:extLst>
          </p:cNvPr>
          <p:cNvSpPr/>
          <p:nvPr/>
        </p:nvSpPr>
        <p:spPr>
          <a:xfrm>
            <a:off x="6853116" y="2960482"/>
            <a:ext cx="1036864" cy="767443"/>
          </a:xfrm>
          <a:prstGeom prst="round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A9D9789-2D6C-6A9D-B089-456CAF60E554}"/>
              </a:ext>
            </a:extLst>
          </p:cNvPr>
          <p:cNvCxnSpPr>
            <a:cxnSpLocks/>
            <a:stCxn id="27" idx="3"/>
            <a:endCxn id="2056" idx="1"/>
          </p:cNvCxnSpPr>
          <p:nvPr/>
        </p:nvCxnSpPr>
        <p:spPr>
          <a:xfrm>
            <a:off x="7889980" y="3344204"/>
            <a:ext cx="741206" cy="1050908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020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5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  <p:bldP spid="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Structurizr">
            <a:extLst>
              <a:ext uri="{FF2B5EF4-FFF2-40B4-BE49-F238E27FC236}">
                <a16:creationId xmlns:a16="http://schemas.microsoft.com/office/drawing/2014/main" id="{3AE1D59E-B46D-F582-B4E2-275B2AEF2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026" y="2550319"/>
            <a:ext cx="9765948" cy="1757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533550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5E7AA7E8-8006-4E1F-A566-FCF37EE6F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BA98FD-17C2-3955-1C34-C10E6B615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910" y="1598246"/>
            <a:ext cx="4626709" cy="51229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Define:</a:t>
            </a:r>
            <a:br>
              <a:rPr lang="en-US" sz="8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8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Structurizr</a:t>
            </a:r>
            <a:endParaRPr lang="en-US" sz="8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8CCB43-B243-9000-3E6B-3C1ECF7FC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2994" y="1590840"/>
            <a:ext cx="5789406" cy="509522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44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En</a:t>
            </a:r>
            <a:r>
              <a:rPr lang="en-US" sz="4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44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samling</a:t>
            </a:r>
            <a:r>
              <a:rPr lang="en-US" sz="4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med </a:t>
            </a:r>
            <a:r>
              <a:rPr lang="en-US" sz="44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verktøy</a:t>
            </a:r>
            <a:r>
              <a:rPr lang="en-US" sz="4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for å </a:t>
            </a:r>
            <a:r>
              <a:rPr lang="en-US" sz="44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arbeide</a:t>
            </a:r>
            <a:r>
              <a:rPr lang="en-US" sz="4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med “code first”-</a:t>
            </a:r>
            <a:r>
              <a:rPr lang="en-US" sz="44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diagrammer</a:t>
            </a:r>
            <a:r>
              <a:rPr lang="en-US" sz="4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44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basert</a:t>
            </a:r>
            <a:r>
              <a:rPr lang="en-US" sz="4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på C4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0D430317-8DEA-F8C6-3313-0D3EC46A53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063" y="3803597"/>
            <a:ext cx="805113" cy="805113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08520C14-833E-600D-3557-60915DB3C2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92537">
            <a:off x="8843120" y="4403692"/>
            <a:ext cx="805113" cy="805113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F64BB667-D580-8AFE-AE84-8BBEBC58A9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32306">
            <a:off x="10120073" y="4786603"/>
            <a:ext cx="1011162" cy="101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90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9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13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15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17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79708CE-0289-E208-5C17-6F32A97E34D7}"/>
              </a:ext>
            </a:extLst>
          </p:cNvPr>
          <p:cNvSpPr/>
          <p:nvPr/>
        </p:nvSpPr>
        <p:spPr>
          <a:xfrm>
            <a:off x="1378596" y="1164303"/>
            <a:ext cx="2614392" cy="39154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Structurizr</a:t>
            </a:r>
            <a:r>
              <a:rPr lang="nb-NO" dirty="0"/>
              <a:t> DSL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8D2C6B6-10E6-26A4-2298-F9D18721636C}"/>
              </a:ext>
            </a:extLst>
          </p:cNvPr>
          <p:cNvSpPr/>
          <p:nvPr/>
        </p:nvSpPr>
        <p:spPr>
          <a:xfrm>
            <a:off x="1378596" y="1721856"/>
            <a:ext cx="2614392" cy="39154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Structurizr</a:t>
            </a:r>
            <a:r>
              <a:rPr lang="nb-NO" dirty="0"/>
              <a:t> for </a:t>
            </a:r>
            <a:r>
              <a:rPr lang="nb-NO" b="1" dirty="0"/>
              <a:t>Java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26204BA-B667-B6B1-07EA-D3E659117A97}"/>
              </a:ext>
            </a:extLst>
          </p:cNvPr>
          <p:cNvSpPr/>
          <p:nvPr/>
        </p:nvSpPr>
        <p:spPr>
          <a:xfrm>
            <a:off x="1378596" y="2279409"/>
            <a:ext cx="2614392" cy="39154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Structurizr</a:t>
            </a:r>
            <a:r>
              <a:rPr lang="nb-NO" dirty="0"/>
              <a:t> for </a:t>
            </a:r>
            <a:r>
              <a:rPr lang="nb-NO" b="1" dirty="0" err="1"/>
              <a:t>Clojure</a:t>
            </a:r>
            <a:endParaRPr lang="nb-NO" b="1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381B990-934E-DABB-50EC-297849668D6E}"/>
              </a:ext>
            </a:extLst>
          </p:cNvPr>
          <p:cNvSpPr/>
          <p:nvPr/>
        </p:nvSpPr>
        <p:spPr>
          <a:xfrm>
            <a:off x="1378596" y="2836962"/>
            <a:ext cx="2614392" cy="39154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Structurizr</a:t>
            </a:r>
            <a:r>
              <a:rPr lang="nb-NO" dirty="0"/>
              <a:t> for </a:t>
            </a:r>
            <a:r>
              <a:rPr lang="nb-NO" b="1" dirty="0"/>
              <a:t>.NET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988EBA3-D66D-5708-8CC3-11C0F3D8897E}"/>
              </a:ext>
            </a:extLst>
          </p:cNvPr>
          <p:cNvSpPr/>
          <p:nvPr/>
        </p:nvSpPr>
        <p:spPr>
          <a:xfrm>
            <a:off x="1378596" y="3394515"/>
            <a:ext cx="2614392" cy="39154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Structurizr</a:t>
            </a:r>
            <a:r>
              <a:rPr lang="nb-NO" dirty="0"/>
              <a:t> for </a:t>
            </a:r>
            <a:r>
              <a:rPr lang="nb-NO" b="1" dirty="0" err="1"/>
              <a:t>TypeScript</a:t>
            </a:r>
            <a:endParaRPr lang="nb-NO" b="1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E073CAE-1DD5-1D74-EE60-62FC3B0D73C2}"/>
              </a:ext>
            </a:extLst>
          </p:cNvPr>
          <p:cNvSpPr/>
          <p:nvPr/>
        </p:nvSpPr>
        <p:spPr>
          <a:xfrm>
            <a:off x="1378596" y="3952068"/>
            <a:ext cx="2614392" cy="39154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Structurizr</a:t>
            </a:r>
            <a:r>
              <a:rPr lang="nb-NO" dirty="0"/>
              <a:t> for </a:t>
            </a:r>
            <a:r>
              <a:rPr lang="nb-NO" b="1" dirty="0"/>
              <a:t>PHP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A527E54-4EDD-6C35-7E77-8D0A7A1ABF76}"/>
              </a:ext>
            </a:extLst>
          </p:cNvPr>
          <p:cNvSpPr/>
          <p:nvPr/>
        </p:nvSpPr>
        <p:spPr>
          <a:xfrm>
            <a:off x="1378596" y="4509621"/>
            <a:ext cx="2614392" cy="39154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Structurizr</a:t>
            </a:r>
            <a:r>
              <a:rPr lang="nb-NO" dirty="0"/>
              <a:t> for </a:t>
            </a:r>
            <a:r>
              <a:rPr lang="nb-NO" b="1" dirty="0"/>
              <a:t>Python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1778187-40EB-CBF6-BB66-0BA2E3F8675D}"/>
              </a:ext>
            </a:extLst>
          </p:cNvPr>
          <p:cNvSpPr/>
          <p:nvPr/>
        </p:nvSpPr>
        <p:spPr>
          <a:xfrm>
            <a:off x="1378596" y="5067174"/>
            <a:ext cx="2614392" cy="39154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Arch as </a:t>
            </a:r>
            <a:r>
              <a:rPr lang="nb-NO" dirty="0" err="1"/>
              <a:t>code</a:t>
            </a:r>
            <a:endParaRPr lang="nb-NO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2F69B71-8F30-5931-A2D2-F99D4C509A19}"/>
              </a:ext>
            </a:extLst>
          </p:cNvPr>
          <p:cNvSpPr/>
          <p:nvPr/>
        </p:nvSpPr>
        <p:spPr>
          <a:xfrm>
            <a:off x="1378596" y="5624724"/>
            <a:ext cx="2614392" cy="39154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Model</a:t>
            </a:r>
          </a:p>
        </p:txBody>
      </p:sp>
      <p:sp>
        <p:nvSpPr>
          <p:cNvPr id="59" name="Cube 58">
            <a:extLst>
              <a:ext uri="{FF2B5EF4-FFF2-40B4-BE49-F238E27FC236}">
                <a16:creationId xmlns:a16="http://schemas.microsoft.com/office/drawing/2014/main" id="{A0E3649C-F5F7-5F09-AA3F-8A2A81766B8A}"/>
              </a:ext>
            </a:extLst>
          </p:cNvPr>
          <p:cNvSpPr/>
          <p:nvPr/>
        </p:nvSpPr>
        <p:spPr>
          <a:xfrm>
            <a:off x="5175158" y="2774525"/>
            <a:ext cx="1841683" cy="1625600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Modell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66A39AF9-7077-46D2-9836-BF630A075063}"/>
              </a:ext>
            </a:extLst>
          </p:cNvPr>
          <p:cNvSpPr/>
          <p:nvPr/>
        </p:nvSpPr>
        <p:spPr>
          <a:xfrm>
            <a:off x="8228099" y="1745214"/>
            <a:ext cx="1987134" cy="40485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PlantUML</a:t>
            </a:r>
            <a:endParaRPr lang="nb-NO" dirty="0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710B2E25-9371-F4A0-71CB-ECA5A73AAFB0}"/>
              </a:ext>
            </a:extLst>
          </p:cNvPr>
          <p:cNvSpPr/>
          <p:nvPr/>
        </p:nvSpPr>
        <p:spPr>
          <a:xfrm>
            <a:off x="8228099" y="2299915"/>
            <a:ext cx="1987134" cy="40485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err="1"/>
              <a:t>WebSequenceDiagrams</a:t>
            </a:r>
            <a:endParaRPr lang="nb-NO" sz="1400" dirty="0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FD7A9B87-32B1-632C-4D5F-AF0469C2E5F4}"/>
              </a:ext>
            </a:extLst>
          </p:cNvPr>
          <p:cNvSpPr/>
          <p:nvPr/>
        </p:nvSpPr>
        <p:spPr>
          <a:xfrm>
            <a:off x="8228101" y="2854350"/>
            <a:ext cx="1987134" cy="40485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Mermaid</a:t>
            </a:r>
            <a:endParaRPr lang="nb-NO" dirty="0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07DFD352-E619-4E2E-C5E3-E6F9E86A9C6D}"/>
              </a:ext>
            </a:extLst>
          </p:cNvPr>
          <p:cNvSpPr/>
          <p:nvPr/>
        </p:nvSpPr>
        <p:spPr>
          <a:xfrm>
            <a:off x="8228101" y="3403802"/>
            <a:ext cx="1987134" cy="40485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Dot</a:t>
            </a:r>
            <a:endParaRPr lang="nb-NO" dirty="0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03182FA0-E37F-3048-CD02-D928F3AF5998}"/>
              </a:ext>
            </a:extLst>
          </p:cNvPr>
          <p:cNvSpPr/>
          <p:nvPr/>
        </p:nvSpPr>
        <p:spPr>
          <a:xfrm>
            <a:off x="8228099" y="3953254"/>
            <a:ext cx="1987134" cy="40485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Ilograph</a:t>
            </a:r>
            <a:endParaRPr lang="nb-NO" dirty="0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AF2D1770-0833-AA74-DC69-06D75BA0945F}"/>
              </a:ext>
            </a:extLst>
          </p:cNvPr>
          <p:cNvSpPr/>
          <p:nvPr/>
        </p:nvSpPr>
        <p:spPr>
          <a:xfrm>
            <a:off x="8228099" y="4506842"/>
            <a:ext cx="1987134" cy="40485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HTML</a:t>
            </a:r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6CC106A4-9DD6-187C-FE47-9B0D4C0FAEA3}"/>
              </a:ext>
            </a:extLst>
          </p:cNvPr>
          <p:cNvSpPr/>
          <p:nvPr/>
        </p:nvSpPr>
        <p:spPr>
          <a:xfrm>
            <a:off x="7247936" y="3345009"/>
            <a:ext cx="770467" cy="4846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4CE15898-355E-A1FF-D26F-D4A990037DA8}"/>
              </a:ext>
            </a:extLst>
          </p:cNvPr>
          <p:cNvSpPr/>
          <p:nvPr/>
        </p:nvSpPr>
        <p:spPr>
          <a:xfrm>
            <a:off x="4202686" y="3345009"/>
            <a:ext cx="770467" cy="4846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DE4BAF1E-8F46-CE88-9F84-498EA0FE66A1}"/>
              </a:ext>
            </a:extLst>
          </p:cNvPr>
          <p:cNvSpPr/>
          <p:nvPr/>
        </p:nvSpPr>
        <p:spPr>
          <a:xfrm>
            <a:off x="4905087" y="401483"/>
            <a:ext cx="2199640" cy="1404754"/>
          </a:xfrm>
          <a:prstGeom prst="wedgeRoundRectCallout">
            <a:avLst>
              <a:gd name="adj1" fmla="val -76861"/>
              <a:gd name="adj2" fmla="val 50836"/>
              <a:gd name="adj3" fmla="val 16667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Definering og generering av modeller</a:t>
            </a:r>
          </a:p>
        </p:txBody>
      </p:sp>
      <p:sp>
        <p:nvSpPr>
          <p:cNvPr id="69" name="Speech Bubble: Rectangle with Corners Rounded 68">
            <a:extLst>
              <a:ext uri="{FF2B5EF4-FFF2-40B4-BE49-F238E27FC236}">
                <a16:creationId xmlns:a16="http://schemas.microsoft.com/office/drawing/2014/main" id="{9D882CAE-000B-11A8-0346-DF59B11C2161}"/>
              </a:ext>
            </a:extLst>
          </p:cNvPr>
          <p:cNvSpPr/>
          <p:nvPr/>
        </p:nvSpPr>
        <p:spPr>
          <a:xfrm>
            <a:off x="5533359" y="5081996"/>
            <a:ext cx="1987135" cy="1404754"/>
          </a:xfrm>
          <a:prstGeom prst="wedgeRoundRectCallout">
            <a:avLst>
              <a:gd name="adj1" fmla="val 71138"/>
              <a:gd name="adj2" fmla="val -43489"/>
              <a:gd name="adj3" fmla="val 16667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Fremvisning og interaksjon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B0D36E90-3A01-7C10-A443-3AEB772E6BEA}"/>
              </a:ext>
            </a:extLst>
          </p:cNvPr>
          <p:cNvSpPr/>
          <p:nvPr/>
        </p:nvSpPr>
        <p:spPr>
          <a:xfrm>
            <a:off x="8228099" y="5064729"/>
            <a:ext cx="1987134" cy="40485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4727950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FEFDFA-C2D6-D966-C5BD-EC5C7C64DB0F}"/>
              </a:ext>
            </a:extLst>
          </p:cNvPr>
          <p:cNvSpPr/>
          <p:nvPr/>
        </p:nvSpPr>
        <p:spPr>
          <a:xfrm>
            <a:off x="0" y="0"/>
            <a:ext cx="579966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250" dirty="0" err="1">
                <a:latin typeface="Cascadia Code Light" panose="020B0609020000020004" pitchFamily="49" charset="0"/>
                <a:ea typeface="Fira Code" pitchFamily="1" charset="0"/>
                <a:cs typeface="Cascadia Code Light" panose="020B0609020000020004" pitchFamily="49" charset="0"/>
              </a:rPr>
              <a:t>workspace</a:t>
            </a:r>
            <a:r>
              <a:rPr lang="nb-NO" sz="1250" dirty="0">
                <a:latin typeface="Cascadia Code Light" panose="020B0609020000020004" pitchFamily="49" charset="0"/>
                <a:ea typeface="Fira Code" pitchFamily="1" charset="0"/>
                <a:cs typeface="Cascadia Code Light" panose="020B0609020000020004" pitchFamily="49" charset="0"/>
              </a:rPr>
              <a:t> {</a:t>
            </a:r>
          </a:p>
          <a:p>
            <a:r>
              <a:rPr lang="nb-NO" sz="1250" dirty="0">
                <a:latin typeface="Cascadia Code Light" panose="020B0609020000020004" pitchFamily="49" charset="0"/>
                <a:ea typeface="Fira Code" pitchFamily="1" charset="0"/>
                <a:cs typeface="Cascadia Code Light" panose="020B0609020000020004" pitchFamily="49" charset="0"/>
              </a:rPr>
              <a:t>    </a:t>
            </a:r>
            <a:r>
              <a:rPr lang="nb-NO" sz="1250" dirty="0" err="1">
                <a:latin typeface="Cascadia Code Light" panose="020B0609020000020004" pitchFamily="49" charset="0"/>
                <a:ea typeface="Fira Code" pitchFamily="1" charset="0"/>
                <a:cs typeface="Cascadia Code Light" panose="020B0609020000020004" pitchFamily="49" charset="0"/>
              </a:rPr>
              <a:t>model</a:t>
            </a:r>
            <a:r>
              <a:rPr lang="nb-NO" sz="1250" dirty="0">
                <a:latin typeface="Cascadia Code Light" panose="020B0609020000020004" pitchFamily="49" charset="0"/>
                <a:ea typeface="Fira Code" pitchFamily="1" charset="0"/>
                <a:cs typeface="Cascadia Code Light" panose="020B0609020000020004" pitchFamily="49" charset="0"/>
              </a:rPr>
              <a:t> {</a:t>
            </a:r>
          </a:p>
          <a:p>
            <a:r>
              <a:rPr lang="nb-NO" sz="1250" dirty="0">
                <a:latin typeface="Cascadia Code Light" panose="020B0609020000020004" pitchFamily="49" charset="0"/>
                <a:ea typeface="Fira Code" pitchFamily="1" charset="0"/>
                <a:cs typeface="Cascadia Code Light" panose="020B0609020000020004" pitchFamily="49" charset="0"/>
              </a:rPr>
              <a:t>        </a:t>
            </a:r>
            <a:r>
              <a:rPr lang="nb-NO" sz="1250" dirty="0" err="1">
                <a:latin typeface="Cascadia Code Light" panose="020B0609020000020004" pitchFamily="49" charset="0"/>
                <a:ea typeface="Fira Code" pitchFamily="1" charset="0"/>
                <a:cs typeface="Cascadia Code Light" panose="020B0609020000020004" pitchFamily="49" charset="0"/>
              </a:rPr>
              <a:t>user</a:t>
            </a:r>
            <a:r>
              <a:rPr lang="nb-NO" sz="1250" dirty="0">
                <a:latin typeface="Cascadia Code Light" panose="020B0609020000020004" pitchFamily="49" charset="0"/>
                <a:ea typeface="Fira Code" pitchFamily="1" charset="0"/>
                <a:cs typeface="Cascadia Code Light" panose="020B0609020000020004" pitchFamily="49" charset="0"/>
              </a:rPr>
              <a:t> = person "User"</a:t>
            </a:r>
          </a:p>
          <a:p>
            <a:r>
              <a:rPr lang="nb-NO" sz="1250" dirty="0">
                <a:latin typeface="Cascadia Code Light" panose="020B0609020000020004" pitchFamily="49" charset="0"/>
                <a:ea typeface="Fira Code" pitchFamily="1" charset="0"/>
                <a:cs typeface="Cascadia Code Light" panose="020B0609020000020004" pitchFamily="49" charset="0"/>
              </a:rPr>
              <a:t>        </a:t>
            </a:r>
            <a:r>
              <a:rPr lang="nb-NO" sz="1250" dirty="0" err="1">
                <a:latin typeface="Cascadia Code Light" panose="020B0609020000020004" pitchFamily="49" charset="0"/>
                <a:ea typeface="Fira Code" pitchFamily="1" charset="0"/>
                <a:cs typeface="Cascadia Code Light" panose="020B0609020000020004" pitchFamily="49" charset="0"/>
              </a:rPr>
              <a:t>softwareSystem</a:t>
            </a:r>
            <a:r>
              <a:rPr lang="nb-NO" sz="1250" dirty="0">
                <a:latin typeface="Cascadia Code Light" panose="020B0609020000020004" pitchFamily="49" charset="0"/>
                <a:ea typeface="Fira Code" pitchFamily="1" charset="0"/>
                <a:cs typeface="Cascadia Code Light" panose="020B0609020000020004" pitchFamily="49" charset="0"/>
              </a:rPr>
              <a:t> = </a:t>
            </a:r>
            <a:r>
              <a:rPr lang="nb-NO" sz="1250" dirty="0" err="1">
                <a:latin typeface="Cascadia Code Light" panose="020B0609020000020004" pitchFamily="49" charset="0"/>
                <a:ea typeface="Fira Code" pitchFamily="1" charset="0"/>
                <a:cs typeface="Cascadia Code Light" panose="020B0609020000020004" pitchFamily="49" charset="0"/>
              </a:rPr>
              <a:t>softwareSystem</a:t>
            </a:r>
            <a:r>
              <a:rPr lang="nb-NO" sz="1250" dirty="0">
                <a:latin typeface="Cascadia Code Light" panose="020B0609020000020004" pitchFamily="49" charset="0"/>
                <a:ea typeface="Fira Code" pitchFamily="1" charset="0"/>
                <a:cs typeface="Cascadia Code Light" panose="020B0609020000020004" pitchFamily="49" charset="0"/>
              </a:rPr>
              <a:t> "Software System" {</a:t>
            </a:r>
          </a:p>
          <a:p>
            <a:r>
              <a:rPr lang="nb-NO" sz="1250" dirty="0">
                <a:latin typeface="Cascadia Code Light" panose="020B0609020000020004" pitchFamily="49" charset="0"/>
                <a:ea typeface="Fira Code" pitchFamily="1" charset="0"/>
                <a:cs typeface="Cascadia Code Light" panose="020B0609020000020004" pitchFamily="49" charset="0"/>
              </a:rPr>
              <a:t>            </a:t>
            </a:r>
            <a:r>
              <a:rPr lang="nb-NO" sz="1250" dirty="0" err="1">
                <a:latin typeface="Cascadia Code Light" panose="020B0609020000020004" pitchFamily="49" charset="0"/>
                <a:ea typeface="Fira Code" pitchFamily="1" charset="0"/>
                <a:cs typeface="Cascadia Code Light" panose="020B0609020000020004" pitchFamily="49" charset="0"/>
              </a:rPr>
              <a:t>webapp</a:t>
            </a:r>
            <a:r>
              <a:rPr lang="nb-NO" sz="1250" dirty="0">
                <a:latin typeface="Cascadia Code Light" panose="020B0609020000020004" pitchFamily="49" charset="0"/>
                <a:ea typeface="Fira Code" pitchFamily="1" charset="0"/>
                <a:cs typeface="Cascadia Code Light" panose="020B0609020000020004" pitchFamily="49" charset="0"/>
              </a:rPr>
              <a:t> = container "Web Application" {</a:t>
            </a:r>
          </a:p>
          <a:p>
            <a:r>
              <a:rPr lang="nb-NO" sz="1250" dirty="0">
                <a:latin typeface="Cascadia Code Light" panose="020B0609020000020004" pitchFamily="49" charset="0"/>
                <a:ea typeface="Fira Code" pitchFamily="1" charset="0"/>
                <a:cs typeface="Cascadia Code Light" panose="020B0609020000020004" pitchFamily="49" charset="0"/>
              </a:rPr>
              <a:t>                </a:t>
            </a:r>
            <a:r>
              <a:rPr lang="nb-NO" sz="1250" dirty="0" err="1">
                <a:latin typeface="Cascadia Code Light" panose="020B0609020000020004" pitchFamily="49" charset="0"/>
                <a:ea typeface="Fira Code" pitchFamily="1" charset="0"/>
                <a:cs typeface="Cascadia Code Light" panose="020B0609020000020004" pitchFamily="49" charset="0"/>
              </a:rPr>
              <a:t>user</a:t>
            </a:r>
            <a:r>
              <a:rPr lang="nb-NO" sz="1250" dirty="0">
                <a:latin typeface="Cascadia Code Light" panose="020B0609020000020004" pitchFamily="49" charset="0"/>
                <a:ea typeface="Fira Code" pitchFamily="1" charset="0"/>
                <a:cs typeface="Cascadia Code Light" panose="020B0609020000020004" pitchFamily="49" charset="0"/>
              </a:rPr>
              <a:t> -&gt; </a:t>
            </a:r>
            <a:r>
              <a:rPr lang="nb-NO" sz="1250" dirty="0" err="1">
                <a:latin typeface="Cascadia Code Light" panose="020B0609020000020004" pitchFamily="49" charset="0"/>
                <a:ea typeface="Fira Code" pitchFamily="1" charset="0"/>
                <a:cs typeface="Cascadia Code Light" panose="020B0609020000020004" pitchFamily="49" charset="0"/>
              </a:rPr>
              <a:t>this</a:t>
            </a:r>
            <a:r>
              <a:rPr lang="nb-NO" sz="1250" dirty="0">
                <a:latin typeface="Cascadia Code Light" panose="020B0609020000020004" pitchFamily="49" charset="0"/>
                <a:ea typeface="Fira Code" pitchFamily="1" charset="0"/>
                <a:cs typeface="Cascadia Code Light" panose="020B0609020000020004" pitchFamily="49" charset="0"/>
              </a:rPr>
              <a:t> "</a:t>
            </a:r>
            <a:r>
              <a:rPr lang="nb-NO" sz="1250" dirty="0" err="1">
                <a:latin typeface="Cascadia Code Light" panose="020B0609020000020004" pitchFamily="49" charset="0"/>
                <a:ea typeface="Fira Code" pitchFamily="1" charset="0"/>
                <a:cs typeface="Cascadia Code Light" panose="020B0609020000020004" pitchFamily="49" charset="0"/>
              </a:rPr>
              <a:t>Uses</a:t>
            </a:r>
            <a:r>
              <a:rPr lang="nb-NO" sz="1250" dirty="0">
                <a:latin typeface="Cascadia Code Light" panose="020B0609020000020004" pitchFamily="49" charset="0"/>
                <a:ea typeface="Fira Code" pitchFamily="1" charset="0"/>
                <a:cs typeface="Cascadia Code Light" panose="020B0609020000020004" pitchFamily="49" charset="0"/>
              </a:rPr>
              <a:t>"</a:t>
            </a:r>
          </a:p>
          <a:p>
            <a:r>
              <a:rPr lang="nb-NO" sz="1250" dirty="0">
                <a:latin typeface="Cascadia Code Light" panose="020B0609020000020004" pitchFamily="49" charset="0"/>
                <a:ea typeface="Fira Code" pitchFamily="1" charset="0"/>
                <a:cs typeface="Cascadia Code Light" panose="020B0609020000020004" pitchFamily="49" charset="0"/>
              </a:rPr>
              <a:t>            }</a:t>
            </a:r>
          </a:p>
          <a:p>
            <a:r>
              <a:rPr lang="nb-NO" sz="1250" dirty="0">
                <a:latin typeface="Cascadia Code Light" panose="020B0609020000020004" pitchFamily="49" charset="0"/>
                <a:ea typeface="Fira Code" pitchFamily="1" charset="0"/>
                <a:cs typeface="Cascadia Code Light" panose="020B0609020000020004" pitchFamily="49" charset="0"/>
              </a:rPr>
              <a:t>            container "Database" {</a:t>
            </a:r>
          </a:p>
          <a:p>
            <a:r>
              <a:rPr lang="nb-NO" sz="1250" dirty="0">
                <a:latin typeface="Cascadia Code Light" panose="020B0609020000020004" pitchFamily="49" charset="0"/>
                <a:ea typeface="Fira Code" pitchFamily="1" charset="0"/>
                <a:cs typeface="Cascadia Code Light" panose="020B0609020000020004" pitchFamily="49" charset="0"/>
              </a:rPr>
              <a:t>                </a:t>
            </a:r>
            <a:r>
              <a:rPr lang="nb-NO" sz="1250" dirty="0" err="1">
                <a:latin typeface="Cascadia Code Light" panose="020B0609020000020004" pitchFamily="49" charset="0"/>
                <a:ea typeface="Fira Code" pitchFamily="1" charset="0"/>
                <a:cs typeface="Cascadia Code Light" panose="020B0609020000020004" pitchFamily="49" charset="0"/>
              </a:rPr>
              <a:t>webapp</a:t>
            </a:r>
            <a:r>
              <a:rPr lang="nb-NO" sz="1250" dirty="0">
                <a:latin typeface="Cascadia Code Light" panose="020B0609020000020004" pitchFamily="49" charset="0"/>
                <a:ea typeface="Fira Code" pitchFamily="1" charset="0"/>
                <a:cs typeface="Cascadia Code Light" panose="020B0609020000020004" pitchFamily="49" charset="0"/>
              </a:rPr>
              <a:t> -&gt; </a:t>
            </a:r>
            <a:r>
              <a:rPr lang="nb-NO" sz="1250" dirty="0" err="1">
                <a:latin typeface="Cascadia Code Light" panose="020B0609020000020004" pitchFamily="49" charset="0"/>
                <a:ea typeface="Fira Code" pitchFamily="1" charset="0"/>
                <a:cs typeface="Cascadia Code Light" panose="020B0609020000020004" pitchFamily="49" charset="0"/>
              </a:rPr>
              <a:t>this</a:t>
            </a:r>
            <a:r>
              <a:rPr lang="nb-NO" sz="1250" dirty="0">
                <a:latin typeface="Cascadia Code Light" panose="020B0609020000020004" pitchFamily="49" charset="0"/>
                <a:ea typeface="Fira Code" pitchFamily="1" charset="0"/>
                <a:cs typeface="Cascadia Code Light" panose="020B0609020000020004" pitchFamily="49" charset="0"/>
              </a:rPr>
              <a:t> "Reads from and </a:t>
            </a:r>
            <a:r>
              <a:rPr lang="nb-NO" sz="1250" dirty="0" err="1">
                <a:latin typeface="Cascadia Code Light" panose="020B0609020000020004" pitchFamily="49" charset="0"/>
                <a:ea typeface="Fira Code" pitchFamily="1" charset="0"/>
                <a:cs typeface="Cascadia Code Light" panose="020B0609020000020004" pitchFamily="49" charset="0"/>
              </a:rPr>
              <a:t>writes</a:t>
            </a:r>
            <a:r>
              <a:rPr lang="nb-NO" sz="1250" dirty="0">
                <a:latin typeface="Cascadia Code Light" panose="020B0609020000020004" pitchFamily="49" charset="0"/>
                <a:ea typeface="Fira Code" pitchFamily="1" charset="0"/>
                <a:cs typeface="Cascadia Code Light" panose="020B0609020000020004" pitchFamily="49" charset="0"/>
              </a:rPr>
              <a:t> to"</a:t>
            </a:r>
          </a:p>
          <a:p>
            <a:r>
              <a:rPr lang="nb-NO" sz="1250" dirty="0">
                <a:latin typeface="Cascadia Code Light" panose="020B0609020000020004" pitchFamily="49" charset="0"/>
                <a:ea typeface="Fira Code" pitchFamily="1" charset="0"/>
                <a:cs typeface="Cascadia Code Light" panose="020B0609020000020004" pitchFamily="49" charset="0"/>
              </a:rPr>
              <a:t>            }</a:t>
            </a:r>
          </a:p>
          <a:p>
            <a:r>
              <a:rPr lang="nb-NO" sz="1250" dirty="0">
                <a:latin typeface="Cascadia Code Light" panose="020B0609020000020004" pitchFamily="49" charset="0"/>
                <a:ea typeface="Fira Code" pitchFamily="1" charset="0"/>
                <a:cs typeface="Cascadia Code Light" panose="020B0609020000020004" pitchFamily="49" charset="0"/>
              </a:rPr>
              <a:t>        }</a:t>
            </a:r>
          </a:p>
          <a:p>
            <a:r>
              <a:rPr lang="nb-NO" sz="1250" dirty="0">
                <a:latin typeface="Cascadia Code Light" panose="020B0609020000020004" pitchFamily="49" charset="0"/>
                <a:ea typeface="Fira Code" pitchFamily="1" charset="0"/>
                <a:cs typeface="Cascadia Code Light" panose="020B0609020000020004" pitchFamily="49" charset="0"/>
              </a:rPr>
              <a:t>    }</a:t>
            </a:r>
          </a:p>
          <a:p>
            <a:endParaRPr lang="nb-NO" sz="1250" dirty="0">
              <a:latin typeface="Cascadia Code Light" panose="020B0609020000020004" pitchFamily="49" charset="0"/>
              <a:ea typeface="Fira Code" pitchFamily="1" charset="0"/>
              <a:cs typeface="Cascadia Code Light" panose="020B0609020000020004" pitchFamily="49" charset="0"/>
            </a:endParaRPr>
          </a:p>
          <a:p>
            <a:r>
              <a:rPr lang="nb-NO" sz="1250" dirty="0">
                <a:latin typeface="Cascadia Code Light" panose="020B0609020000020004" pitchFamily="49" charset="0"/>
                <a:ea typeface="Fira Code" pitchFamily="1" charset="0"/>
                <a:cs typeface="Cascadia Code Light" panose="020B0609020000020004" pitchFamily="49" charset="0"/>
              </a:rPr>
              <a:t>    </a:t>
            </a:r>
            <a:r>
              <a:rPr lang="nb-NO" sz="1250" dirty="0" err="1">
                <a:latin typeface="Cascadia Code Light" panose="020B0609020000020004" pitchFamily="49" charset="0"/>
                <a:ea typeface="Fira Code" pitchFamily="1" charset="0"/>
                <a:cs typeface="Cascadia Code Light" panose="020B0609020000020004" pitchFamily="49" charset="0"/>
              </a:rPr>
              <a:t>views</a:t>
            </a:r>
            <a:r>
              <a:rPr lang="nb-NO" sz="1250" dirty="0">
                <a:latin typeface="Cascadia Code Light" panose="020B0609020000020004" pitchFamily="49" charset="0"/>
                <a:ea typeface="Fira Code" pitchFamily="1" charset="0"/>
                <a:cs typeface="Cascadia Code Light" panose="020B0609020000020004" pitchFamily="49" charset="0"/>
              </a:rPr>
              <a:t> {</a:t>
            </a:r>
          </a:p>
          <a:p>
            <a:r>
              <a:rPr lang="nb-NO" sz="1250" dirty="0">
                <a:latin typeface="Cascadia Code Light" panose="020B0609020000020004" pitchFamily="49" charset="0"/>
                <a:ea typeface="Fira Code" pitchFamily="1" charset="0"/>
                <a:cs typeface="Cascadia Code Light" panose="020B0609020000020004" pitchFamily="49" charset="0"/>
              </a:rPr>
              <a:t>        </a:t>
            </a:r>
            <a:r>
              <a:rPr lang="nb-NO" sz="1250" dirty="0" err="1">
                <a:latin typeface="Cascadia Code Light" panose="020B0609020000020004" pitchFamily="49" charset="0"/>
                <a:ea typeface="Fira Code" pitchFamily="1" charset="0"/>
                <a:cs typeface="Cascadia Code Light" panose="020B0609020000020004" pitchFamily="49" charset="0"/>
              </a:rPr>
              <a:t>systemContext</a:t>
            </a:r>
            <a:r>
              <a:rPr lang="nb-NO" sz="1250" dirty="0">
                <a:latin typeface="Cascadia Code Light" panose="020B0609020000020004" pitchFamily="49" charset="0"/>
                <a:ea typeface="Fira Code" pitchFamily="1" charset="0"/>
                <a:cs typeface="Cascadia Code Light" panose="020B0609020000020004" pitchFamily="49" charset="0"/>
              </a:rPr>
              <a:t> </a:t>
            </a:r>
            <a:r>
              <a:rPr lang="nb-NO" sz="1250" dirty="0" err="1">
                <a:latin typeface="Cascadia Code Light" panose="020B0609020000020004" pitchFamily="49" charset="0"/>
                <a:ea typeface="Fira Code" pitchFamily="1" charset="0"/>
                <a:cs typeface="Cascadia Code Light" panose="020B0609020000020004" pitchFamily="49" charset="0"/>
              </a:rPr>
              <a:t>softwareSystem</a:t>
            </a:r>
            <a:r>
              <a:rPr lang="nb-NO" sz="1250" dirty="0">
                <a:latin typeface="Cascadia Code Light" panose="020B0609020000020004" pitchFamily="49" charset="0"/>
                <a:ea typeface="Fira Code" pitchFamily="1" charset="0"/>
                <a:cs typeface="Cascadia Code Light" panose="020B0609020000020004" pitchFamily="49" charset="0"/>
              </a:rPr>
              <a:t> {</a:t>
            </a:r>
          </a:p>
          <a:p>
            <a:r>
              <a:rPr lang="nb-NO" sz="1250" dirty="0">
                <a:latin typeface="Cascadia Code Light" panose="020B0609020000020004" pitchFamily="49" charset="0"/>
                <a:ea typeface="Fira Code" pitchFamily="1" charset="0"/>
                <a:cs typeface="Cascadia Code Light" panose="020B0609020000020004" pitchFamily="49" charset="0"/>
              </a:rPr>
              <a:t>            </a:t>
            </a:r>
            <a:r>
              <a:rPr lang="nb-NO" sz="1250" dirty="0" err="1">
                <a:latin typeface="Cascadia Code Light" panose="020B0609020000020004" pitchFamily="49" charset="0"/>
                <a:ea typeface="Fira Code" pitchFamily="1" charset="0"/>
                <a:cs typeface="Cascadia Code Light" panose="020B0609020000020004" pitchFamily="49" charset="0"/>
              </a:rPr>
              <a:t>include</a:t>
            </a:r>
            <a:r>
              <a:rPr lang="nb-NO" sz="1250" dirty="0">
                <a:latin typeface="Cascadia Code Light" panose="020B0609020000020004" pitchFamily="49" charset="0"/>
                <a:ea typeface="Fira Code" pitchFamily="1" charset="0"/>
                <a:cs typeface="Cascadia Code Light" panose="020B0609020000020004" pitchFamily="49" charset="0"/>
              </a:rPr>
              <a:t> *</a:t>
            </a:r>
          </a:p>
          <a:p>
            <a:r>
              <a:rPr lang="nb-NO" sz="1250" dirty="0">
                <a:latin typeface="Cascadia Code Light" panose="020B0609020000020004" pitchFamily="49" charset="0"/>
                <a:ea typeface="Fira Code" pitchFamily="1" charset="0"/>
                <a:cs typeface="Cascadia Code Light" panose="020B0609020000020004" pitchFamily="49" charset="0"/>
              </a:rPr>
              <a:t>            </a:t>
            </a:r>
            <a:r>
              <a:rPr lang="nb-NO" sz="1250" dirty="0" err="1">
                <a:latin typeface="Cascadia Code Light" panose="020B0609020000020004" pitchFamily="49" charset="0"/>
                <a:ea typeface="Fira Code" pitchFamily="1" charset="0"/>
                <a:cs typeface="Cascadia Code Light" panose="020B0609020000020004" pitchFamily="49" charset="0"/>
              </a:rPr>
              <a:t>autolayout</a:t>
            </a:r>
            <a:r>
              <a:rPr lang="nb-NO" sz="1250" dirty="0">
                <a:latin typeface="Cascadia Code Light" panose="020B0609020000020004" pitchFamily="49" charset="0"/>
                <a:ea typeface="Fira Code" pitchFamily="1" charset="0"/>
                <a:cs typeface="Cascadia Code Light" panose="020B0609020000020004" pitchFamily="49" charset="0"/>
              </a:rPr>
              <a:t> </a:t>
            </a:r>
            <a:r>
              <a:rPr lang="nb-NO" sz="1250" dirty="0" err="1">
                <a:latin typeface="Cascadia Code Light" panose="020B0609020000020004" pitchFamily="49" charset="0"/>
                <a:ea typeface="Fira Code" pitchFamily="1" charset="0"/>
                <a:cs typeface="Cascadia Code Light" panose="020B0609020000020004" pitchFamily="49" charset="0"/>
              </a:rPr>
              <a:t>lr</a:t>
            </a:r>
            <a:endParaRPr lang="nb-NO" sz="1250" dirty="0">
              <a:latin typeface="Cascadia Code Light" panose="020B0609020000020004" pitchFamily="49" charset="0"/>
              <a:ea typeface="Fira Code" pitchFamily="1" charset="0"/>
              <a:cs typeface="Cascadia Code Light" panose="020B0609020000020004" pitchFamily="49" charset="0"/>
            </a:endParaRPr>
          </a:p>
          <a:p>
            <a:r>
              <a:rPr lang="nb-NO" sz="1250" dirty="0">
                <a:latin typeface="Cascadia Code Light" panose="020B0609020000020004" pitchFamily="49" charset="0"/>
                <a:ea typeface="Fira Code" pitchFamily="1" charset="0"/>
                <a:cs typeface="Cascadia Code Light" panose="020B0609020000020004" pitchFamily="49" charset="0"/>
              </a:rPr>
              <a:t>        }</a:t>
            </a:r>
          </a:p>
          <a:p>
            <a:endParaRPr lang="nb-NO" sz="1250" dirty="0">
              <a:latin typeface="Cascadia Code Light" panose="020B0609020000020004" pitchFamily="49" charset="0"/>
              <a:ea typeface="Fira Code" pitchFamily="1" charset="0"/>
              <a:cs typeface="Cascadia Code Light" panose="020B0609020000020004" pitchFamily="49" charset="0"/>
            </a:endParaRPr>
          </a:p>
          <a:p>
            <a:r>
              <a:rPr lang="nb-NO" sz="1250" dirty="0">
                <a:latin typeface="Cascadia Code Light" panose="020B0609020000020004" pitchFamily="49" charset="0"/>
                <a:ea typeface="Fira Code" pitchFamily="1" charset="0"/>
                <a:cs typeface="Cascadia Code Light" panose="020B0609020000020004" pitchFamily="49" charset="0"/>
              </a:rPr>
              <a:t>        container </a:t>
            </a:r>
            <a:r>
              <a:rPr lang="nb-NO" sz="1250" dirty="0" err="1">
                <a:latin typeface="Cascadia Code Light" panose="020B0609020000020004" pitchFamily="49" charset="0"/>
                <a:ea typeface="Fira Code" pitchFamily="1" charset="0"/>
                <a:cs typeface="Cascadia Code Light" panose="020B0609020000020004" pitchFamily="49" charset="0"/>
              </a:rPr>
              <a:t>softwareSystem</a:t>
            </a:r>
            <a:r>
              <a:rPr lang="nb-NO" sz="1250" dirty="0">
                <a:latin typeface="Cascadia Code Light" panose="020B0609020000020004" pitchFamily="49" charset="0"/>
                <a:ea typeface="Fira Code" pitchFamily="1" charset="0"/>
                <a:cs typeface="Cascadia Code Light" panose="020B0609020000020004" pitchFamily="49" charset="0"/>
              </a:rPr>
              <a:t> {</a:t>
            </a:r>
          </a:p>
          <a:p>
            <a:r>
              <a:rPr lang="nb-NO" sz="1250" dirty="0">
                <a:latin typeface="Cascadia Code Light" panose="020B0609020000020004" pitchFamily="49" charset="0"/>
                <a:ea typeface="Fira Code" pitchFamily="1" charset="0"/>
                <a:cs typeface="Cascadia Code Light" panose="020B0609020000020004" pitchFamily="49" charset="0"/>
              </a:rPr>
              <a:t>            </a:t>
            </a:r>
            <a:r>
              <a:rPr lang="nb-NO" sz="1250" dirty="0" err="1">
                <a:latin typeface="Cascadia Code Light" panose="020B0609020000020004" pitchFamily="49" charset="0"/>
                <a:ea typeface="Fira Code" pitchFamily="1" charset="0"/>
                <a:cs typeface="Cascadia Code Light" panose="020B0609020000020004" pitchFamily="49" charset="0"/>
              </a:rPr>
              <a:t>include</a:t>
            </a:r>
            <a:r>
              <a:rPr lang="nb-NO" sz="1250" dirty="0">
                <a:latin typeface="Cascadia Code Light" panose="020B0609020000020004" pitchFamily="49" charset="0"/>
                <a:ea typeface="Fira Code" pitchFamily="1" charset="0"/>
                <a:cs typeface="Cascadia Code Light" panose="020B0609020000020004" pitchFamily="49" charset="0"/>
              </a:rPr>
              <a:t> *</a:t>
            </a:r>
          </a:p>
          <a:p>
            <a:r>
              <a:rPr lang="nb-NO" sz="1250" dirty="0">
                <a:latin typeface="Cascadia Code Light" panose="020B0609020000020004" pitchFamily="49" charset="0"/>
                <a:ea typeface="Fira Code" pitchFamily="1" charset="0"/>
                <a:cs typeface="Cascadia Code Light" panose="020B0609020000020004" pitchFamily="49" charset="0"/>
              </a:rPr>
              <a:t>            </a:t>
            </a:r>
            <a:r>
              <a:rPr lang="nb-NO" sz="1250" dirty="0" err="1">
                <a:latin typeface="Cascadia Code Light" panose="020B0609020000020004" pitchFamily="49" charset="0"/>
                <a:ea typeface="Fira Code" pitchFamily="1" charset="0"/>
                <a:cs typeface="Cascadia Code Light" panose="020B0609020000020004" pitchFamily="49" charset="0"/>
              </a:rPr>
              <a:t>autolayout</a:t>
            </a:r>
            <a:r>
              <a:rPr lang="nb-NO" sz="1250" dirty="0">
                <a:latin typeface="Cascadia Code Light" panose="020B0609020000020004" pitchFamily="49" charset="0"/>
                <a:ea typeface="Fira Code" pitchFamily="1" charset="0"/>
                <a:cs typeface="Cascadia Code Light" panose="020B0609020000020004" pitchFamily="49" charset="0"/>
              </a:rPr>
              <a:t> </a:t>
            </a:r>
            <a:r>
              <a:rPr lang="nb-NO" sz="1250" dirty="0" err="1">
                <a:latin typeface="Cascadia Code Light" panose="020B0609020000020004" pitchFamily="49" charset="0"/>
                <a:ea typeface="Fira Code" pitchFamily="1" charset="0"/>
                <a:cs typeface="Cascadia Code Light" panose="020B0609020000020004" pitchFamily="49" charset="0"/>
              </a:rPr>
              <a:t>lr</a:t>
            </a:r>
            <a:endParaRPr lang="nb-NO" sz="1250" dirty="0">
              <a:latin typeface="Cascadia Code Light" panose="020B0609020000020004" pitchFamily="49" charset="0"/>
              <a:ea typeface="Fira Code" pitchFamily="1" charset="0"/>
              <a:cs typeface="Cascadia Code Light" panose="020B0609020000020004" pitchFamily="49" charset="0"/>
            </a:endParaRPr>
          </a:p>
          <a:p>
            <a:r>
              <a:rPr lang="nb-NO" sz="1250" dirty="0">
                <a:latin typeface="Cascadia Code Light" panose="020B0609020000020004" pitchFamily="49" charset="0"/>
                <a:ea typeface="Fira Code" pitchFamily="1" charset="0"/>
                <a:cs typeface="Cascadia Code Light" panose="020B0609020000020004" pitchFamily="49" charset="0"/>
              </a:rPr>
              <a:t>        }</a:t>
            </a:r>
          </a:p>
          <a:p>
            <a:endParaRPr lang="nb-NO" sz="1250" dirty="0">
              <a:latin typeface="Cascadia Code Light" panose="020B0609020000020004" pitchFamily="49" charset="0"/>
              <a:ea typeface="Fira Code" pitchFamily="1" charset="0"/>
              <a:cs typeface="Cascadia Code Light" panose="020B0609020000020004" pitchFamily="49" charset="0"/>
            </a:endParaRPr>
          </a:p>
          <a:p>
            <a:r>
              <a:rPr lang="nb-NO" sz="1250" dirty="0">
                <a:latin typeface="Cascadia Code Light" panose="020B0609020000020004" pitchFamily="49" charset="0"/>
                <a:ea typeface="Fira Code" pitchFamily="1" charset="0"/>
                <a:cs typeface="Cascadia Code Light" panose="020B0609020000020004" pitchFamily="49" charset="0"/>
              </a:rPr>
              <a:t>        </a:t>
            </a:r>
            <a:r>
              <a:rPr lang="nb-NO" sz="1250" dirty="0" err="1">
                <a:latin typeface="Cascadia Code Light" panose="020B0609020000020004" pitchFamily="49" charset="0"/>
                <a:ea typeface="Fira Code" pitchFamily="1" charset="0"/>
                <a:cs typeface="Cascadia Code Light" panose="020B0609020000020004" pitchFamily="49" charset="0"/>
              </a:rPr>
              <a:t>theme</a:t>
            </a:r>
            <a:r>
              <a:rPr lang="nb-NO" sz="1250" dirty="0">
                <a:latin typeface="Cascadia Code Light" panose="020B0609020000020004" pitchFamily="49" charset="0"/>
                <a:ea typeface="Fira Code" pitchFamily="1" charset="0"/>
                <a:cs typeface="Cascadia Code Light" panose="020B0609020000020004" pitchFamily="49" charset="0"/>
              </a:rPr>
              <a:t> </a:t>
            </a:r>
            <a:r>
              <a:rPr lang="nb-NO" sz="1250" dirty="0" err="1">
                <a:latin typeface="Cascadia Code Light" panose="020B0609020000020004" pitchFamily="49" charset="0"/>
                <a:ea typeface="Fira Code" pitchFamily="1" charset="0"/>
                <a:cs typeface="Cascadia Code Light" panose="020B0609020000020004" pitchFamily="49" charset="0"/>
              </a:rPr>
              <a:t>default</a:t>
            </a:r>
            <a:endParaRPr lang="nb-NO" sz="1250" dirty="0">
              <a:latin typeface="Cascadia Code Light" panose="020B0609020000020004" pitchFamily="49" charset="0"/>
              <a:ea typeface="Fira Code" pitchFamily="1" charset="0"/>
              <a:cs typeface="Cascadia Code Light" panose="020B0609020000020004" pitchFamily="49" charset="0"/>
            </a:endParaRPr>
          </a:p>
          <a:p>
            <a:r>
              <a:rPr lang="nb-NO" sz="1250" dirty="0">
                <a:latin typeface="Cascadia Code Light" panose="020B0609020000020004" pitchFamily="49" charset="0"/>
                <a:ea typeface="Fira Code" pitchFamily="1" charset="0"/>
                <a:cs typeface="Cascadia Code Light" panose="020B0609020000020004" pitchFamily="49" charset="0"/>
              </a:rPr>
              <a:t>    }</a:t>
            </a:r>
          </a:p>
          <a:p>
            <a:r>
              <a:rPr lang="nb-NO" sz="1250" dirty="0">
                <a:latin typeface="Cascadia Code Light" panose="020B0609020000020004" pitchFamily="49" charset="0"/>
                <a:ea typeface="Fira Code" pitchFamily="1" charset="0"/>
                <a:cs typeface="Cascadia Code Light" panose="020B0609020000020004" pitchFamily="49" charset="0"/>
              </a:rPr>
              <a:t>}</a:t>
            </a:r>
          </a:p>
        </p:txBody>
      </p:sp>
      <p:pic>
        <p:nvPicPr>
          <p:cNvPr id="3077" name="Picture 5" descr="Multiple diagrams from a single model">
            <a:extLst>
              <a:ext uri="{FF2B5EF4-FFF2-40B4-BE49-F238E27FC236}">
                <a16:creationId xmlns:a16="http://schemas.microsoft.com/office/drawing/2014/main" id="{4C0E383C-FA9D-CD41-DE91-0F7B6AADB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2" y="158803"/>
            <a:ext cx="5283200" cy="2753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Multiple diagrams from a single model">
            <a:extLst>
              <a:ext uri="{FF2B5EF4-FFF2-40B4-BE49-F238E27FC236}">
                <a16:creationId xmlns:a16="http://schemas.microsoft.com/office/drawing/2014/main" id="{8CFBAE98-2E6B-A4F8-060A-076FC7214F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36" r="7115"/>
          <a:stretch/>
        </p:blipFill>
        <p:spPr bwMode="auto">
          <a:xfrm>
            <a:off x="6019800" y="4055533"/>
            <a:ext cx="6006221" cy="2123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DFDFD33-50C1-1A0A-C0D6-D12644554E0D}"/>
              </a:ext>
            </a:extLst>
          </p:cNvPr>
          <p:cNvSpPr/>
          <p:nvPr/>
        </p:nvSpPr>
        <p:spPr>
          <a:xfrm>
            <a:off x="5799667" y="3357033"/>
            <a:ext cx="6392333" cy="1439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b-NO" sz="1250" dirty="0">
              <a:latin typeface="Cascadia Code Light" panose="020B0609020000020004" pitchFamily="49" charset="0"/>
              <a:ea typeface="Fira Code" pitchFamily="1" charset="0"/>
              <a:cs typeface="Cascadia Code Light" panose="020B0609020000020004" pitchFamily="49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2F243B8-CC74-A886-F4F6-B984B9387367}"/>
              </a:ext>
            </a:extLst>
          </p:cNvPr>
          <p:cNvSpPr/>
          <p:nvPr/>
        </p:nvSpPr>
        <p:spPr>
          <a:xfrm>
            <a:off x="3742269" y="2946400"/>
            <a:ext cx="2709333" cy="660400"/>
          </a:xfrm>
          <a:custGeom>
            <a:avLst/>
            <a:gdLst>
              <a:gd name="connsiteX0" fmla="*/ 0 w 2709333"/>
              <a:gd name="connsiteY0" fmla="*/ 660400 h 660400"/>
              <a:gd name="connsiteX1" fmla="*/ 1676400 w 2709333"/>
              <a:gd name="connsiteY1" fmla="*/ 541867 h 660400"/>
              <a:gd name="connsiteX2" fmla="*/ 2709333 w 2709333"/>
              <a:gd name="connsiteY2" fmla="*/ 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9333" h="660400">
                <a:moveTo>
                  <a:pt x="0" y="660400"/>
                </a:moveTo>
                <a:cubicBezTo>
                  <a:pt x="612422" y="656167"/>
                  <a:pt x="1224845" y="651934"/>
                  <a:pt x="1676400" y="541867"/>
                </a:cubicBezTo>
                <a:cubicBezTo>
                  <a:pt x="2127956" y="431800"/>
                  <a:pt x="2418644" y="215900"/>
                  <a:pt x="2709333" y="0"/>
                </a:cubicBezTo>
              </a:path>
            </a:pathLst>
          </a:custGeom>
          <a:noFill/>
          <a:ln w="762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3D9583C-FB41-0831-F2F8-1661109ECD4D}"/>
              </a:ext>
            </a:extLst>
          </p:cNvPr>
          <p:cNvSpPr/>
          <p:nvPr/>
        </p:nvSpPr>
        <p:spPr>
          <a:xfrm rot="21191376">
            <a:off x="3382118" y="4296227"/>
            <a:ext cx="3033818" cy="782058"/>
          </a:xfrm>
          <a:custGeom>
            <a:avLst/>
            <a:gdLst>
              <a:gd name="connsiteX0" fmla="*/ 0 w 2827867"/>
              <a:gd name="connsiteY0" fmla="*/ 16487 h 253553"/>
              <a:gd name="connsiteX1" fmla="*/ 1761067 w 2827867"/>
              <a:gd name="connsiteY1" fmla="*/ 24953 h 253553"/>
              <a:gd name="connsiteX2" fmla="*/ 2827867 w 2827867"/>
              <a:gd name="connsiteY2" fmla="*/ 253553 h 253553"/>
              <a:gd name="connsiteX3" fmla="*/ 2827867 w 2827867"/>
              <a:gd name="connsiteY3" fmla="*/ 253553 h 25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7867" h="253553">
                <a:moveTo>
                  <a:pt x="0" y="16487"/>
                </a:moveTo>
                <a:cubicBezTo>
                  <a:pt x="644878" y="964"/>
                  <a:pt x="1289756" y="-14558"/>
                  <a:pt x="1761067" y="24953"/>
                </a:cubicBezTo>
                <a:cubicBezTo>
                  <a:pt x="2232378" y="64464"/>
                  <a:pt x="2827867" y="253553"/>
                  <a:pt x="2827867" y="253553"/>
                </a:cubicBezTo>
                <a:lnTo>
                  <a:pt x="2827867" y="253553"/>
                </a:lnTo>
              </a:path>
            </a:pathLst>
          </a:custGeom>
          <a:noFill/>
          <a:ln w="762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7BACC5C-FB40-1ACF-B029-DE32370EBA76}"/>
              </a:ext>
            </a:extLst>
          </p:cNvPr>
          <p:cNvSpPr/>
          <p:nvPr/>
        </p:nvSpPr>
        <p:spPr>
          <a:xfrm>
            <a:off x="9203267" y="846667"/>
            <a:ext cx="1921933" cy="1388533"/>
          </a:xfrm>
          <a:prstGeom prst="roundRect">
            <a:avLst/>
          </a:prstGeom>
          <a:noFill/>
          <a:ln w="571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747E12A-B8FF-5699-02C6-45402365B0DC}"/>
              </a:ext>
            </a:extLst>
          </p:cNvPr>
          <p:cNvSpPr/>
          <p:nvPr/>
        </p:nvSpPr>
        <p:spPr>
          <a:xfrm>
            <a:off x="8343900" y="4154252"/>
            <a:ext cx="3619500" cy="1501481"/>
          </a:xfrm>
          <a:prstGeom prst="roundRect">
            <a:avLst/>
          </a:prstGeom>
          <a:noFill/>
          <a:ln w="571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0897EFE-7242-8FBE-D749-22C16F89035D}"/>
              </a:ext>
            </a:extLst>
          </p:cNvPr>
          <p:cNvCxnSpPr>
            <a:stCxn id="9" idx="2"/>
            <a:endCxn id="13" idx="0"/>
          </p:cNvCxnSpPr>
          <p:nvPr/>
        </p:nvCxnSpPr>
        <p:spPr>
          <a:xfrm flipH="1">
            <a:off x="10153650" y="2235200"/>
            <a:ext cx="10584" cy="1919052"/>
          </a:xfrm>
          <a:prstGeom prst="line">
            <a:avLst/>
          </a:prstGeom>
          <a:ln w="57150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97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7A57295-2710-4920-B99A-4D1FA03A6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8067929-4D33-4306-9E2F-67C49CDDB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400" y="465745"/>
            <a:ext cx="11125200" cy="56394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4DC3F8-FFD8-A20C-1171-D53ABD5AE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4027"/>
            <a:ext cx="3494362" cy="4782873"/>
          </a:xfrm>
        </p:spPr>
        <p:txBody>
          <a:bodyPr>
            <a:normAutofit/>
          </a:bodyPr>
          <a:lstStyle/>
          <a:p>
            <a:pPr algn="r"/>
            <a:r>
              <a:rPr lang="nb-NO" dirty="0"/>
              <a:t>Demo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E1D24-A190-5C10-86BB-22958A63B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2" y="894027"/>
            <a:ext cx="6377768" cy="4782873"/>
          </a:xfrm>
        </p:spPr>
        <p:txBody>
          <a:bodyPr anchor="ctr">
            <a:normAutofit/>
          </a:bodyPr>
          <a:lstStyle/>
          <a:p>
            <a:r>
              <a:rPr lang="nb-NO" sz="2400" dirty="0" err="1"/>
              <a:t>Structurizr</a:t>
            </a:r>
            <a:r>
              <a:rPr lang="nb-NO" sz="2400" dirty="0"/>
              <a:t> </a:t>
            </a:r>
            <a:r>
              <a:rPr lang="nb-NO" sz="2400" dirty="0" err="1"/>
              <a:t>Cloud</a:t>
            </a:r>
            <a:endParaRPr lang="nb-NO" sz="2400" dirty="0"/>
          </a:p>
          <a:p>
            <a:r>
              <a:rPr lang="nb-NO" sz="2400" dirty="0" err="1"/>
              <a:t>Structurizr</a:t>
            </a:r>
            <a:r>
              <a:rPr lang="nb-NO" sz="2400" dirty="0"/>
              <a:t> Lite</a:t>
            </a:r>
          </a:p>
          <a:p>
            <a:r>
              <a:rPr lang="nb-NO" sz="2400" dirty="0" err="1"/>
              <a:t>Structurizr</a:t>
            </a:r>
            <a:r>
              <a:rPr lang="nb-NO" sz="2400" dirty="0"/>
              <a:t> CLI</a:t>
            </a:r>
          </a:p>
          <a:p>
            <a:r>
              <a:rPr lang="nb-NO" sz="2400" dirty="0" err="1"/>
              <a:t>Structurizr</a:t>
            </a:r>
            <a:r>
              <a:rPr lang="nb-NO" sz="2400" dirty="0"/>
              <a:t> for .NET</a:t>
            </a:r>
          </a:p>
        </p:txBody>
      </p:sp>
    </p:spTree>
    <p:extLst>
      <p:ext uri="{BB962C8B-B14F-4D97-AF65-F5344CB8AC3E}">
        <p14:creationId xmlns:p14="http://schemas.microsoft.com/office/powerpoint/2010/main" val="979182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8E7D751-BD58-BC1E-7A1B-722884ADE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nb-NO" sz="4000" dirty="0">
                <a:solidFill>
                  <a:srgbClr val="FFFFFF"/>
                </a:solidFill>
              </a:rPr>
              <a:t>Grunner til å like C4: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99D2194-986B-E7CD-4C0B-E42F55CC90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133715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788585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9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13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15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17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BA98FD-17C2-3955-1C34-C10E6B61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9807CAE-1E1E-E7A3-4C5C-03192D4A0687}"/>
              </a:ext>
            </a:extLst>
          </p:cNvPr>
          <p:cNvSpPr/>
          <p:nvPr/>
        </p:nvSpPr>
        <p:spPr>
          <a:xfrm>
            <a:off x="6280010" y="2903758"/>
            <a:ext cx="1315453" cy="9144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Verktøy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20019A3-A4E3-43C7-7517-A15EF569A19B}"/>
              </a:ext>
            </a:extLst>
          </p:cNvPr>
          <p:cNvSpPr/>
          <p:nvPr/>
        </p:nvSpPr>
        <p:spPr>
          <a:xfrm>
            <a:off x="2383382" y="1904333"/>
            <a:ext cx="1315453" cy="512144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DSL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A818BF8-D775-236E-4BA7-7D6BED7EBA52}"/>
              </a:ext>
            </a:extLst>
          </p:cNvPr>
          <p:cNvSpPr/>
          <p:nvPr/>
        </p:nvSpPr>
        <p:spPr>
          <a:xfrm>
            <a:off x="2383384" y="2642885"/>
            <a:ext cx="1315453" cy="512144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JSON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D6AA359-52AA-AF93-90CC-96BCF1B4A13B}"/>
              </a:ext>
            </a:extLst>
          </p:cNvPr>
          <p:cNvSpPr/>
          <p:nvPr/>
        </p:nvSpPr>
        <p:spPr>
          <a:xfrm>
            <a:off x="2383384" y="3381437"/>
            <a:ext cx="1315453" cy="512144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C#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74C6D5B-470D-3A0F-59CC-FC2342576BB0}"/>
              </a:ext>
            </a:extLst>
          </p:cNvPr>
          <p:cNvSpPr/>
          <p:nvPr/>
        </p:nvSpPr>
        <p:spPr>
          <a:xfrm>
            <a:off x="2383382" y="4119990"/>
            <a:ext cx="1315453" cy="512144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Java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F935DA0-7DC6-79A8-93C9-FAD8C14279EA}"/>
              </a:ext>
            </a:extLst>
          </p:cNvPr>
          <p:cNvSpPr/>
          <p:nvPr/>
        </p:nvSpPr>
        <p:spPr>
          <a:xfrm>
            <a:off x="4450009" y="2903758"/>
            <a:ext cx="1315453" cy="91440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Modell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79CC2C8-9D19-3509-93CE-EBF34FBAB1B4}"/>
              </a:ext>
            </a:extLst>
          </p:cNvPr>
          <p:cNvSpPr/>
          <p:nvPr/>
        </p:nvSpPr>
        <p:spPr>
          <a:xfrm>
            <a:off x="8398834" y="1085897"/>
            <a:ext cx="1315453" cy="60479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PlantUML</a:t>
            </a:r>
            <a:endParaRPr lang="nb-NO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C5C54CB-C0E8-7535-4C38-B50965891A39}"/>
              </a:ext>
            </a:extLst>
          </p:cNvPr>
          <p:cNvSpPr/>
          <p:nvPr/>
        </p:nvSpPr>
        <p:spPr>
          <a:xfrm>
            <a:off x="8398836" y="1899131"/>
            <a:ext cx="1315453" cy="60479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err="1"/>
              <a:t>WebSequence</a:t>
            </a:r>
            <a:r>
              <a:rPr lang="nb-NO" sz="1400" dirty="0"/>
              <a:t>-Diagrams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54143BF-A8E2-BB79-5E8E-88E8B98ADA43}"/>
              </a:ext>
            </a:extLst>
          </p:cNvPr>
          <p:cNvSpPr/>
          <p:nvPr/>
        </p:nvSpPr>
        <p:spPr>
          <a:xfrm>
            <a:off x="8398835" y="2712365"/>
            <a:ext cx="1315453" cy="60479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Mermaid</a:t>
            </a:r>
            <a:endParaRPr lang="nb-NO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7D2B6956-BDED-A955-BE70-E30E2075B41A}"/>
              </a:ext>
            </a:extLst>
          </p:cNvPr>
          <p:cNvSpPr/>
          <p:nvPr/>
        </p:nvSpPr>
        <p:spPr>
          <a:xfrm>
            <a:off x="8398835" y="3525599"/>
            <a:ext cx="1315453" cy="60479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Dot</a:t>
            </a:r>
            <a:endParaRPr lang="nb-NO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A4372AC-7380-687A-3A05-AFE897922DE7}"/>
              </a:ext>
            </a:extLst>
          </p:cNvPr>
          <p:cNvSpPr/>
          <p:nvPr/>
        </p:nvSpPr>
        <p:spPr>
          <a:xfrm>
            <a:off x="8398833" y="4338832"/>
            <a:ext cx="1315453" cy="60479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Ilograph</a:t>
            </a:r>
            <a:endParaRPr lang="nb-NO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8F45F74-D848-B066-2DE8-396B7DE058D4}"/>
              </a:ext>
            </a:extLst>
          </p:cNvPr>
          <p:cNvCxnSpPr>
            <a:cxnSpLocks/>
          </p:cNvCxnSpPr>
          <p:nvPr/>
        </p:nvCxnSpPr>
        <p:spPr>
          <a:xfrm>
            <a:off x="3698835" y="2160405"/>
            <a:ext cx="751174" cy="12005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244EFA5-6660-7BBE-59D6-579AAD5A5FA5}"/>
              </a:ext>
            </a:extLst>
          </p:cNvPr>
          <p:cNvCxnSpPr>
            <a:cxnSpLocks/>
          </p:cNvCxnSpPr>
          <p:nvPr/>
        </p:nvCxnSpPr>
        <p:spPr>
          <a:xfrm>
            <a:off x="3698837" y="2898957"/>
            <a:ext cx="751172" cy="4620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7BE2892-2B1F-55AA-FD31-A0AD2603C691}"/>
              </a:ext>
            </a:extLst>
          </p:cNvPr>
          <p:cNvCxnSpPr>
            <a:cxnSpLocks/>
          </p:cNvCxnSpPr>
          <p:nvPr/>
        </p:nvCxnSpPr>
        <p:spPr>
          <a:xfrm flipV="1">
            <a:off x="3698837" y="3360958"/>
            <a:ext cx="751172" cy="2765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29A988A-9FD1-7F8A-CA13-0314B11180FD}"/>
              </a:ext>
            </a:extLst>
          </p:cNvPr>
          <p:cNvCxnSpPr>
            <a:cxnSpLocks/>
          </p:cNvCxnSpPr>
          <p:nvPr/>
        </p:nvCxnSpPr>
        <p:spPr>
          <a:xfrm flipV="1">
            <a:off x="3698835" y="3360958"/>
            <a:ext cx="751174" cy="10151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716A7E1-34F2-1B15-D831-D1BC3FBF31F6}"/>
              </a:ext>
            </a:extLst>
          </p:cNvPr>
          <p:cNvCxnSpPr>
            <a:cxnSpLocks/>
          </p:cNvCxnSpPr>
          <p:nvPr/>
        </p:nvCxnSpPr>
        <p:spPr>
          <a:xfrm>
            <a:off x="5765462" y="3360958"/>
            <a:ext cx="5145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304A1B3-9124-BEEB-7C73-939F51771C64}"/>
              </a:ext>
            </a:extLst>
          </p:cNvPr>
          <p:cNvCxnSpPr>
            <a:cxnSpLocks/>
            <a:stCxn id="16" idx="3"/>
            <a:endCxn id="31" idx="1"/>
          </p:cNvCxnSpPr>
          <p:nvPr/>
        </p:nvCxnSpPr>
        <p:spPr>
          <a:xfrm flipV="1">
            <a:off x="7595463" y="1388293"/>
            <a:ext cx="803371" cy="19726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44DBFFE-02DC-8992-E189-06FE5772619F}"/>
              </a:ext>
            </a:extLst>
          </p:cNvPr>
          <p:cNvCxnSpPr>
            <a:cxnSpLocks/>
            <a:stCxn id="16" idx="3"/>
            <a:endCxn id="32" idx="1"/>
          </p:cNvCxnSpPr>
          <p:nvPr/>
        </p:nvCxnSpPr>
        <p:spPr>
          <a:xfrm flipV="1">
            <a:off x="7595463" y="2201527"/>
            <a:ext cx="803373" cy="11594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F197772-36C5-D6B5-B7D4-211B2FAA0863}"/>
              </a:ext>
            </a:extLst>
          </p:cNvPr>
          <p:cNvCxnSpPr>
            <a:cxnSpLocks/>
            <a:stCxn id="16" idx="3"/>
            <a:endCxn id="33" idx="1"/>
          </p:cNvCxnSpPr>
          <p:nvPr/>
        </p:nvCxnSpPr>
        <p:spPr>
          <a:xfrm flipV="1">
            <a:off x="7595463" y="3014761"/>
            <a:ext cx="803372" cy="3461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9001A5B-9162-90C2-8928-AF8221F56003}"/>
              </a:ext>
            </a:extLst>
          </p:cNvPr>
          <p:cNvCxnSpPr>
            <a:cxnSpLocks/>
            <a:stCxn id="16" idx="3"/>
            <a:endCxn id="34" idx="1"/>
          </p:cNvCxnSpPr>
          <p:nvPr/>
        </p:nvCxnSpPr>
        <p:spPr>
          <a:xfrm>
            <a:off x="7595463" y="3360958"/>
            <a:ext cx="803372" cy="4670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9C961FD-FBA4-146D-9419-90FB5EFB1220}"/>
              </a:ext>
            </a:extLst>
          </p:cNvPr>
          <p:cNvCxnSpPr>
            <a:cxnSpLocks/>
            <a:stCxn id="16" idx="3"/>
            <a:endCxn id="35" idx="1"/>
          </p:cNvCxnSpPr>
          <p:nvPr/>
        </p:nvCxnSpPr>
        <p:spPr>
          <a:xfrm>
            <a:off x="7595463" y="3360958"/>
            <a:ext cx="803370" cy="12802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B98DA6D-36DF-72BB-3469-E5F12AD5D864}"/>
              </a:ext>
            </a:extLst>
          </p:cNvPr>
          <p:cNvSpPr/>
          <p:nvPr/>
        </p:nvSpPr>
        <p:spPr>
          <a:xfrm>
            <a:off x="8398833" y="5152064"/>
            <a:ext cx="1315453" cy="60479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JSON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A71D84E-FA58-2B8D-C828-C50793BA3DEB}"/>
              </a:ext>
            </a:extLst>
          </p:cNvPr>
          <p:cNvCxnSpPr>
            <a:cxnSpLocks/>
            <a:stCxn id="16" idx="3"/>
            <a:endCxn id="47" idx="1"/>
          </p:cNvCxnSpPr>
          <p:nvPr/>
        </p:nvCxnSpPr>
        <p:spPr>
          <a:xfrm>
            <a:off x="7595463" y="3360958"/>
            <a:ext cx="803370" cy="20935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eft Brace 5">
            <a:extLst>
              <a:ext uri="{FF2B5EF4-FFF2-40B4-BE49-F238E27FC236}">
                <a16:creationId xmlns:a16="http://schemas.microsoft.com/office/drawing/2014/main" id="{BFC14AEC-D4A7-3107-FC38-FF81AECA924C}"/>
              </a:ext>
            </a:extLst>
          </p:cNvPr>
          <p:cNvSpPr/>
          <p:nvPr/>
        </p:nvSpPr>
        <p:spPr>
          <a:xfrm rot="16200000">
            <a:off x="2892116" y="4311440"/>
            <a:ext cx="297979" cy="1458315"/>
          </a:xfrm>
          <a:prstGeom prst="leftBrace">
            <a:avLst>
              <a:gd name="adj1" fmla="val 7781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82C82D-9C91-2FC3-BA4E-8193E0FCA5F3}"/>
              </a:ext>
            </a:extLst>
          </p:cNvPr>
          <p:cNvSpPr txBox="1"/>
          <p:nvPr/>
        </p:nvSpPr>
        <p:spPr>
          <a:xfrm>
            <a:off x="2477713" y="5260828"/>
            <a:ext cx="1126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Definisjon</a:t>
            </a:r>
          </a:p>
        </p:txBody>
      </p:sp>
      <p:sp>
        <p:nvSpPr>
          <p:cNvPr id="49" name="Left Brace 48">
            <a:extLst>
              <a:ext uri="{FF2B5EF4-FFF2-40B4-BE49-F238E27FC236}">
                <a16:creationId xmlns:a16="http://schemas.microsoft.com/office/drawing/2014/main" id="{45C2DC71-C72F-0FA0-FD59-65E66473A736}"/>
              </a:ext>
            </a:extLst>
          </p:cNvPr>
          <p:cNvSpPr/>
          <p:nvPr/>
        </p:nvSpPr>
        <p:spPr>
          <a:xfrm rot="10800000">
            <a:off x="9902693" y="1081423"/>
            <a:ext cx="528587" cy="4636557"/>
          </a:xfrm>
          <a:prstGeom prst="leftBrace">
            <a:avLst>
              <a:gd name="adj1" fmla="val 5385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288825D-DA03-1AFB-7B1F-3A2DC316CE8D}"/>
              </a:ext>
            </a:extLst>
          </p:cNvPr>
          <p:cNvSpPr txBox="1"/>
          <p:nvPr/>
        </p:nvSpPr>
        <p:spPr>
          <a:xfrm>
            <a:off x="10508509" y="322646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Views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62684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C54F3-1B26-0E3B-0811-9393B9654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Anywayzzz</a:t>
            </a:r>
            <a:r>
              <a:rPr lang="nb-NO" dirty="0"/>
              <a:t>... Hva er </a:t>
            </a:r>
            <a:r>
              <a:rPr lang="nb-NO" dirty="0" err="1"/>
              <a:t>Structurizr</a:t>
            </a:r>
            <a:r>
              <a:rPr lang="nb-NO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DE57A-40C3-4DBB-3701-46C17801C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/>
              <a:t>En samling med verktøy for å lage arkitekturdiagrammer basert på C4</a:t>
            </a:r>
          </a:p>
          <a:p>
            <a:r>
              <a:rPr lang="nb-NO" dirty="0" err="1"/>
              <a:t>Structurizr</a:t>
            </a:r>
            <a:r>
              <a:rPr lang="nb-NO" dirty="0"/>
              <a:t> DSL er et domene-spesifikt språk for å generere C4-diagrammer</a:t>
            </a:r>
          </a:p>
          <a:p>
            <a:pPr lvl="1"/>
            <a:r>
              <a:rPr lang="nb-NO" dirty="0"/>
              <a:t>Likhetstrekk med </a:t>
            </a:r>
            <a:r>
              <a:rPr lang="nb-NO" dirty="0" err="1"/>
              <a:t>Mermaid</a:t>
            </a:r>
            <a:r>
              <a:rPr lang="nb-NO" dirty="0"/>
              <a:t>, </a:t>
            </a:r>
            <a:r>
              <a:rPr lang="nb-NO" dirty="0" err="1"/>
              <a:t>PlantUML</a:t>
            </a:r>
            <a:r>
              <a:rPr lang="nb-NO" dirty="0"/>
              <a:t>, </a:t>
            </a:r>
            <a:r>
              <a:rPr lang="nb-NO" dirty="0" err="1"/>
              <a:t>WebSequenceDiagrams</a:t>
            </a:r>
            <a:r>
              <a:rPr lang="nb-NO" dirty="0"/>
              <a:t> </a:t>
            </a:r>
            <a:r>
              <a:rPr lang="nb-NO" dirty="0" err="1"/>
              <a:t>o.l</a:t>
            </a:r>
            <a:endParaRPr lang="nb-NO" dirty="0"/>
          </a:p>
          <a:p>
            <a:pPr lvl="1"/>
            <a:r>
              <a:rPr lang="nb-NO" dirty="0"/>
              <a:t>Ligner litt sånn halvveis på JSON</a:t>
            </a:r>
          </a:p>
          <a:p>
            <a:r>
              <a:rPr lang="nb-NO" dirty="0" err="1"/>
              <a:t>Structurizr</a:t>
            </a:r>
            <a:r>
              <a:rPr lang="nb-NO" dirty="0"/>
              <a:t> lar deg skrive </a:t>
            </a:r>
            <a:r>
              <a:rPr lang="nb-NO" i="1" dirty="0"/>
              <a:t>en modell</a:t>
            </a:r>
            <a:r>
              <a:rPr lang="nb-NO" dirty="0"/>
              <a:t> som kan </a:t>
            </a:r>
            <a:r>
              <a:rPr lang="nb-NO" dirty="0" err="1"/>
              <a:t>rendres</a:t>
            </a:r>
            <a:r>
              <a:rPr lang="nb-NO" dirty="0"/>
              <a:t> til </a:t>
            </a:r>
            <a:r>
              <a:rPr lang="nb-NO" i="1" dirty="0"/>
              <a:t>flere </a:t>
            </a:r>
            <a:r>
              <a:rPr lang="nb-NO" i="1" dirty="0" err="1"/>
              <a:t>views</a:t>
            </a:r>
            <a:endParaRPr lang="nb-NO" i="1" dirty="0"/>
          </a:p>
          <a:p>
            <a:r>
              <a:rPr lang="nb-NO" dirty="0"/>
              <a:t>Rendering kan gjøres med:</a:t>
            </a:r>
          </a:p>
          <a:p>
            <a:pPr lvl="1"/>
            <a:r>
              <a:rPr lang="nb-NO" dirty="0" err="1"/>
              <a:t>Structurizr</a:t>
            </a:r>
            <a:r>
              <a:rPr lang="nb-NO" dirty="0"/>
              <a:t> Online</a:t>
            </a:r>
          </a:p>
          <a:p>
            <a:pPr lvl="1"/>
            <a:r>
              <a:rPr lang="nb-NO" dirty="0" err="1"/>
              <a:t>Structurizr</a:t>
            </a:r>
            <a:r>
              <a:rPr lang="nb-NO" dirty="0"/>
              <a:t> CLI</a:t>
            </a:r>
          </a:p>
          <a:p>
            <a:pPr lvl="1"/>
            <a:r>
              <a:rPr lang="nb-NO" dirty="0" err="1"/>
              <a:t>Structurizr</a:t>
            </a:r>
            <a:r>
              <a:rPr lang="nb-NO" dirty="0"/>
              <a:t> </a:t>
            </a:r>
            <a:r>
              <a:rPr lang="nb-NO" dirty="0" err="1"/>
              <a:t>Docker</a:t>
            </a:r>
            <a:endParaRPr lang="nb-NO" dirty="0"/>
          </a:p>
          <a:p>
            <a:pPr lvl="1"/>
            <a:r>
              <a:rPr lang="nb-NO" dirty="0"/>
              <a:t>Biblioteker for C# (og andre språk)</a:t>
            </a:r>
          </a:p>
        </p:txBody>
      </p:sp>
    </p:spTree>
    <p:extLst>
      <p:ext uri="{BB962C8B-B14F-4D97-AF65-F5344CB8AC3E}">
        <p14:creationId xmlns:p14="http://schemas.microsoft.com/office/powerpoint/2010/main" val="87221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E4841-C5DD-4457-FCF8-A55282A9F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Programvarearkitektur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BF14E-8C69-1B42-B832-D8514FE6C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F764A7-43C0-CBBE-F96C-E6545F33E63D}"/>
              </a:ext>
            </a:extLst>
          </p:cNvPr>
          <p:cNvSpPr/>
          <p:nvPr/>
        </p:nvSpPr>
        <p:spPr>
          <a:xfrm>
            <a:off x="1395153" y="2657675"/>
            <a:ext cx="2906486" cy="170633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3600" b="1" dirty="0"/>
              <a:t>Komponenter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629260-379A-1C78-D824-56994D3E48F9}"/>
              </a:ext>
            </a:extLst>
          </p:cNvPr>
          <p:cNvSpPr/>
          <p:nvPr/>
        </p:nvSpPr>
        <p:spPr>
          <a:xfrm>
            <a:off x="7873143" y="2657674"/>
            <a:ext cx="2906486" cy="17063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3600" b="1" dirty="0"/>
              <a:t>Egenskaper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B44087-0FA9-6C6A-D3E4-10CC4B4C1C29}"/>
              </a:ext>
            </a:extLst>
          </p:cNvPr>
          <p:cNvSpPr/>
          <p:nvPr/>
        </p:nvSpPr>
        <p:spPr>
          <a:xfrm>
            <a:off x="4634148" y="2657674"/>
            <a:ext cx="2906486" cy="17063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3600" b="1" dirty="0"/>
              <a:t>Relasjoner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780EDF-6EB5-4D6E-9698-9819D4C8C7CF}"/>
              </a:ext>
            </a:extLst>
          </p:cNvPr>
          <p:cNvSpPr/>
          <p:nvPr/>
        </p:nvSpPr>
        <p:spPr>
          <a:xfrm>
            <a:off x="1395153" y="4705378"/>
            <a:ext cx="9384476" cy="60645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3600" b="1" dirty="0"/>
              <a:t>Prinsipper</a:t>
            </a:r>
          </a:p>
        </p:txBody>
      </p:sp>
    </p:spTree>
    <p:extLst>
      <p:ext uri="{BB962C8B-B14F-4D97-AF65-F5344CB8AC3E}">
        <p14:creationId xmlns:p14="http://schemas.microsoft.com/office/powerpoint/2010/main" val="5746148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9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13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15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17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BA98FD-17C2-3955-1C34-C10E6B61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Structurizr</a:t>
            </a:r>
            <a:endParaRPr lang="nb-NO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F31C33-36F5-C976-5EEF-56E46E9103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1131835"/>
              </p:ext>
            </p:extLst>
          </p:nvPr>
        </p:nvGraphicFramePr>
        <p:xfrm>
          <a:off x="838200" y="169068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00F7827-BAE6-7073-6718-2330A436A9D9}"/>
              </a:ext>
            </a:extLst>
          </p:cNvPr>
          <p:cNvSpPr/>
          <p:nvPr/>
        </p:nvSpPr>
        <p:spPr>
          <a:xfrm>
            <a:off x="702733" y="3098914"/>
            <a:ext cx="2302933" cy="1532353"/>
          </a:xfrm>
          <a:prstGeom prst="roundRect">
            <a:avLst/>
          </a:prstGeom>
          <a:noFill/>
          <a:ln w="762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7E1BF99B-F7CE-E7E5-FE98-375A35868D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0170" y="5885657"/>
            <a:ext cx="835118" cy="835118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F19F199D-4567-60A6-55F5-57B29C3390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8115423" y="1648438"/>
            <a:ext cx="814750" cy="8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211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07407E-6 L 0.23269 -0.00162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28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268 -0.00162 L 0.46315 0.00069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3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6315 0.00069 L 0.69584 0.00069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28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27" grpId="0" animBg="1"/>
      <p:bldP spid="27" grpId="1" animBg="1"/>
      <p:bldP spid="27" grpId="2" animBg="1"/>
      <p:bldP spid="27" grpId="3" animBg="1"/>
      <p:bldP spid="27" grpId="4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A98FD-17C2-3955-1C34-C10E6B61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Structurizr</a:t>
            </a:r>
            <a:endParaRPr lang="nb-NO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F31C33-36F5-C976-5EEF-56E46E9103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16003"/>
              </p:ext>
            </p:extLst>
          </p:nvPr>
        </p:nvGraphicFramePr>
        <p:xfrm>
          <a:off x="838200" y="169068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00F7827-BAE6-7073-6718-2330A436A9D9}"/>
              </a:ext>
            </a:extLst>
          </p:cNvPr>
          <p:cNvSpPr/>
          <p:nvPr/>
        </p:nvSpPr>
        <p:spPr>
          <a:xfrm>
            <a:off x="702733" y="2861733"/>
            <a:ext cx="3005667" cy="1981199"/>
          </a:xfrm>
          <a:prstGeom prst="roundRect">
            <a:avLst/>
          </a:prstGeom>
          <a:noFill/>
          <a:ln w="762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7E1BF99B-F7CE-E7E5-FE98-375A35868D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0170" y="5885657"/>
            <a:ext cx="835118" cy="835118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F19F199D-4567-60A6-55F5-57B29C3390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8115423" y="1648438"/>
            <a:ext cx="814750" cy="8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756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44444E-6 L 0.31914 4.44444E-6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914 7.40741E-7 L 0.63437 0.00115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55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27" grpId="0" animBg="1"/>
      <p:bldP spid="27" grpId="1" animBg="1"/>
      <p:bldP spid="27" grpId="2" animBg="1"/>
      <p:bldP spid="27" grpId="4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C0C04BA-4D8F-CBCB-BC0A-4ADCB57B8A9D}"/>
              </a:ext>
            </a:extLst>
          </p:cNvPr>
          <p:cNvSpPr/>
          <p:nvPr/>
        </p:nvSpPr>
        <p:spPr>
          <a:xfrm>
            <a:off x="6173003" y="2640019"/>
            <a:ext cx="1315453" cy="9144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Verktøy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F4D1FEC-911E-4E67-5A44-CFEF1D2F4639}"/>
              </a:ext>
            </a:extLst>
          </p:cNvPr>
          <p:cNvSpPr/>
          <p:nvPr/>
        </p:nvSpPr>
        <p:spPr>
          <a:xfrm>
            <a:off x="2276375" y="1640594"/>
            <a:ext cx="1315453" cy="512144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DSL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88FAEE4-6927-7D46-CB0C-A22E22330363}"/>
              </a:ext>
            </a:extLst>
          </p:cNvPr>
          <p:cNvSpPr/>
          <p:nvPr/>
        </p:nvSpPr>
        <p:spPr>
          <a:xfrm>
            <a:off x="2276377" y="2379146"/>
            <a:ext cx="1315453" cy="512144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JSON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23B5ED3-528B-089E-A773-26C2D3026FC9}"/>
              </a:ext>
            </a:extLst>
          </p:cNvPr>
          <p:cNvSpPr/>
          <p:nvPr/>
        </p:nvSpPr>
        <p:spPr>
          <a:xfrm>
            <a:off x="2276377" y="3117698"/>
            <a:ext cx="1315453" cy="512144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C#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C38762B-EB32-3F9A-32BD-0FE8CA830D14}"/>
              </a:ext>
            </a:extLst>
          </p:cNvPr>
          <p:cNvSpPr/>
          <p:nvPr/>
        </p:nvSpPr>
        <p:spPr>
          <a:xfrm>
            <a:off x="2276375" y="3856251"/>
            <a:ext cx="1315453" cy="512144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Java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2D8FE8C-A3E4-E2E0-A68A-2606B46672ED}"/>
              </a:ext>
            </a:extLst>
          </p:cNvPr>
          <p:cNvSpPr/>
          <p:nvPr/>
        </p:nvSpPr>
        <p:spPr>
          <a:xfrm>
            <a:off x="4343002" y="2640019"/>
            <a:ext cx="1315453" cy="91440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C4-modell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6A84F67-D7EE-C067-CEBA-BC4D79DA7314}"/>
              </a:ext>
            </a:extLst>
          </p:cNvPr>
          <p:cNvSpPr/>
          <p:nvPr/>
        </p:nvSpPr>
        <p:spPr>
          <a:xfrm>
            <a:off x="8660730" y="432333"/>
            <a:ext cx="1315453" cy="9144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Structurizr</a:t>
            </a:r>
            <a:endParaRPr lang="nb-NO" dirty="0"/>
          </a:p>
          <a:p>
            <a:pPr algn="ctr"/>
            <a:r>
              <a:rPr lang="nb-NO" dirty="0" err="1"/>
              <a:t>Cloud</a:t>
            </a:r>
            <a:endParaRPr lang="nb-NO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33F53DF-42A6-9CCD-E0C9-655C0E5C49E7}"/>
              </a:ext>
            </a:extLst>
          </p:cNvPr>
          <p:cNvSpPr/>
          <p:nvPr/>
        </p:nvSpPr>
        <p:spPr>
          <a:xfrm>
            <a:off x="8660731" y="1558178"/>
            <a:ext cx="1315453" cy="60479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PlantUML</a:t>
            </a:r>
            <a:endParaRPr lang="nb-NO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B624E76-3A92-E1CD-C480-7A9AD809057B}"/>
              </a:ext>
            </a:extLst>
          </p:cNvPr>
          <p:cNvSpPr/>
          <p:nvPr/>
        </p:nvSpPr>
        <p:spPr>
          <a:xfrm>
            <a:off x="8660733" y="2371412"/>
            <a:ext cx="1315453" cy="60479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err="1"/>
              <a:t>WebSequence</a:t>
            </a:r>
            <a:r>
              <a:rPr lang="nb-NO" sz="1400" dirty="0"/>
              <a:t>-Diagrams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9A5B688-EA0A-9261-0631-3809281D4347}"/>
              </a:ext>
            </a:extLst>
          </p:cNvPr>
          <p:cNvSpPr/>
          <p:nvPr/>
        </p:nvSpPr>
        <p:spPr>
          <a:xfrm>
            <a:off x="8660732" y="3184646"/>
            <a:ext cx="1315453" cy="60479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Mermaid</a:t>
            </a:r>
            <a:endParaRPr lang="nb-NO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996BB7D-A0F4-0F5E-29F5-6E1313087D56}"/>
              </a:ext>
            </a:extLst>
          </p:cNvPr>
          <p:cNvSpPr/>
          <p:nvPr/>
        </p:nvSpPr>
        <p:spPr>
          <a:xfrm>
            <a:off x="8660732" y="3997880"/>
            <a:ext cx="1315453" cy="60479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Dot</a:t>
            </a:r>
            <a:endParaRPr lang="nb-NO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8CDB796-3B0D-5605-BE01-B8D3545A4F33}"/>
              </a:ext>
            </a:extLst>
          </p:cNvPr>
          <p:cNvSpPr/>
          <p:nvPr/>
        </p:nvSpPr>
        <p:spPr>
          <a:xfrm>
            <a:off x="8660730" y="4811113"/>
            <a:ext cx="1315453" cy="60479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Ilograph</a:t>
            </a:r>
            <a:endParaRPr lang="nb-NO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030F5EB-FCE2-BE4E-2E8A-0293D27380CB}"/>
              </a:ext>
            </a:extLst>
          </p:cNvPr>
          <p:cNvCxnSpPr>
            <a:cxnSpLocks/>
          </p:cNvCxnSpPr>
          <p:nvPr/>
        </p:nvCxnSpPr>
        <p:spPr>
          <a:xfrm>
            <a:off x="3591828" y="1896666"/>
            <a:ext cx="751174" cy="12005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B498BD4-3113-B47B-75C3-3489E9FD1561}"/>
              </a:ext>
            </a:extLst>
          </p:cNvPr>
          <p:cNvCxnSpPr>
            <a:cxnSpLocks/>
          </p:cNvCxnSpPr>
          <p:nvPr/>
        </p:nvCxnSpPr>
        <p:spPr>
          <a:xfrm>
            <a:off x="3591830" y="2635218"/>
            <a:ext cx="751172" cy="4620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A76E1CD-4C64-D8E3-CD4E-6259A7F8B1D9}"/>
              </a:ext>
            </a:extLst>
          </p:cNvPr>
          <p:cNvCxnSpPr>
            <a:cxnSpLocks/>
          </p:cNvCxnSpPr>
          <p:nvPr/>
        </p:nvCxnSpPr>
        <p:spPr>
          <a:xfrm flipV="1">
            <a:off x="3591830" y="3097219"/>
            <a:ext cx="751172" cy="2765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3DCF957-2C80-0878-4180-5A88F8EA6718}"/>
              </a:ext>
            </a:extLst>
          </p:cNvPr>
          <p:cNvCxnSpPr>
            <a:cxnSpLocks/>
          </p:cNvCxnSpPr>
          <p:nvPr/>
        </p:nvCxnSpPr>
        <p:spPr>
          <a:xfrm flipV="1">
            <a:off x="3591828" y="3097219"/>
            <a:ext cx="751174" cy="10151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010448A-A0F9-8E27-576B-F9AC218AA83E}"/>
              </a:ext>
            </a:extLst>
          </p:cNvPr>
          <p:cNvCxnSpPr>
            <a:cxnSpLocks/>
          </p:cNvCxnSpPr>
          <p:nvPr/>
        </p:nvCxnSpPr>
        <p:spPr>
          <a:xfrm>
            <a:off x="5658455" y="3097219"/>
            <a:ext cx="5145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3001B73-85A0-C2E8-FEBF-F0C4B147C24A}"/>
              </a:ext>
            </a:extLst>
          </p:cNvPr>
          <p:cNvCxnSpPr>
            <a:cxnSpLocks/>
          </p:cNvCxnSpPr>
          <p:nvPr/>
        </p:nvCxnSpPr>
        <p:spPr>
          <a:xfrm flipV="1">
            <a:off x="7488456" y="889533"/>
            <a:ext cx="1172274" cy="22076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E3AA94B-DD2F-E59B-A355-80E535403768}"/>
              </a:ext>
            </a:extLst>
          </p:cNvPr>
          <p:cNvCxnSpPr>
            <a:cxnSpLocks/>
          </p:cNvCxnSpPr>
          <p:nvPr/>
        </p:nvCxnSpPr>
        <p:spPr>
          <a:xfrm flipV="1">
            <a:off x="7488456" y="1860574"/>
            <a:ext cx="1172275" cy="12366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5DAA6D7-9E50-DE4F-2072-E26EF96142D5}"/>
              </a:ext>
            </a:extLst>
          </p:cNvPr>
          <p:cNvCxnSpPr>
            <a:cxnSpLocks/>
          </p:cNvCxnSpPr>
          <p:nvPr/>
        </p:nvCxnSpPr>
        <p:spPr>
          <a:xfrm flipV="1">
            <a:off x="7488456" y="2673808"/>
            <a:ext cx="1172277" cy="4234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1C56B41-8026-9917-47F8-AA77DF29E002}"/>
              </a:ext>
            </a:extLst>
          </p:cNvPr>
          <p:cNvCxnSpPr>
            <a:cxnSpLocks/>
          </p:cNvCxnSpPr>
          <p:nvPr/>
        </p:nvCxnSpPr>
        <p:spPr>
          <a:xfrm>
            <a:off x="7488456" y="3097219"/>
            <a:ext cx="1172276" cy="3898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C3375B5-3AA3-1D10-D3AB-97020B3DDF18}"/>
              </a:ext>
            </a:extLst>
          </p:cNvPr>
          <p:cNvCxnSpPr>
            <a:cxnSpLocks/>
          </p:cNvCxnSpPr>
          <p:nvPr/>
        </p:nvCxnSpPr>
        <p:spPr>
          <a:xfrm>
            <a:off x="7488456" y="3097219"/>
            <a:ext cx="1172276" cy="12030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2A59AF1-700D-43F8-663F-E2A2585BA18F}"/>
              </a:ext>
            </a:extLst>
          </p:cNvPr>
          <p:cNvCxnSpPr>
            <a:cxnSpLocks/>
          </p:cNvCxnSpPr>
          <p:nvPr/>
        </p:nvCxnSpPr>
        <p:spPr>
          <a:xfrm>
            <a:off x="7488456" y="3097219"/>
            <a:ext cx="1172274" cy="20162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C1D0CD04-90D6-B211-5D4F-85A6F3A74C20}"/>
              </a:ext>
            </a:extLst>
          </p:cNvPr>
          <p:cNvSpPr/>
          <p:nvPr/>
        </p:nvSpPr>
        <p:spPr>
          <a:xfrm>
            <a:off x="8660730" y="5624345"/>
            <a:ext cx="1315453" cy="60479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JSON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6C86E59-9713-E17E-E553-4B12179BDD1F}"/>
              </a:ext>
            </a:extLst>
          </p:cNvPr>
          <p:cNvCxnSpPr>
            <a:cxnSpLocks/>
          </p:cNvCxnSpPr>
          <p:nvPr/>
        </p:nvCxnSpPr>
        <p:spPr>
          <a:xfrm>
            <a:off x="7488456" y="3097219"/>
            <a:ext cx="1172274" cy="28295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506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90822-529F-19A9-31F6-8D88E5991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nb-NO" sz="4000">
                <a:solidFill>
                  <a:srgbClr val="FFFFFF"/>
                </a:solidFill>
              </a:rPr>
              <a:t>Arkitekturdiagrammer</a:t>
            </a:r>
          </a:p>
        </p:txBody>
      </p:sp>
      <p:pic>
        <p:nvPicPr>
          <p:cNvPr id="28" name="Picture 2">
            <a:extLst>
              <a:ext uri="{FF2B5EF4-FFF2-40B4-BE49-F238E27FC236}">
                <a16:creationId xmlns:a16="http://schemas.microsoft.com/office/drawing/2014/main" id="{7D185EA1-DBFC-4EC0-0509-4A98B9696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03" y="1717268"/>
            <a:ext cx="7011284" cy="494187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>
            <a:extLst>
              <a:ext uri="{FF2B5EF4-FFF2-40B4-BE49-F238E27FC236}">
                <a16:creationId xmlns:a16="http://schemas.microsoft.com/office/drawing/2014/main" id="{7D754AE7-5A7C-9200-8BA8-15872853A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1122" y="1924820"/>
            <a:ext cx="6191933" cy="436435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7990750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90822-529F-19A9-31F6-8D88E5991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nb-NO" sz="4000">
                <a:solidFill>
                  <a:srgbClr val="FFFFFF"/>
                </a:solidFill>
              </a:rPr>
              <a:t>Arkitekturdiagrammer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F9EEF9-0FE3-50E1-60C8-44DD67A88C5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63865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6E247-1126-C760-AFBC-548D4841F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C4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B6D0A0A-0555-0243-6112-7522B92F3AF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0309503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0A55AC-D9BF-E75C-13D0-4AB64E648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nb-NO" sz="4000">
                <a:solidFill>
                  <a:srgbClr val="FFFFFF"/>
                </a:solidFill>
              </a:rPr>
              <a:t>Hva inneholder en C4-modell?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2107832-EE8C-B0A5-F78E-A4A8A838BD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376684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4932596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82E7258F-003D-0148-5C07-3152C7FD6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713" y="42718"/>
            <a:ext cx="9608573" cy="67725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C29B2B2-6A36-2941-06D1-89EF6546797D}"/>
              </a:ext>
            </a:extLst>
          </p:cNvPr>
          <p:cNvSpPr/>
          <p:nvPr/>
        </p:nvSpPr>
        <p:spPr>
          <a:xfrm>
            <a:off x="156644" y="254825"/>
            <a:ext cx="1870363" cy="7451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600" dirty="0">
                <a:solidFill>
                  <a:schemeClr val="tx1"/>
                </a:solidFill>
              </a:rPr>
              <a:t>Nivå 1</a:t>
            </a:r>
          </a:p>
          <a:p>
            <a:pPr algn="ctr"/>
            <a:r>
              <a:rPr lang="nb-NO" sz="3600" dirty="0">
                <a:solidFill>
                  <a:schemeClr val="tx1"/>
                </a:solidFill>
              </a:rPr>
              <a:t>Kontekst</a:t>
            </a:r>
          </a:p>
        </p:txBody>
      </p:sp>
    </p:spTree>
    <p:extLst>
      <p:ext uri="{BB962C8B-B14F-4D97-AF65-F5344CB8AC3E}">
        <p14:creationId xmlns:p14="http://schemas.microsoft.com/office/powerpoint/2010/main" val="414939097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F75694EA-04BA-2857-E2EB-9811F9F4A4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661" y="77219"/>
            <a:ext cx="9510677" cy="67035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2673149-B2B6-E281-82D9-201A672C69DF}"/>
              </a:ext>
            </a:extLst>
          </p:cNvPr>
          <p:cNvSpPr/>
          <p:nvPr/>
        </p:nvSpPr>
        <p:spPr>
          <a:xfrm>
            <a:off x="0" y="273458"/>
            <a:ext cx="2277396" cy="7451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600" dirty="0">
                <a:solidFill>
                  <a:schemeClr val="tx1"/>
                </a:solidFill>
              </a:rPr>
              <a:t>Nivå 2</a:t>
            </a:r>
          </a:p>
          <a:p>
            <a:pPr algn="ctr"/>
            <a:r>
              <a:rPr lang="nb-NO" sz="3600" dirty="0">
                <a:solidFill>
                  <a:schemeClr val="tx1"/>
                </a:solidFill>
              </a:rPr>
              <a:t>Konteiner</a:t>
            </a:r>
          </a:p>
        </p:txBody>
      </p:sp>
    </p:spTree>
    <p:extLst>
      <p:ext uri="{BB962C8B-B14F-4D97-AF65-F5344CB8AC3E}">
        <p14:creationId xmlns:p14="http://schemas.microsoft.com/office/powerpoint/2010/main" val="3853693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2D48BDFA-6FF8-5239-27F9-FA1A705C5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935" y="95618"/>
            <a:ext cx="9594129" cy="676238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1933F20-32EF-A147-E82F-FEBFA2309DA2}"/>
              </a:ext>
            </a:extLst>
          </p:cNvPr>
          <p:cNvSpPr/>
          <p:nvPr/>
        </p:nvSpPr>
        <p:spPr>
          <a:xfrm>
            <a:off x="-75805" y="212491"/>
            <a:ext cx="3110720" cy="7451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600" dirty="0">
                <a:solidFill>
                  <a:schemeClr val="tx1"/>
                </a:solidFill>
              </a:rPr>
              <a:t>Nivå 3</a:t>
            </a:r>
          </a:p>
          <a:p>
            <a:pPr algn="ctr"/>
            <a:r>
              <a:rPr lang="nb-NO" sz="3600" dirty="0">
                <a:solidFill>
                  <a:schemeClr val="tx1"/>
                </a:solidFill>
              </a:rPr>
              <a:t>Komponenter</a:t>
            </a:r>
          </a:p>
        </p:txBody>
      </p:sp>
    </p:spTree>
    <p:extLst>
      <p:ext uri="{BB962C8B-B14F-4D97-AF65-F5344CB8AC3E}">
        <p14:creationId xmlns:p14="http://schemas.microsoft.com/office/powerpoint/2010/main" val="956190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3915</TotalTime>
  <Words>1178</Words>
  <Application>Microsoft Office PowerPoint</Application>
  <PresentationFormat>Widescreen</PresentationFormat>
  <Paragraphs>233</Paragraphs>
  <Slides>22</Slides>
  <Notes>17</Notes>
  <HiddenSlides>6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Cascadia Code Light</vt:lpstr>
      <vt:lpstr>Office Theme</vt:lpstr>
      <vt:lpstr>«Diagrams as code»</vt:lpstr>
      <vt:lpstr>Programvarearkitektur</vt:lpstr>
      <vt:lpstr>Arkitekturdiagrammer</vt:lpstr>
      <vt:lpstr>Arkitekturdiagrammer</vt:lpstr>
      <vt:lpstr>C4</vt:lpstr>
      <vt:lpstr>Hva inneholder en C4-modell?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Define: Structurizr</vt:lpstr>
      <vt:lpstr>PowerPoint Presentation</vt:lpstr>
      <vt:lpstr>PowerPoint Presentation</vt:lpstr>
      <vt:lpstr>Demo</vt:lpstr>
      <vt:lpstr>Grunner til å like C4:</vt:lpstr>
      <vt:lpstr>PowerPoint Presentation</vt:lpstr>
      <vt:lpstr>Anywayzzz... Hva er Structurizr?</vt:lpstr>
      <vt:lpstr>Structurizr</vt:lpstr>
      <vt:lpstr>Structurizr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Structurizr</dc:title>
  <dc:creator>Andreas Ravnestad</dc:creator>
  <cp:lastModifiedBy>Andreas Ravnestad</cp:lastModifiedBy>
  <cp:revision>99</cp:revision>
  <dcterms:created xsi:type="dcterms:W3CDTF">2022-06-20T21:23:54Z</dcterms:created>
  <dcterms:modified xsi:type="dcterms:W3CDTF">2022-06-24T13:06:04Z</dcterms:modified>
</cp:coreProperties>
</file>