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53" autoAdjust="0"/>
    <p:restoredTop sz="68644" autoAdjust="0"/>
  </p:normalViewPr>
  <p:slideViewPr>
    <p:cSldViewPr>
      <p:cViewPr varScale="1">
        <p:scale>
          <a:sx n="74" d="100"/>
          <a:sy n="74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EF4D7-AB8E-4546-B80E-03B8CCBB3F3F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3453C-E802-4D47-B71A-12E4B9F317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MARS er en søkemotor som FAST jobber med:</a:t>
            </a:r>
          </a:p>
          <a:p>
            <a:r>
              <a:rPr lang="nb-NO" baseline="0" dirty="0" smtClean="0"/>
              <a:t> * Distribuert</a:t>
            </a:r>
          </a:p>
          <a:p>
            <a:r>
              <a:rPr lang="nb-NO" baseline="0" dirty="0" smtClean="0"/>
              <a:t> * Sprø indekseringsmetoder</a:t>
            </a:r>
          </a:p>
          <a:p>
            <a:endParaRPr lang="nb-NO" baseline="0" dirty="0" smtClean="0"/>
          </a:p>
          <a:p>
            <a:r>
              <a:rPr lang="nb-NO" baseline="0" dirty="0" smtClean="0"/>
              <a:t>MQL er et spørringsspråk for MARS:</a:t>
            </a:r>
          </a:p>
          <a:p>
            <a:r>
              <a:rPr lang="nb-NO" baseline="0" dirty="0" smtClean="0"/>
              <a:t> * Ligner lisp</a:t>
            </a:r>
          </a:p>
          <a:p>
            <a:r>
              <a:rPr lang="nb-NO" baseline="0" dirty="0" smtClean="0"/>
              <a:t> * Dialekt av relasjonell algebra</a:t>
            </a:r>
          </a:p>
          <a:p>
            <a:r>
              <a:rPr lang="nb-NO" baseline="0" dirty="0" smtClean="0"/>
              <a:t> * Nærmest uleselig for mennesker</a:t>
            </a:r>
          </a:p>
          <a:p>
            <a:r>
              <a:rPr lang="nb-NO" baseline="0" dirty="0" smtClean="0"/>
              <a:t> * Består hovedsaklig av operatorer (og navngitte indekser man jobber mot)</a:t>
            </a:r>
          </a:p>
          <a:p>
            <a:endParaRPr lang="nb-NO" baseline="0" dirty="0" smtClean="0"/>
          </a:p>
          <a:p>
            <a:r>
              <a:rPr lang="nb-NO" baseline="0" dirty="0" smtClean="0"/>
              <a:t>Data indeksert som XML (data -&gt; XML -&gt;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Her bruker man indeksen ”valocc” (kort</a:t>
            </a:r>
            <a:r>
              <a:rPr lang="nb-NO" baseline="0" dirty="0" smtClean="0"/>
              <a:t> for value index + occurence index)</a:t>
            </a:r>
          </a:p>
          <a:p>
            <a:r>
              <a:rPr lang="nb-NO" baseline="0" dirty="0" smtClean="0"/>
              <a:t>Scoper til /a/b</a:t>
            </a:r>
          </a:p>
          <a:p>
            <a:r>
              <a:rPr lang="nb-NO" baseline="0" dirty="0" smtClean="0"/>
              <a:t>Henter alle occurences av c i dette scopet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eXist og Galatex skalerer dårlig, spesielt Galatex</a:t>
            </a:r>
          </a:p>
          <a:p>
            <a:r>
              <a:rPr lang="nb-NO" dirty="0" smtClean="0"/>
              <a:t>Pathfinder kan jobbe mot relasjonelle databaser (MonetDB)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3453C-E802-4D47-B71A-12E4B9F3173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DAFB-348F-4EDC-A9B4-C594099130EB}" type="datetimeFigureOut">
              <a:rPr lang="en-US" smtClean="0"/>
              <a:t>10/20/2008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F8BA-8CF9-43BB-998A-B49795296A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XQuery og relasjonell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Andreas Ravnestad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Bakgrunn/motivasjon</a:t>
            </a:r>
          </a:p>
          <a:p>
            <a:r>
              <a:rPr lang="nb-NO" dirty="0" smtClean="0"/>
              <a:t>XQuery</a:t>
            </a:r>
          </a:p>
          <a:p>
            <a:r>
              <a:rPr lang="nb-NO" dirty="0" smtClean="0"/>
              <a:t>Hvorfor oversette Xquery → rel.alg</a:t>
            </a:r>
            <a:endParaRPr lang="nb-NO" dirty="0" smtClean="0"/>
          </a:p>
          <a:p>
            <a:r>
              <a:rPr lang="nb-NO" dirty="0" smtClean="0"/>
              <a:t>Parserkonstruksjon</a:t>
            </a:r>
          </a:p>
          <a:p>
            <a:r>
              <a:rPr lang="nb-NO" dirty="0" smtClean="0"/>
              <a:t>Relasjonell algebra</a:t>
            </a:r>
          </a:p>
          <a:p>
            <a:r>
              <a:rPr lang="nb-NO" dirty="0" smtClean="0"/>
              <a:t>Oversettelse/metoder</a:t>
            </a:r>
          </a:p>
          <a:p>
            <a:endParaRPr lang="nb-NO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Bakgrunn og motivasjon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FAST</a:t>
            </a:r>
          </a:p>
          <a:p>
            <a:r>
              <a:rPr lang="nb-NO" dirty="0" smtClean="0"/>
              <a:t>MARS</a:t>
            </a:r>
          </a:p>
          <a:p>
            <a:r>
              <a:rPr lang="nb-NO" dirty="0" smtClean="0"/>
              <a:t>MQL (Mars Query Language)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 flipV="1">
            <a:off x="2071670" y="2214554"/>
            <a:ext cx="78581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28926" y="2000240"/>
            <a:ext cx="1873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>
                <a:solidFill>
                  <a:schemeClr val="bg1">
                    <a:lumMod val="50000"/>
                  </a:schemeClr>
                </a:solidFill>
              </a:rPr>
              <a:t>Muligens konfidensielt? </a:t>
            </a:r>
            <a:r>
              <a:rPr lang="nb-NO" sz="1200" dirty="0" smtClean="0">
                <a:solidFill>
                  <a:schemeClr val="bg1">
                    <a:lumMod val="50000"/>
                  </a:schemeClr>
                </a:solidFill>
                <a:sym typeface="Wingdings"/>
              </a:rPr>
              <a:t>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Bakgrunn: MQL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2428868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OPERATORNAME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::= IDENTIFIER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OPERATOR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::=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OPERATORNAME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"(" PARAMETERLIST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(";"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OPERATORLIST)?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")“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OPERATORLIST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::=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OPERATOR ( "," OPERATOR )*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Bakgrunn: MQL (eksempel)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3240" y="3000372"/>
            <a:ext cx="3929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valocc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scope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(/a/b;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lookup(c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Bakgrunn: MARS/indeksering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DocumentID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a[1].b[2]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a[1].b[2]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a[1].b[4]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 flipH="1" flipV="1">
            <a:off x="2500298" y="4000504"/>
            <a:ext cx="114300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224" y="4929198"/>
            <a:ext cx="524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”valocc”-indeksen (values + occurences slått sammen)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XQuery og XPath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Oversettelse og metoder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Eksisterende løsninger</a:t>
            </a:r>
          </a:p>
          <a:p>
            <a:pPr lvl="1"/>
            <a:r>
              <a:rPr lang="nb-NO" dirty="0" smtClean="0"/>
              <a:t>MonetDB/Pathfinder (Loop Lifting)</a:t>
            </a:r>
          </a:p>
          <a:p>
            <a:pPr lvl="1"/>
            <a:r>
              <a:rPr lang="nb-NO" dirty="0" smtClean="0"/>
              <a:t>eXist (”path join”-algoritmer)</a:t>
            </a:r>
          </a:p>
          <a:p>
            <a:pPr lvl="1"/>
            <a:r>
              <a:rPr lang="nb-NO" dirty="0" smtClean="0"/>
              <a:t>Galatex (tradisjonell ”range encoding”)</a:t>
            </a:r>
          </a:p>
          <a:p>
            <a:r>
              <a:rPr lang="nb-NO" dirty="0" smtClean="0"/>
              <a:t>Ytelse?</a:t>
            </a:r>
          </a:p>
          <a:p>
            <a:r>
              <a:rPr lang="nb-NO" dirty="0" smtClean="0"/>
              <a:t>Egnet for MARS?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255</Words>
  <Application>Microsoft Office PowerPoint</Application>
  <PresentationFormat>On-screen Show (4:3)</PresentationFormat>
  <Paragraphs>70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XQuery og relasjonell algebra</vt:lpstr>
      <vt:lpstr>Agenda</vt:lpstr>
      <vt:lpstr>Bakgrunn og motivasjon</vt:lpstr>
      <vt:lpstr>Bakgrunn: MQL</vt:lpstr>
      <vt:lpstr>Bakgrunn: MQL (eksempel)</vt:lpstr>
      <vt:lpstr>Bakgrunn: MARS/indeksering</vt:lpstr>
      <vt:lpstr>XQuery og XPath</vt:lpstr>
      <vt:lpstr>Oversettelse og metoder</vt:lpstr>
    </vt:vector>
  </TitlesOfParts>
  <Company>n/a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XQuery og relasjonell algebra</dc:title>
  <dc:creator>Andreas Ravnestad</dc:creator>
  <cp:lastModifiedBy>Andreas Ravnestad</cp:lastModifiedBy>
  <cp:revision>13</cp:revision>
  <dcterms:created xsi:type="dcterms:W3CDTF">2008-10-20T19:44:43Z</dcterms:created>
  <dcterms:modified xsi:type="dcterms:W3CDTF">2008-10-20T20:34:17Z</dcterms:modified>
</cp:coreProperties>
</file>