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5A6FC-6AED-4E26-A0BC-74B64311EE74}" type="doc">
      <dgm:prSet loTypeId="urn:microsoft.com/office/officeart/2005/8/layout/radial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251F9FB-031B-47BD-AF48-7D12A3F1967C}">
      <dgm:prSet phldrT="[Texto]"/>
      <dgm:spPr/>
      <dgm:t>
        <a:bodyPr/>
        <a:lstStyle/>
        <a:p>
          <a:r>
            <a:rPr lang="pt-BR" dirty="0"/>
            <a:t>André Ribeiro Bastos</a:t>
          </a:r>
        </a:p>
      </dgm:t>
    </dgm:pt>
    <dgm:pt modelId="{43A7C09A-5080-4295-BE91-3A35959741B3}" type="parTrans" cxnId="{25B1B4B6-9C65-450D-914D-9BE99746BE77}">
      <dgm:prSet/>
      <dgm:spPr/>
      <dgm:t>
        <a:bodyPr/>
        <a:lstStyle/>
        <a:p>
          <a:endParaRPr lang="pt-BR"/>
        </a:p>
      </dgm:t>
    </dgm:pt>
    <dgm:pt modelId="{96400A12-5D5E-4AF6-84FB-89A92C28DB7D}" type="sibTrans" cxnId="{25B1B4B6-9C65-450D-914D-9BE99746BE77}">
      <dgm:prSet/>
      <dgm:spPr/>
      <dgm:t>
        <a:bodyPr/>
        <a:lstStyle/>
        <a:p>
          <a:endParaRPr lang="pt-BR"/>
        </a:p>
      </dgm:t>
    </dgm:pt>
    <dgm:pt modelId="{215AF534-E451-4AF3-8633-84A3CFF26382}">
      <dgm:prSet phldrT="[Texto]" custT="1"/>
      <dgm:spPr/>
      <dgm:t>
        <a:bodyPr/>
        <a:lstStyle/>
        <a:p>
          <a:r>
            <a:rPr lang="pt-BR" sz="1600" b="1" dirty="0"/>
            <a:t>Objetivos</a:t>
          </a:r>
        </a:p>
        <a:p>
          <a:r>
            <a:rPr lang="pt-BR" sz="1100" b="1" dirty="0"/>
            <a:t>-Ser estável financeiramente, ter casa própria e uma boa família</a:t>
          </a:r>
        </a:p>
      </dgm:t>
    </dgm:pt>
    <dgm:pt modelId="{F079EECD-93A1-4B28-9818-35431FD0348C}" type="parTrans" cxnId="{EAAED6C8-3699-4B02-A928-DD3739933463}">
      <dgm:prSet/>
      <dgm:spPr/>
      <dgm:t>
        <a:bodyPr/>
        <a:lstStyle/>
        <a:p>
          <a:endParaRPr lang="pt-BR"/>
        </a:p>
      </dgm:t>
    </dgm:pt>
    <dgm:pt modelId="{8ABCA23D-41AA-4FBE-8C70-59D02046A4D4}" type="sibTrans" cxnId="{EAAED6C8-3699-4B02-A928-DD3739933463}">
      <dgm:prSet/>
      <dgm:spPr/>
      <dgm:t>
        <a:bodyPr/>
        <a:lstStyle/>
        <a:p>
          <a:endParaRPr lang="pt-BR"/>
        </a:p>
      </dgm:t>
    </dgm:pt>
    <dgm:pt modelId="{6C24CD23-354F-4DA7-B08B-B52B89AABE91}">
      <dgm:prSet phldrT="[Texto]" custT="1"/>
      <dgm:spPr/>
      <dgm:t>
        <a:bodyPr/>
        <a:lstStyle/>
        <a:p>
          <a:r>
            <a:rPr lang="pt-BR" sz="1600" b="1" dirty="0"/>
            <a:t>Qualidades</a:t>
          </a:r>
        </a:p>
        <a:p>
          <a:r>
            <a:rPr lang="pt-BR" sz="1600" b="1" dirty="0"/>
            <a:t>-</a:t>
          </a:r>
          <a:r>
            <a:rPr lang="pt-BR" sz="1100" b="1" dirty="0"/>
            <a:t>Comunicativo</a:t>
          </a:r>
        </a:p>
        <a:p>
          <a:r>
            <a:rPr lang="pt-BR" sz="1100" b="1" dirty="0"/>
            <a:t>-Proativo</a:t>
          </a:r>
        </a:p>
        <a:p>
          <a:r>
            <a:rPr lang="pt-BR" sz="1100" b="1" dirty="0"/>
            <a:t>-Responsável</a:t>
          </a:r>
        </a:p>
      </dgm:t>
    </dgm:pt>
    <dgm:pt modelId="{EBA324D9-604E-4367-BD0D-4BBB0E511AEA}" type="parTrans" cxnId="{0CA076D2-D0B3-4F06-9FC7-E22A03D36AEA}">
      <dgm:prSet/>
      <dgm:spPr/>
      <dgm:t>
        <a:bodyPr/>
        <a:lstStyle/>
        <a:p>
          <a:endParaRPr lang="pt-BR"/>
        </a:p>
      </dgm:t>
    </dgm:pt>
    <dgm:pt modelId="{7A7AA093-350A-4780-AE42-2A1AE0CC29C5}" type="sibTrans" cxnId="{0CA076D2-D0B3-4F06-9FC7-E22A03D36AEA}">
      <dgm:prSet/>
      <dgm:spPr/>
      <dgm:t>
        <a:bodyPr/>
        <a:lstStyle/>
        <a:p>
          <a:endParaRPr lang="pt-BR"/>
        </a:p>
      </dgm:t>
    </dgm:pt>
    <dgm:pt modelId="{CCE09A8F-D4EE-4242-A1B5-D7615497091F}">
      <dgm:prSet phldrT="[Texto]" custT="1"/>
      <dgm:spPr/>
      <dgm:t>
        <a:bodyPr/>
        <a:lstStyle/>
        <a:p>
          <a:r>
            <a:rPr lang="pt-BR" sz="1600" b="1" dirty="0"/>
            <a:t>Qualificações</a:t>
          </a:r>
        </a:p>
        <a:p>
          <a:r>
            <a:rPr lang="pt-BR" sz="1100" b="1" dirty="0"/>
            <a:t>-Operador de maquinas de usinagem convencional</a:t>
          </a:r>
        </a:p>
      </dgm:t>
    </dgm:pt>
    <dgm:pt modelId="{FC8524B0-0A26-4975-BA17-C4E88C0C64E0}" type="parTrans" cxnId="{E9B64346-4B72-4F4E-8612-240CCC98A503}">
      <dgm:prSet/>
      <dgm:spPr/>
      <dgm:t>
        <a:bodyPr/>
        <a:lstStyle/>
        <a:p>
          <a:endParaRPr lang="pt-BR"/>
        </a:p>
      </dgm:t>
    </dgm:pt>
    <dgm:pt modelId="{CFFEE31F-8C7C-4A87-92FF-0C2A360CAEE6}" type="sibTrans" cxnId="{E9B64346-4B72-4F4E-8612-240CCC98A503}">
      <dgm:prSet/>
      <dgm:spPr/>
      <dgm:t>
        <a:bodyPr/>
        <a:lstStyle/>
        <a:p>
          <a:endParaRPr lang="pt-BR"/>
        </a:p>
      </dgm:t>
    </dgm:pt>
    <dgm:pt modelId="{F6AD9066-A0EE-445C-A225-97D858014ECC}">
      <dgm:prSet phldrT="[Texto]" custT="1"/>
      <dgm:spPr/>
      <dgm:t>
        <a:bodyPr/>
        <a:lstStyle/>
        <a:p>
          <a:r>
            <a:rPr lang="pt-BR" sz="1600" b="1" dirty="0"/>
            <a:t>Profissão</a:t>
          </a:r>
        </a:p>
        <a:p>
          <a:r>
            <a:rPr lang="pt-BR" sz="1100" b="1" dirty="0"/>
            <a:t>-Ferramenteiro Mecânico</a:t>
          </a:r>
        </a:p>
      </dgm:t>
    </dgm:pt>
    <dgm:pt modelId="{7F395B3C-EEDC-446C-B908-50467B92A29D}" type="parTrans" cxnId="{C02E98E5-B64D-4619-8E8B-AEF96EB4F17B}">
      <dgm:prSet/>
      <dgm:spPr/>
      <dgm:t>
        <a:bodyPr/>
        <a:lstStyle/>
        <a:p>
          <a:endParaRPr lang="pt-BR"/>
        </a:p>
      </dgm:t>
    </dgm:pt>
    <dgm:pt modelId="{7FD355F8-2403-43B4-8690-DD7AC7A15AC5}" type="sibTrans" cxnId="{C02E98E5-B64D-4619-8E8B-AEF96EB4F17B}">
      <dgm:prSet/>
      <dgm:spPr/>
      <dgm:t>
        <a:bodyPr/>
        <a:lstStyle/>
        <a:p>
          <a:endParaRPr lang="pt-BR"/>
        </a:p>
      </dgm:t>
    </dgm:pt>
    <dgm:pt modelId="{92C4AB9D-9D76-45C2-930A-1DA084EC95C3}">
      <dgm:prSet phldrT="[Texto]" custT="1"/>
      <dgm:spPr/>
      <dgm:t>
        <a:bodyPr/>
        <a:lstStyle/>
        <a:p>
          <a:r>
            <a:rPr lang="pt-BR" sz="1600" b="1" dirty="0"/>
            <a:t>Apresentação Pessoal</a:t>
          </a:r>
        </a:p>
        <a:p>
          <a:r>
            <a:rPr lang="pt-BR" sz="1600" b="1" dirty="0"/>
            <a:t>-23 anos</a:t>
          </a:r>
        </a:p>
        <a:p>
          <a:r>
            <a:rPr lang="pt-BR" sz="1600" b="1" dirty="0"/>
            <a:t>-solteiro</a:t>
          </a:r>
        </a:p>
      </dgm:t>
    </dgm:pt>
    <dgm:pt modelId="{AB822BCC-602D-43F1-BD49-07DF1318433D}" type="parTrans" cxnId="{12B9DF1F-1695-418F-9515-4608DB95C2EB}">
      <dgm:prSet/>
      <dgm:spPr/>
      <dgm:t>
        <a:bodyPr/>
        <a:lstStyle/>
        <a:p>
          <a:endParaRPr lang="pt-BR"/>
        </a:p>
      </dgm:t>
    </dgm:pt>
    <dgm:pt modelId="{A1766790-9493-40BC-842B-9EEBE18F53FA}" type="sibTrans" cxnId="{12B9DF1F-1695-418F-9515-4608DB95C2EB}">
      <dgm:prSet/>
      <dgm:spPr/>
      <dgm:t>
        <a:bodyPr/>
        <a:lstStyle/>
        <a:p>
          <a:endParaRPr lang="pt-BR"/>
        </a:p>
      </dgm:t>
    </dgm:pt>
    <dgm:pt modelId="{8A9D32C5-FE4B-4BFE-BF6C-997F191047DA}" type="pres">
      <dgm:prSet presAssocID="{2E55A6FC-6AED-4E26-A0BC-74B64311EE7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67709E-5E55-404D-A5FE-1D805963DEA3}" type="pres">
      <dgm:prSet presAssocID="{A251F9FB-031B-47BD-AF48-7D12A3F1967C}" presName="centerShape" presStyleLbl="node0" presStyleIdx="0" presStyleCnt="1"/>
      <dgm:spPr/>
    </dgm:pt>
    <dgm:pt modelId="{6212667F-A6A5-40E3-8A02-B2F8A69E34CD}" type="pres">
      <dgm:prSet presAssocID="{F079EECD-93A1-4B28-9818-35431FD0348C}" presName="parTrans" presStyleLbl="bgSibTrans2D1" presStyleIdx="0" presStyleCnt="5"/>
      <dgm:spPr/>
    </dgm:pt>
    <dgm:pt modelId="{8E3C6216-F89E-4CDB-AD76-E09595251657}" type="pres">
      <dgm:prSet presAssocID="{215AF534-E451-4AF3-8633-84A3CFF26382}" presName="node" presStyleLbl="node1" presStyleIdx="0" presStyleCnt="5">
        <dgm:presLayoutVars>
          <dgm:bulletEnabled val="1"/>
        </dgm:presLayoutVars>
      </dgm:prSet>
      <dgm:spPr/>
    </dgm:pt>
    <dgm:pt modelId="{1D9DDEE4-F6F3-4284-880F-E2D7DFDAB20D}" type="pres">
      <dgm:prSet presAssocID="{EBA324D9-604E-4367-BD0D-4BBB0E511AEA}" presName="parTrans" presStyleLbl="bgSibTrans2D1" presStyleIdx="1" presStyleCnt="5"/>
      <dgm:spPr/>
    </dgm:pt>
    <dgm:pt modelId="{0E7454DF-3A6D-4498-9FBA-D6A741C0CCA8}" type="pres">
      <dgm:prSet presAssocID="{6C24CD23-354F-4DA7-B08B-B52B89AABE91}" presName="node" presStyleLbl="node1" presStyleIdx="1" presStyleCnt="5">
        <dgm:presLayoutVars>
          <dgm:bulletEnabled val="1"/>
        </dgm:presLayoutVars>
      </dgm:prSet>
      <dgm:spPr/>
    </dgm:pt>
    <dgm:pt modelId="{A7DC222D-ABD6-4FA3-A926-E214D013A858}" type="pres">
      <dgm:prSet presAssocID="{FC8524B0-0A26-4975-BA17-C4E88C0C64E0}" presName="parTrans" presStyleLbl="bgSibTrans2D1" presStyleIdx="2" presStyleCnt="5"/>
      <dgm:spPr/>
    </dgm:pt>
    <dgm:pt modelId="{C990BE9F-0F06-4415-B274-4F6538C43750}" type="pres">
      <dgm:prSet presAssocID="{CCE09A8F-D4EE-4242-A1B5-D7615497091F}" presName="node" presStyleLbl="node1" presStyleIdx="2" presStyleCnt="5">
        <dgm:presLayoutVars>
          <dgm:bulletEnabled val="1"/>
        </dgm:presLayoutVars>
      </dgm:prSet>
      <dgm:spPr/>
    </dgm:pt>
    <dgm:pt modelId="{A1452FD7-1ECA-4FBB-A94B-5A4A4BC5433E}" type="pres">
      <dgm:prSet presAssocID="{7F395B3C-EEDC-446C-B908-50467B92A29D}" presName="parTrans" presStyleLbl="bgSibTrans2D1" presStyleIdx="3" presStyleCnt="5"/>
      <dgm:spPr/>
    </dgm:pt>
    <dgm:pt modelId="{3CCB17E7-700C-4066-BE45-7974A4D7FB97}" type="pres">
      <dgm:prSet presAssocID="{F6AD9066-A0EE-445C-A225-97D858014ECC}" presName="node" presStyleLbl="node1" presStyleIdx="3" presStyleCnt="5">
        <dgm:presLayoutVars>
          <dgm:bulletEnabled val="1"/>
        </dgm:presLayoutVars>
      </dgm:prSet>
      <dgm:spPr/>
    </dgm:pt>
    <dgm:pt modelId="{3086F024-9B13-4E04-856E-3659A08DA4DD}" type="pres">
      <dgm:prSet presAssocID="{AB822BCC-602D-43F1-BD49-07DF1318433D}" presName="parTrans" presStyleLbl="bgSibTrans2D1" presStyleIdx="4" presStyleCnt="5"/>
      <dgm:spPr/>
    </dgm:pt>
    <dgm:pt modelId="{2101624B-C66C-4A65-8E57-E22D911F8803}" type="pres">
      <dgm:prSet presAssocID="{92C4AB9D-9D76-45C2-930A-1DA084EC95C3}" presName="node" presStyleLbl="node1" presStyleIdx="4" presStyleCnt="5">
        <dgm:presLayoutVars>
          <dgm:bulletEnabled val="1"/>
        </dgm:presLayoutVars>
      </dgm:prSet>
      <dgm:spPr/>
    </dgm:pt>
  </dgm:ptLst>
  <dgm:cxnLst>
    <dgm:cxn modelId="{E0DB9C0B-CD14-4B39-AF09-E977D547733C}" type="presOf" srcId="{215AF534-E451-4AF3-8633-84A3CFF26382}" destId="{8E3C6216-F89E-4CDB-AD76-E09595251657}" srcOrd="0" destOrd="0" presId="urn:microsoft.com/office/officeart/2005/8/layout/radial4"/>
    <dgm:cxn modelId="{02ED2711-9369-4F6A-AA6A-4D504C444A3B}" type="presOf" srcId="{6C24CD23-354F-4DA7-B08B-B52B89AABE91}" destId="{0E7454DF-3A6D-4498-9FBA-D6A741C0CCA8}" srcOrd="0" destOrd="0" presId="urn:microsoft.com/office/officeart/2005/8/layout/radial4"/>
    <dgm:cxn modelId="{90B6B319-8C3F-4050-9DA0-A7F2F6950C63}" type="presOf" srcId="{92C4AB9D-9D76-45C2-930A-1DA084EC95C3}" destId="{2101624B-C66C-4A65-8E57-E22D911F8803}" srcOrd="0" destOrd="0" presId="urn:microsoft.com/office/officeart/2005/8/layout/radial4"/>
    <dgm:cxn modelId="{12B9DF1F-1695-418F-9515-4608DB95C2EB}" srcId="{A251F9FB-031B-47BD-AF48-7D12A3F1967C}" destId="{92C4AB9D-9D76-45C2-930A-1DA084EC95C3}" srcOrd="4" destOrd="0" parTransId="{AB822BCC-602D-43F1-BD49-07DF1318433D}" sibTransId="{A1766790-9493-40BC-842B-9EEBE18F53FA}"/>
    <dgm:cxn modelId="{8364393B-4BB4-4A86-B944-C02047411FDA}" type="presOf" srcId="{EBA324D9-604E-4367-BD0D-4BBB0E511AEA}" destId="{1D9DDEE4-F6F3-4284-880F-E2D7DFDAB20D}" srcOrd="0" destOrd="0" presId="urn:microsoft.com/office/officeart/2005/8/layout/radial4"/>
    <dgm:cxn modelId="{E9B64346-4B72-4F4E-8612-240CCC98A503}" srcId="{A251F9FB-031B-47BD-AF48-7D12A3F1967C}" destId="{CCE09A8F-D4EE-4242-A1B5-D7615497091F}" srcOrd="2" destOrd="0" parTransId="{FC8524B0-0A26-4975-BA17-C4E88C0C64E0}" sibTransId="{CFFEE31F-8C7C-4A87-92FF-0C2A360CAEE6}"/>
    <dgm:cxn modelId="{AC0FA66A-908A-4807-A3B1-137C512FC9CC}" type="presOf" srcId="{2E55A6FC-6AED-4E26-A0BC-74B64311EE74}" destId="{8A9D32C5-FE4B-4BFE-BF6C-997F191047DA}" srcOrd="0" destOrd="0" presId="urn:microsoft.com/office/officeart/2005/8/layout/radial4"/>
    <dgm:cxn modelId="{FAC6C1A7-D0A3-4CEA-B314-31ECB260E598}" type="presOf" srcId="{A251F9FB-031B-47BD-AF48-7D12A3F1967C}" destId="{B467709E-5E55-404D-A5FE-1D805963DEA3}" srcOrd="0" destOrd="0" presId="urn:microsoft.com/office/officeart/2005/8/layout/radial4"/>
    <dgm:cxn modelId="{91FE62B0-9E8F-49D5-A677-CCEA15719CD1}" type="presOf" srcId="{FC8524B0-0A26-4975-BA17-C4E88C0C64E0}" destId="{A7DC222D-ABD6-4FA3-A926-E214D013A858}" srcOrd="0" destOrd="0" presId="urn:microsoft.com/office/officeart/2005/8/layout/radial4"/>
    <dgm:cxn modelId="{25B1B4B6-9C65-450D-914D-9BE99746BE77}" srcId="{2E55A6FC-6AED-4E26-A0BC-74B64311EE74}" destId="{A251F9FB-031B-47BD-AF48-7D12A3F1967C}" srcOrd="0" destOrd="0" parTransId="{43A7C09A-5080-4295-BE91-3A35959741B3}" sibTransId="{96400A12-5D5E-4AF6-84FB-89A92C28DB7D}"/>
    <dgm:cxn modelId="{BCC43DB9-EADB-46F0-B0A1-9DA2E5FCDF0B}" type="presOf" srcId="{F6AD9066-A0EE-445C-A225-97D858014ECC}" destId="{3CCB17E7-700C-4066-BE45-7974A4D7FB97}" srcOrd="0" destOrd="0" presId="urn:microsoft.com/office/officeart/2005/8/layout/radial4"/>
    <dgm:cxn modelId="{3E3181C7-A255-49A0-92D9-3B38566E91C7}" type="presOf" srcId="{7F395B3C-EEDC-446C-B908-50467B92A29D}" destId="{A1452FD7-1ECA-4FBB-A94B-5A4A4BC5433E}" srcOrd="0" destOrd="0" presId="urn:microsoft.com/office/officeart/2005/8/layout/radial4"/>
    <dgm:cxn modelId="{EAAED6C8-3699-4B02-A928-DD3739933463}" srcId="{A251F9FB-031B-47BD-AF48-7D12A3F1967C}" destId="{215AF534-E451-4AF3-8633-84A3CFF26382}" srcOrd="0" destOrd="0" parTransId="{F079EECD-93A1-4B28-9818-35431FD0348C}" sibTransId="{8ABCA23D-41AA-4FBE-8C70-59D02046A4D4}"/>
    <dgm:cxn modelId="{54CDFFCE-1659-4396-9829-6C2BA77A8FFC}" type="presOf" srcId="{AB822BCC-602D-43F1-BD49-07DF1318433D}" destId="{3086F024-9B13-4E04-856E-3659A08DA4DD}" srcOrd="0" destOrd="0" presId="urn:microsoft.com/office/officeart/2005/8/layout/radial4"/>
    <dgm:cxn modelId="{0CA076D2-D0B3-4F06-9FC7-E22A03D36AEA}" srcId="{A251F9FB-031B-47BD-AF48-7D12A3F1967C}" destId="{6C24CD23-354F-4DA7-B08B-B52B89AABE91}" srcOrd="1" destOrd="0" parTransId="{EBA324D9-604E-4367-BD0D-4BBB0E511AEA}" sibTransId="{7A7AA093-350A-4780-AE42-2A1AE0CC29C5}"/>
    <dgm:cxn modelId="{07C958E2-2228-41E9-9554-485B5EFECA60}" type="presOf" srcId="{F079EECD-93A1-4B28-9818-35431FD0348C}" destId="{6212667F-A6A5-40E3-8A02-B2F8A69E34CD}" srcOrd="0" destOrd="0" presId="urn:microsoft.com/office/officeart/2005/8/layout/radial4"/>
    <dgm:cxn modelId="{C02E98E5-B64D-4619-8E8B-AEF96EB4F17B}" srcId="{A251F9FB-031B-47BD-AF48-7D12A3F1967C}" destId="{F6AD9066-A0EE-445C-A225-97D858014ECC}" srcOrd="3" destOrd="0" parTransId="{7F395B3C-EEDC-446C-B908-50467B92A29D}" sibTransId="{7FD355F8-2403-43B4-8690-DD7AC7A15AC5}"/>
    <dgm:cxn modelId="{F40CF7FA-4BDF-4316-AD65-9E10641C8458}" type="presOf" srcId="{CCE09A8F-D4EE-4242-A1B5-D7615497091F}" destId="{C990BE9F-0F06-4415-B274-4F6538C43750}" srcOrd="0" destOrd="0" presId="urn:microsoft.com/office/officeart/2005/8/layout/radial4"/>
    <dgm:cxn modelId="{FA01D91C-E85C-46F6-BE57-04A7C31653A6}" type="presParOf" srcId="{8A9D32C5-FE4B-4BFE-BF6C-997F191047DA}" destId="{B467709E-5E55-404D-A5FE-1D805963DEA3}" srcOrd="0" destOrd="0" presId="urn:microsoft.com/office/officeart/2005/8/layout/radial4"/>
    <dgm:cxn modelId="{A0C40379-7F7E-470E-B27B-CF279CA785EB}" type="presParOf" srcId="{8A9D32C5-FE4B-4BFE-BF6C-997F191047DA}" destId="{6212667F-A6A5-40E3-8A02-B2F8A69E34CD}" srcOrd="1" destOrd="0" presId="urn:microsoft.com/office/officeart/2005/8/layout/radial4"/>
    <dgm:cxn modelId="{F15DA3C1-FEBF-43BC-B66C-82203C66E92D}" type="presParOf" srcId="{8A9D32C5-FE4B-4BFE-BF6C-997F191047DA}" destId="{8E3C6216-F89E-4CDB-AD76-E09595251657}" srcOrd="2" destOrd="0" presId="urn:microsoft.com/office/officeart/2005/8/layout/radial4"/>
    <dgm:cxn modelId="{DAD5F404-E69B-4368-B259-B979139B2EB1}" type="presParOf" srcId="{8A9D32C5-FE4B-4BFE-BF6C-997F191047DA}" destId="{1D9DDEE4-F6F3-4284-880F-E2D7DFDAB20D}" srcOrd="3" destOrd="0" presId="urn:microsoft.com/office/officeart/2005/8/layout/radial4"/>
    <dgm:cxn modelId="{62C6A09B-E893-4413-95F2-2622FEA5B9CE}" type="presParOf" srcId="{8A9D32C5-FE4B-4BFE-BF6C-997F191047DA}" destId="{0E7454DF-3A6D-4498-9FBA-D6A741C0CCA8}" srcOrd="4" destOrd="0" presId="urn:microsoft.com/office/officeart/2005/8/layout/radial4"/>
    <dgm:cxn modelId="{F80BD3D2-FAE7-4C8F-B164-9242651FB090}" type="presParOf" srcId="{8A9D32C5-FE4B-4BFE-BF6C-997F191047DA}" destId="{A7DC222D-ABD6-4FA3-A926-E214D013A858}" srcOrd="5" destOrd="0" presId="urn:microsoft.com/office/officeart/2005/8/layout/radial4"/>
    <dgm:cxn modelId="{FAE6596A-E217-485F-8746-572BFDA4F43B}" type="presParOf" srcId="{8A9D32C5-FE4B-4BFE-BF6C-997F191047DA}" destId="{C990BE9F-0F06-4415-B274-4F6538C43750}" srcOrd="6" destOrd="0" presId="urn:microsoft.com/office/officeart/2005/8/layout/radial4"/>
    <dgm:cxn modelId="{F33D3B93-8D72-4FA8-8707-E45D115BB67A}" type="presParOf" srcId="{8A9D32C5-FE4B-4BFE-BF6C-997F191047DA}" destId="{A1452FD7-1ECA-4FBB-A94B-5A4A4BC5433E}" srcOrd="7" destOrd="0" presId="urn:microsoft.com/office/officeart/2005/8/layout/radial4"/>
    <dgm:cxn modelId="{AC8F7945-67EB-4A0A-9A4E-425B1E752D1F}" type="presParOf" srcId="{8A9D32C5-FE4B-4BFE-BF6C-997F191047DA}" destId="{3CCB17E7-700C-4066-BE45-7974A4D7FB97}" srcOrd="8" destOrd="0" presId="urn:microsoft.com/office/officeart/2005/8/layout/radial4"/>
    <dgm:cxn modelId="{24FE804B-68E6-4123-B3F4-252EB2452C65}" type="presParOf" srcId="{8A9D32C5-FE4B-4BFE-BF6C-997F191047DA}" destId="{3086F024-9B13-4E04-856E-3659A08DA4DD}" srcOrd="9" destOrd="0" presId="urn:microsoft.com/office/officeart/2005/8/layout/radial4"/>
    <dgm:cxn modelId="{329F2AD6-42A3-4372-99BC-EC71978814FA}" type="presParOf" srcId="{8A9D32C5-FE4B-4BFE-BF6C-997F191047DA}" destId="{2101624B-C66C-4A65-8E57-E22D911F880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7709E-5E55-404D-A5FE-1D805963DEA3}">
      <dsp:nvSpPr>
        <dsp:cNvPr id="0" name=""/>
        <dsp:cNvSpPr/>
      </dsp:nvSpPr>
      <dsp:spPr>
        <a:xfrm>
          <a:off x="3018155" y="3072899"/>
          <a:ext cx="2091690" cy="20916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André Ribeiro Bastos</a:t>
          </a:r>
        </a:p>
      </dsp:txBody>
      <dsp:txXfrm>
        <a:off x="3324476" y="3379220"/>
        <a:ext cx="1479048" cy="1479048"/>
      </dsp:txXfrm>
    </dsp:sp>
    <dsp:sp modelId="{6212667F-A6A5-40E3-8A02-B2F8A69E34CD}">
      <dsp:nvSpPr>
        <dsp:cNvPr id="0" name=""/>
        <dsp:cNvSpPr/>
      </dsp:nvSpPr>
      <dsp:spPr>
        <a:xfrm rot="10800000">
          <a:off x="994175" y="3820678"/>
          <a:ext cx="1912661" cy="59613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C6216-F89E-4CDB-AD76-E09595251657}">
      <dsp:nvSpPr>
        <dsp:cNvPr id="0" name=""/>
        <dsp:cNvSpPr/>
      </dsp:nvSpPr>
      <dsp:spPr>
        <a:xfrm>
          <a:off x="622" y="3323902"/>
          <a:ext cx="1987105" cy="1589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Objetivos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-Ser estável financeiramente, ter casa própria e uma boa família</a:t>
          </a:r>
        </a:p>
      </dsp:txBody>
      <dsp:txXfrm>
        <a:off x="47182" y="3370462"/>
        <a:ext cx="1893985" cy="1496564"/>
      </dsp:txXfrm>
    </dsp:sp>
    <dsp:sp modelId="{1D9DDEE4-F6F3-4284-880F-E2D7DFDAB20D}">
      <dsp:nvSpPr>
        <dsp:cNvPr id="0" name=""/>
        <dsp:cNvSpPr/>
      </dsp:nvSpPr>
      <dsp:spPr>
        <a:xfrm rot="13500000">
          <a:off x="1613203" y="2326212"/>
          <a:ext cx="1912661" cy="59613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7454DF-3A6D-4498-9FBA-D6A741C0CCA8}">
      <dsp:nvSpPr>
        <dsp:cNvPr id="0" name=""/>
        <dsp:cNvSpPr/>
      </dsp:nvSpPr>
      <dsp:spPr>
        <a:xfrm>
          <a:off x="899753" y="1153208"/>
          <a:ext cx="1987105" cy="1589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Qualidades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-</a:t>
          </a:r>
          <a:r>
            <a:rPr lang="pt-BR" sz="1100" b="1" kern="1200" dirty="0"/>
            <a:t>Comunicativo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-Proativo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-Responsável</a:t>
          </a:r>
        </a:p>
      </dsp:txBody>
      <dsp:txXfrm>
        <a:off x="946313" y="1199768"/>
        <a:ext cx="1893985" cy="1496564"/>
      </dsp:txXfrm>
    </dsp:sp>
    <dsp:sp modelId="{A7DC222D-ABD6-4FA3-A926-E214D013A858}">
      <dsp:nvSpPr>
        <dsp:cNvPr id="0" name=""/>
        <dsp:cNvSpPr/>
      </dsp:nvSpPr>
      <dsp:spPr>
        <a:xfrm rot="16200000">
          <a:off x="3107669" y="1707184"/>
          <a:ext cx="1912661" cy="59613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90BE9F-0F06-4415-B274-4F6538C43750}">
      <dsp:nvSpPr>
        <dsp:cNvPr id="0" name=""/>
        <dsp:cNvSpPr/>
      </dsp:nvSpPr>
      <dsp:spPr>
        <a:xfrm>
          <a:off x="3070447" y="254077"/>
          <a:ext cx="1987105" cy="1589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Qualificações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-Operador de maquinas de usinagem convencional</a:t>
          </a:r>
        </a:p>
      </dsp:txBody>
      <dsp:txXfrm>
        <a:off x="3117007" y="300637"/>
        <a:ext cx="1893985" cy="1496564"/>
      </dsp:txXfrm>
    </dsp:sp>
    <dsp:sp modelId="{A1452FD7-1ECA-4FBB-A94B-5A4A4BC5433E}">
      <dsp:nvSpPr>
        <dsp:cNvPr id="0" name=""/>
        <dsp:cNvSpPr/>
      </dsp:nvSpPr>
      <dsp:spPr>
        <a:xfrm rot="18900000">
          <a:off x="4602135" y="2326212"/>
          <a:ext cx="1912661" cy="59613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B17E7-700C-4066-BE45-7974A4D7FB97}">
      <dsp:nvSpPr>
        <dsp:cNvPr id="0" name=""/>
        <dsp:cNvSpPr/>
      </dsp:nvSpPr>
      <dsp:spPr>
        <a:xfrm>
          <a:off x="5241141" y="1153208"/>
          <a:ext cx="1987105" cy="1589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Profissão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-Ferramenteiro Mecânico</a:t>
          </a:r>
        </a:p>
      </dsp:txBody>
      <dsp:txXfrm>
        <a:off x="5287701" y="1199768"/>
        <a:ext cx="1893985" cy="1496564"/>
      </dsp:txXfrm>
    </dsp:sp>
    <dsp:sp modelId="{3086F024-9B13-4E04-856E-3659A08DA4DD}">
      <dsp:nvSpPr>
        <dsp:cNvPr id="0" name=""/>
        <dsp:cNvSpPr/>
      </dsp:nvSpPr>
      <dsp:spPr>
        <a:xfrm>
          <a:off x="5221163" y="3820678"/>
          <a:ext cx="1912661" cy="59613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01624B-C66C-4A65-8E57-E22D911F8803}">
      <dsp:nvSpPr>
        <dsp:cNvPr id="0" name=""/>
        <dsp:cNvSpPr/>
      </dsp:nvSpPr>
      <dsp:spPr>
        <a:xfrm>
          <a:off x="6140272" y="3323902"/>
          <a:ext cx="1987105" cy="1589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Apresentação Pessoal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-23 anos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-solteiro</a:t>
          </a:r>
        </a:p>
      </dsp:txBody>
      <dsp:txXfrm>
        <a:off x="6186832" y="3370462"/>
        <a:ext cx="1893985" cy="1496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41FE-BF44-427D-B656-5CA325C0B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22BEF-2B67-4342-9552-A1442FB6C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47FA0-BCB6-4E25-AC7D-1E89D602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10F85-7DE8-4099-90E3-60738CC2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57806-0E1C-4CF5-B683-FF93303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1F354-B0C1-48FC-9492-49512951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4D1CE6-91F0-4ED9-A553-6B68D488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3D1F1-9266-4753-BAC7-59E9E20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96A20-D8E8-4548-97F7-19B1C1F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F3982-10A3-436E-A144-252037C6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5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FDDD11-375D-4721-A350-25133872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E61F21-4E2A-40D3-ACC9-A84D4BF6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B884D-60FE-4AA2-B2B6-FFDDD686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5E569-C05A-41EA-A34F-09548A8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351F9-3953-425F-8A68-D7D955ED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4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5EDD-363F-4D49-B19F-FEEE9003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5C11F-C52B-42A2-B7AD-5EBE821A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2F583-BE0E-4D2D-ADFC-522895C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04934-15DF-48FD-A1DB-4CB49289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86DCA-3E9F-47C3-A54D-A744449F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6FAA-237B-452E-A993-945A67E1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E6FEE-C429-4063-99E3-2C13BC97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C8B51-40DA-4691-A8C3-DECA2A00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6802A-4419-495C-8D32-85DD8C27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A3772-880F-4417-B50A-1E449406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C65AA-B558-4D2E-A27B-2EA4AFB6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FFA75-FABF-417E-91E0-4C8C363F1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448832-76FD-49D9-ACDC-3CC634A5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B2A897-D7F9-476C-A344-0466803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B39A4-3089-4C3D-9A9C-F2B42500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B2EA1-5C06-4546-B76C-BF001B6C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7069A-DADA-4B25-8651-2ADF2B5B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09FEE-6337-44E2-AE07-D7979D6A4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0D401-5073-480C-818C-5C543DB8A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285194-D0EC-43FD-B2EC-0655BB623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334D21-321F-4C9C-ACFB-CBA4FEC6F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1C555D-098E-4B6E-B7C9-E4533B95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3BFCEF-C562-401F-B1A6-56A24E3A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8797E5-BC56-413A-B0E1-65D05DAA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20660-C832-4AC2-89C9-EF3F74F3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1FF73E-294A-4DE2-9F63-6EBA9384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221553-0875-4177-8239-5F8CAD4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6D30DA-1F13-4B46-AA6D-53ABFFDC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1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78A378-EB15-4A22-836D-6DEB797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63DC97-1097-48CB-92A5-69AE85A0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F7480-EA2C-46B5-95F7-D991BF90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1902A-A21B-405F-8390-8FA5CE68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759F3-19F0-480C-A283-0D58C8B3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3B0A3-7F01-441E-8CE4-B0852F68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93037-E60C-4154-A8D7-D78FB31C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B7A27C-7004-4FDA-90B4-15DCB9F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458105-C263-4FC9-B7AE-54CD4B0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6EA1-D17B-4CA6-80F8-8D71335D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C72C8-A86C-4B47-90FD-D6567D818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838BB3-1313-4628-9187-F40CC274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86A681-FE9E-4AFC-9DE0-002E76C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6EF31-AE23-453A-BB3F-E72AE305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E0D6E-1ADF-4E97-9015-55DB608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0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504FD5-7F95-4881-8A14-59277AFF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8B79E-D634-4BC9-8470-F80EFC12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3559D-8EEE-4149-9DED-2BE82753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99310-C142-41F6-88EE-54CBD5F9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B6BD0-D544-4267-90A8-620BE5BCA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7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DE89D4C-5B27-4A47-9486-978C9C232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157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899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2</cp:revision>
  <dcterms:created xsi:type="dcterms:W3CDTF">2023-08-24T23:38:36Z</dcterms:created>
  <dcterms:modified xsi:type="dcterms:W3CDTF">2023-08-24T23:53:33Z</dcterms:modified>
</cp:coreProperties>
</file>