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67" r:id="rId3"/>
    <p:sldId id="271" r:id="rId4"/>
    <p:sldId id="270" r:id="rId5"/>
    <p:sldId id="269" r:id="rId6"/>
    <p:sldId id="257" r:id="rId7"/>
    <p:sldId id="263" r:id="rId8"/>
    <p:sldId id="264" r:id="rId9"/>
    <p:sldId id="265" r:id="rId10"/>
    <p:sldId id="266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01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9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8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5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4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7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4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9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4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BEF0BC-41F7-4F00-BFB3-11EDE1217961}" type="datetimeFigureOut">
              <a:rPr lang="pt-BR" smtClean="0"/>
              <a:t>30/06/2022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1B44F9-528A-41E9-8CD9-07826F6AA7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5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8FEF-C3EA-47AE-AFD6-9E416979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664" y="2273677"/>
            <a:ext cx="8991600" cy="1645920"/>
          </a:xfrm>
        </p:spPr>
        <p:txBody>
          <a:bodyPr>
            <a:noAutofit/>
          </a:bodyPr>
          <a:lstStyle/>
          <a:p>
            <a:pPr algn="ctr"/>
            <a:r>
              <a:rPr lang="pt-BR" sz="4800" dirty="0"/>
              <a:t>Projeto de desenvolvimento do jogo 2048 voltado para crianças do ensino fundamental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6810D3-9962-4FCD-5FAE-65DCA397D876}"/>
              </a:ext>
            </a:extLst>
          </p:cNvPr>
          <p:cNvSpPr txBox="1"/>
          <p:nvPr/>
        </p:nvSpPr>
        <p:spPr>
          <a:xfrm>
            <a:off x="509036" y="5624289"/>
            <a:ext cx="34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André dos Reis Caus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EFC0C2-A71F-7990-FEAD-128D1CA82A32}"/>
              </a:ext>
            </a:extLst>
          </p:cNvPr>
          <p:cNvSpPr txBox="1"/>
          <p:nvPr/>
        </p:nvSpPr>
        <p:spPr>
          <a:xfrm>
            <a:off x="509036" y="6058181"/>
            <a:ext cx="342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Julio Cesar Pereira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17CD47-5951-A524-0A93-A9C666B46A69}"/>
              </a:ext>
            </a:extLst>
          </p:cNvPr>
          <p:cNvSpPr txBox="1"/>
          <p:nvPr/>
        </p:nvSpPr>
        <p:spPr>
          <a:xfrm>
            <a:off x="6215464" y="6058182"/>
            <a:ext cx="60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Professor Rodrigo Bevilacqua Marcondes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67D165-215C-E15A-5635-94902831D9D6}"/>
              </a:ext>
            </a:extLst>
          </p:cNvPr>
          <p:cNvSpPr txBox="1"/>
          <p:nvPr/>
        </p:nvSpPr>
        <p:spPr>
          <a:xfrm>
            <a:off x="3490071" y="107320"/>
            <a:ext cx="521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Centro Universitário UNIFACEAR </a:t>
            </a:r>
          </a:p>
        </p:txBody>
      </p:sp>
    </p:spTree>
    <p:extLst>
      <p:ext uri="{BB962C8B-B14F-4D97-AF65-F5344CB8AC3E}">
        <p14:creationId xmlns:p14="http://schemas.microsoft.com/office/powerpoint/2010/main" val="8224398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40009C4-FB26-2895-B283-B9964039F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58" y="1664458"/>
            <a:ext cx="3206042" cy="2615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423" y="2578176"/>
            <a:ext cx="6698601" cy="788211"/>
          </a:xfrm>
        </p:spPr>
        <p:txBody>
          <a:bodyPr/>
          <a:lstStyle/>
          <a:p>
            <a:pPr algn="ctr"/>
            <a:r>
              <a:rPr lang="pt-BR" dirty="0"/>
              <a:t>PM CANVAS 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611B3D-4707-F173-9AD7-1B1EE5FE8365}"/>
              </a:ext>
            </a:extLst>
          </p:cNvPr>
          <p:cNvSpPr txBox="1"/>
          <p:nvPr/>
        </p:nvSpPr>
        <p:spPr>
          <a:xfrm>
            <a:off x="1384112" y="3366387"/>
            <a:ext cx="26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E QUANTO?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75A2DAE-CF7E-1E25-7E59-940D79902875}"/>
              </a:ext>
            </a:extLst>
          </p:cNvPr>
          <p:cNvCxnSpPr/>
          <p:nvPr/>
        </p:nvCxnSpPr>
        <p:spPr>
          <a:xfrm>
            <a:off x="5336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50C281EC-E966-026A-3747-C971A9CF5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58" y="3111562"/>
            <a:ext cx="3206041" cy="2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894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947D-3CC3-4ECF-AEA1-EF20B67C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1" y="236547"/>
            <a:ext cx="4811550" cy="1325562"/>
          </a:xfrm>
        </p:spPr>
        <p:txBody>
          <a:bodyPr/>
          <a:lstStyle/>
          <a:p>
            <a:r>
              <a:rPr lang="pt-BR" dirty="0"/>
              <a:t>CASOS DE USO 						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A02055A-85F7-469B-1EB8-F350212E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15" y="1279109"/>
            <a:ext cx="6234956" cy="5342344"/>
          </a:xfrm>
        </p:spPr>
      </p:pic>
    </p:spTree>
    <p:extLst>
      <p:ext uri="{BB962C8B-B14F-4D97-AF65-F5344CB8AC3E}">
        <p14:creationId xmlns:p14="http://schemas.microsoft.com/office/powerpoint/2010/main" val="108106759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D752-0411-C6A1-3287-73BDD070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55" y="2766219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Agora vamos à apresentação do nosso jogo</a:t>
            </a:r>
          </a:p>
        </p:txBody>
      </p:sp>
      <p:pic>
        <p:nvPicPr>
          <p:cNvPr id="1028" name="Picture 4" descr="Produto BR01.2106.LIS - Geguton | Sempre Presente">
            <a:extLst>
              <a:ext uri="{FF2B5EF4-FFF2-40B4-BE49-F238E27FC236}">
                <a16:creationId xmlns:a16="http://schemas.microsoft.com/office/drawing/2014/main" id="{2C047BE9-584E-30B1-AD98-21A7E3E6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69" y="4091781"/>
            <a:ext cx="2285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319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62" y="552606"/>
            <a:ext cx="6698601" cy="78821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ÍNDICE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C609D1-9357-6B79-1976-5ADC4C9335F2}"/>
              </a:ext>
            </a:extLst>
          </p:cNvPr>
          <p:cNvSpPr txBox="1"/>
          <p:nvPr/>
        </p:nvSpPr>
        <p:spPr>
          <a:xfrm>
            <a:off x="4016097" y="2090172"/>
            <a:ext cx="6150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Sobre o Jogo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Protótipos de Tela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PMCanvas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Apresentação do 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Finalização</a:t>
            </a:r>
          </a:p>
        </p:txBody>
      </p:sp>
    </p:spTree>
    <p:extLst>
      <p:ext uri="{BB962C8B-B14F-4D97-AF65-F5344CB8AC3E}">
        <p14:creationId xmlns:p14="http://schemas.microsoft.com/office/powerpoint/2010/main" val="6270773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62" y="552606"/>
            <a:ext cx="6698601" cy="78821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JOGO 2048</a:t>
            </a:r>
          </a:p>
        </p:txBody>
      </p:sp>
      <p:pic>
        <p:nvPicPr>
          <p:cNvPr id="2050" name="Picture 2" descr="Latest 2048 GIFs | Gfycat">
            <a:extLst>
              <a:ext uri="{FF2B5EF4-FFF2-40B4-BE49-F238E27FC236}">
                <a16:creationId xmlns:a16="http://schemas.microsoft.com/office/drawing/2014/main" id="{12285F42-8FC7-B1F9-A1BD-A466930C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62" y="1676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cla da seta direita do windows 7 | Casas Bahia">
            <a:extLst>
              <a:ext uri="{FF2B5EF4-FFF2-40B4-BE49-F238E27FC236}">
                <a16:creationId xmlns:a16="http://schemas.microsoft.com/office/drawing/2014/main" id="{7F01F07F-14F5-4CF4-EDF0-8A51776AB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64" y="2616201"/>
            <a:ext cx="1625598" cy="16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ecla da seta direita do windows 7 | Casas Bahia">
            <a:extLst>
              <a:ext uri="{FF2B5EF4-FFF2-40B4-BE49-F238E27FC236}">
                <a16:creationId xmlns:a16="http://schemas.microsoft.com/office/drawing/2014/main" id="{451A8933-882E-6C10-01EE-1E94B049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62" y="2616201"/>
            <a:ext cx="1625598" cy="16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818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62" y="552606"/>
            <a:ext cx="6698601" cy="78821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PROTÓTIPOS DE TELA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96CDF0-1461-889A-D0A8-96A9D4BB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" y="2380488"/>
            <a:ext cx="5287002" cy="385097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37D9E4-E667-6573-AE6C-DDC47F16A82B}"/>
              </a:ext>
            </a:extLst>
          </p:cNvPr>
          <p:cNvSpPr txBox="1"/>
          <p:nvPr/>
        </p:nvSpPr>
        <p:spPr>
          <a:xfrm>
            <a:off x="7452980" y="2575316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de Ranking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0D131F4-A5CB-9060-A044-F06CB7E1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30" y="2944648"/>
            <a:ext cx="4279496" cy="27226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C0B584-BDEA-33CE-B145-197E32EE149B}"/>
              </a:ext>
            </a:extLst>
          </p:cNvPr>
          <p:cNvSpPr txBox="1"/>
          <p:nvPr/>
        </p:nvSpPr>
        <p:spPr>
          <a:xfrm>
            <a:off x="1975705" y="2011156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de Cadastro</a:t>
            </a:r>
          </a:p>
        </p:txBody>
      </p:sp>
    </p:spTree>
    <p:extLst>
      <p:ext uri="{BB962C8B-B14F-4D97-AF65-F5344CB8AC3E}">
        <p14:creationId xmlns:p14="http://schemas.microsoft.com/office/powerpoint/2010/main" val="19207627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62" y="552606"/>
            <a:ext cx="6698601" cy="78821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PROTÓTIPOS DE TELA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5B800D-93E1-4034-017B-BC4A508A4151}"/>
              </a:ext>
            </a:extLst>
          </p:cNvPr>
          <p:cNvSpPr txBox="1"/>
          <p:nvPr/>
        </p:nvSpPr>
        <p:spPr>
          <a:xfrm>
            <a:off x="4718432" y="1820268"/>
            <a:ext cx="17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do Jogo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92FBB3-7B21-6B07-F422-3115297F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29" y="2200118"/>
            <a:ext cx="5215466" cy="39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93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2938CC2E-B08D-F186-00A7-F5C8C8AC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78" y="1297974"/>
            <a:ext cx="3665712" cy="2932570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429C2F4-A3D5-761C-6AF7-ADFEE251A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78" y="3429000"/>
            <a:ext cx="3665712" cy="27027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423" y="2578176"/>
            <a:ext cx="6698601" cy="788211"/>
          </a:xfrm>
        </p:spPr>
        <p:txBody>
          <a:bodyPr/>
          <a:lstStyle/>
          <a:p>
            <a:pPr algn="ctr"/>
            <a:r>
              <a:rPr lang="pt-BR" dirty="0"/>
              <a:t>PM CANVAS 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611B3D-4707-F173-9AD7-1B1EE5FE8365}"/>
              </a:ext>
            </a:extLst>
          </p:cNvPr>
          <p:cNvSpPr txBox="1"/>
          <p:nvPr/>
        </p:nvSpPr>
        <p:spPr>
          <a:xfrm>
            <a:off x="2071818" y="3429000"/>
            <a:ext cx="26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PORQUE?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75A2DAE-CF7E-1E25-7E59-940D79902875}"/>
              </a:ext>
            </a:extLst>
          </p:cNvPr>
          <p:cNvCxnSpPr/>
          <p:nvPr/>
        </p:nvCxnSpPr>
        <p:spPr>
          <a:xfrm>
            <a:off x="5336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866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423" y="2578176"/>
            <a:ext cx="6698601" cy="788211"/>
          </a:xfrm>
        </p:spPr>
        <p:txBody>
          <a:bodyPr/>
          <a:lstStyle/>
          <a:p>
            <a:pPr algn="ctr"/>
            <a:r>
              <a:rPr lang="pt-BR" dirty="0"/>
              <a:t>PM CANVAS 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611B3D-4707-F173-9AD7-1B1EE5FE8365}"/>
              </a:ext>
            </a:extLst>
          </p:cNvPr>
          <p:cNvSpPr txBox="1"/>
          <p:nvPr/>
        </p:nvSpPr>
        <p:spPr>
          <a:xfrm>
            <a:off x="2071818" y="3429000"/>
            <a:ext cx="26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QUE?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75A2DAE-CF7E-1E25-7E59-940D79902875}"/>
              </a:ext>
            </a:extLst>
          </p:cNvPr>
          <p:cNvCxnSpPr/>
          <p:nvPr/>
        </p:nvCxnSpPr>
        <p:spPr>
          <a:xfrm>
            <a:off x="5336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E934DCD2-27B5-06E4-E408-D98ECF43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1104391"/>
            <a:ext cx="3467408" cy="25353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BC3F31-BED2-E979-532E-3933139C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2833613"/>
            <a:ext cx="3467408" cy="27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99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423" y="2578176"/>
            <a:ext cx="6698601" cy="788211"/>
          </a:xfrm>
        </p:spPr>
        <p:txBody>
          <a:bodyPr/>
          <a:lstStyle/>
          <a:p>
            <a:pPr algn="ctr"/>
            <a:r>
              <a:rPr lang="pt-BR" dirty="0"/>
              <a:t>PM CANVAS 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611B3D-4707-F173-9AD7-1B1EE5FE8365}"/>
              </a:ext>
            </a:extLst>
          </p:cNvPr>
          <p:cNvSpPr txBox="1"/>
          <p:nvPr/>
        </p:nvSpPr>
        <p:spPr>
          <a:xfrm>
            <a:off x="2071818" y="3429000"/>
            <a:ext cx="26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QUEM?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75A2DAE-CF7E-1E25-7E59-940D79902875}"/>
              </a:ext>
            </a:extLst>
          </p:cNvPr>
          <p:cNvCxnSpPr/>
          <p:nvPr/>
        </p:nvCxnSpPr>
        <p:spPr>
          <a:xfrm>
            <a:off x="5336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7A15725-C016-CC68-8316-4132C8DA9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78" y="1527304"/>
            <a:ext cx="3612444" cy="28899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132F83-9DAC-C396-E931-66E2FA9FF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79" y="3939906"/>
            <a:ext cx="3612443" cy="27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716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92BF6F-CF8A-B2EA-00F3-58F8D2FF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46" y="550896"/>
            <a:ext cx="3362673" cy="26794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79C802-8DDF-4C52-920F-FD2C58D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423" y="2578176"/>
            <a:ext cx="6698601" cy="788211"/>
          </a:xfrm>
        </p:spPr>
        <p:txBody>
          <a:bodyPr/>
          <a:lstStyle/>
          <a:p>
            <a:pPr algn="ctr"/>
            <a:r>
              <a:rPr lang="pt-BR" dirty="0"/>
              <a:t>PM CANVAS 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611B3D-4707-F173-9AD7-1B1EE5FE8365}"/>
              </a:ext>
            </a:extLst>
          </p:cNvPr>
          <p:cNvSpPr txBox="1"/>
          <p:nvPr/>
        </p:nvSpPr>
        <p:spPr>
          <a:xfrm>
            <a:off x="2071818" y="3429000"/>
            <a:ext cx="269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COMO?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75A2DAE-CF7E-1E25-7E59-940D79902875}"/>
              </a:ext>
            </a:extLst>
          </p:cNvPr>
          <p:cNvCxnSpPr/>
          <p:nvPr/>
        </p:nvCxnSpPr>
        <p:spPr>
          <a:xfrm>
            <a:off x="53362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02687E5-5E55-C77A-EC8C-988BA5E6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47" y="1920293"/>
            <a:ext cx="3362674" cy="26201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339DBC-956B-F83B-7F04-E3C56C0F5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48" y="4015735"/>
            <a:ext cx="3362671" cy="25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01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723</TotalTime>
  <Words>103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Exibir</vt:lpstr>
      <vt:lpstr>Projeto de desenvolvimento do jogo 2048 voltado para crianças do ensino fundamental</vt:lpstr>
      <vt:lpstr>ÍNDICE</vt:lpstr>
      <vt:lpstr>O JOGO 2048</vt:lpstr>
      <vt:lpstr>PROTÓTIPOS DE TELA</vt:lpstr>
      <vt:lpstr>PROTÓTIPOS DE TELA</vt:lpstr>
      <vt:lpstr>PM CANVAS  </vt:lpstr>
      <vt:lpstr>PM CANVAS  </vt:lpstr>
      <vt:lpstr>PM CANVAS  </vt:lpstr>
      <vt:lpstr>PM CANVAS  </vt:lpstr>
      <vt:lpstr>PM CANVAS  </vt:lpstr>
      <vt:lpstr>CASOS DE USO       </vt:lpstr>
      <vt:lpstr>Agora vamos à apresentação do nosso jogo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desenvolvimento do jogo 2048 voltado para crianças do ensino fundamental</dc:title>
  <dc:creator>André dos Reis Caus</dc:creator>
  <cp:lastModifiedBy>André dos Reis Caus</cp:lastModifiedBy>
  <cp:revision>13</cp:revision>
  <dcterms:created xsi:type="dcterms:W3CDTF">2022-04-28T17:11:58Z</dcterms:created>
  <dcterms:modified xsi:type="dcterms:W3CDTF">2022-06-30T19:59:29Z</dcterms:modified>
</cp:coreProperties>
</file>