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80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20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65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2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7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1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6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0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02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4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5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8A11-55D3-4F50-827A-6E73B589EC42}" type="datetimeFigureOut">
              <a:rPr lang="pt-PT" smtClean="0"/>
              <a:t>12-06-2015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A284-97F5-4E9F-BFA3-2F1D2A82D6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1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2273"/>
              </p:ext>
            </p:extLst>
          </p:nvPr>
        </p:nvGraphicFramePr>
        <p:xfrm>
          <a:off x="3126873" y="2127360"/>
          <a:ext cx="56896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Z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645567" y="2334126"/>
            <a:ext cx="1" cy="637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53751" y="2971799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AH840</a:t>
            </a:r>
            <a:endParaRPr lang="pt-PT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04147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0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6251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8514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0618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3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881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...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4985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25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7089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26</a:t>
            </a:r>
            <a:endParaRPr lang="pt-PT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14" idx="3"/>
            <a:endCxn id="35" idx="0"/>
          </p:cNvCxnSpPr>
          <p:nvPr/>
        </p:nvCxnSpPr>
        <p:spPr>
          <a:xfrm flipH="1">
            <a:off x="2786166" y="3464740"/>
            <a:ext cx="370213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5"/>
            <a:endCxn id="36" idx="0"/>
          </p:cNvCxnSpPr>
          <p:nvPr/>
        </p:nvCxnSpPr>
        <p:spPr>
          <a:xfrm>
            <a:off x="4134755" y="3464740"/>
            <a:ext cx="463312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94350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3906251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72" name="Oval 71"/>
          <p:cNvSpPr/>
          <p:nvPr/>
        </p:nvSpPr>
        <p:spPr>
          <a:xfrm>
            <a:off x="7878677" y="2971799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87ABX</a:t>
            </a:r>
            <a:endParaRPr lang="pt-PT" b="1" dirty="0"/>
          </a:p>
        </p:txBody>
      </p:sp>
      <p:cxnSp>
        <p:nvCxnSpPr>
          <p:cNvPr id="73" name="Straight Arrow Connector 72"/>
          <p:cNvCxnSpPr>
            <a:stCxn id="72" idx="3"/>
            <a:endCxn id="75" idx="0"/>
          </p:cNvCxnSpPr>
          <p:nvPr/>
        </p:nvCxnSpPr>
        <p:spPr>
          <a:xfrm flipH="1">
            <a:off x="7711092" y="3464740"/>
            <a:ext cx="370213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  <a:endCxn id="76" idx="0"/>
          </p:cNvCxnSpPr>
          <p:nvPr/>
        </p:nvCxnSpPr>
        <p:spPr>
          <a:xfrm>
            <a:off x="9059681" y="3464740"/>
            <a:ext cx="463312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19276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  <a:endParaRPr lang="pt-PT" dirty="0"/>
          </a:p>
        </p:txBody>
      </p:sp>
      <p:sp>
        <p:nvSpPr>
          <p:cNvPr id="76" name="Oval 75"/>
          <p:cNvSpPr/>
          <p:nvPr/>
        </p:nvSpPr>
        <p:spPr>
          <a:xfrm>
            <a:off x="8831177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cxnSp>
        <p:nvCxnSpPr>
          <p:cNvPr id="77" name="Straight Arrow Connector 76"/>
          <p:cNvCxnSpPr>
            <a:endCxn id="72" idx="0"/>
          </p:cNvCxnSpPr>
          <p:nvPr/>
        </p:nvCxnSpPr>
        <p:spPr>
          <a:xfrm>
            <a:off x="8570493" y="2334125"/>
            <a:ext cx="0" cy="637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2273"/>
              </p:ext>
            </p:extLst>
          </p:nvPr>
        </p:nvGraphicFramePr>
        <p:xfrm>
          <a:off x="3126873" y="2127360"/>
          <a:ext cx="56896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Z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645567" y="2334126"/>
            <a:ext cx="1" cy="637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53750" y="2971799"/>
            <a:ext cx="1437775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AW1941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4147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0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6251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8514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0618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3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881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...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4985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25</a:t>
            </a:r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7089" y="1756608"/>
            <a:ext cx="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26</a:t>
            </a:r>
            <a:endParaRPr lang="pt-PT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14" idx="3"/>
            <a:endCxn id="35" idx="0"/>
          </p:cNvCxnSpPr>
          <p:nvPr/>
        </p:nvCxnSpPr>
        <p:spPr>
          <a:xfrm flipH="1">
            <a:off x="2786166" y="3464740"/>
            <a:ext cx="378141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5"/>
            <a:endCxn id="36" idx="0"/>
          </p:cNvCxnSpPr>
          <p:nvPr/>
        </p:nvCxnSpPr>
        <p:spPr>
          <a:xfrm>
            <a:off x="4180968" y="3464740"/>
            <a:ext cx="417099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94350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3906251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72" name="Oval 71"/>
          <p:cNvSpPr/>
          <p:nvPr/>
        </p:nvSpPr>
        <p:spPr>
          <a:xfrm>
            <a:off x="7878677" y="2971799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87ACBX</a:t>
            </a:r>
            <a:endParaRPr lang="pt-PT" b="1" dirty="0"/>
          </a:p>
        </p:txBody>
      </p:sp>
      <p:cxnSp>
        <p:nvCxnSpPr>
          <p:cNvPr id="73" name="Straight Arrow Connector 72"/>
          <p:cNvCxnSpPr>
            <a:stCxn id="72" idx="3"/>
            <a:endCxn id="75" idx="0"/>
          </p:cNvCxnSpPr>
          <p:nvPr/>
        </p:nvCxnSpPr>
        <p:spPr>
          <a:xfrm flipH="1">
            <a:off x="7711092" y="3464740"/>
            <a:ext cx="370213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  <a:endCxn id="76" idx="0"/>
          </p:cNvCxnSpPr>
          <p:nvPr/>
        </p:nvCxnSpPr>
        <p:spPr>
          <a:xfrm>
            <a:off x="9059681" y="3464740"/>
            <a:ext cx="463312" cy="42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19276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  <a:endParaRPr lang="pt-PT" dirty="0"/>
          </a:p>
        </p:txBody>
      </p:sp>
      <p:sp>
        <p:nvSpPr>
          <p:cNvPr id="76" name="Oval 75"/>
          <p:cNvSpPr/>
          <p:nvPr/>
        </p:nvSpPr>
        <p:spPr>
          <a:xfrm>
            <a:off x="8831177" y="3889497"/>
            <a:ext cx="1383632" cy="577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cxnSp>
        <p:nvCxnSpPr>
          <p:cNvPr id="77" name="Straight Arrow Connector 76"/>
          <p:cNvCxnSpPr>
            <a:endCxn id="72" idx="0"/>
          </p:cNvCxnSpPr>
          <p:nvPr/>
        </p:nvCxnSpPr>
        <p:spPr>
          <a:xfrm>
            <a:off x="8570493" y="2334125"/>
            <a:ext cx="0" cy="637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61185" y="902368"/>
            <a:ext cx="2562726" cy="1258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Contabilidade</a:t>
            </a:r>
            <a:endParaRPr lang="en-US" sz="1600" b="1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Facturação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12" idx="0"/>
          </p:cNvCxnSpPr>
          <p:nvPr/>
        </p:nvCxnSpPr>
        <p:spPr>
          <a:xfrm>
            <a:off x="6142548" y="2161054"/>
            <a:ext cx="0" cy="515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48002" y="2676361"/>
            <a:ext cx="3789091" cy="1251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Produto </a:t>
            </a:r>
            <a:r>
              <a:rPr lang="pt-PT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(chave)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Compras 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Vendas Produto</a:t>
            </a:r>
            <a:endParaRPr lang="pt-PT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Facturação Produto</a:t>
            </a:r>
          </a:p>
          <a:p>
            <a:pPr algn="ctr"/>
            <a:endParaRPr lang="pt-PT" b="1" dirty="0"/>
          </a:p>
        </p:txBody>
      </p:sp>
      <p:cxnSp>
        <p:nvCxnSpPr>
          <p:cNvPr id="13" name="Straight Arrow Connector 12"/>
          <p:cNvCxnSpPr>
            <a:stCxn id="12" idx="3"/>
            <a:endCxn id="53" idx="0"/>
          </p:cNvCxnSpPr>
          <p:nvPr/>
        </p:nvCxnSpPr>
        <p:spPr>
          <a:xfrm flipH="1">
            <a:off x="4534049" y="3744399"/>
            <a:ext cx="268853" cy="302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5"/>
            <a:endCxn id="16" idx="0"/>
          </p:cNvCxnSpPr>
          <p:nvPr/>
        </p:nvCxnSpPr>
        <p:spPr>
          <a:xfrm>
            <a:off x="7482193" y="3744399"/>
            <a:ext cx="347357" cy="302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36205" y="4047198"/>
            <a:ext cx="1786690" cy="9592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53" name="Oval 52"/>
          <p:cNvSpPr/>
          <p:nvPr/>
        </p:nvSpPr>
        <p:spPr>
          <a:xfrm>
            <a:off x="3640704" y="4047198"/>
            <a:ext cx="1786690" cy="9592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36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6016" y="1672390"/>
            <a:ext cx="3789091" cy="12512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Codigo Cliente (chave)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Compras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Avl Produtos</a:t>
            </a:r>
          </a:p>
          <a:p>
            <a:pPr algn="ctr"/>
            <a:endParaRPr lang="pt-PT" b="1" dirty="0"/>
          </a:p>
        </p:txBody>
      </p:sp>
      <p:cxnSp>
        <p:nvCxnSpPr>
          <p:cNvPr id="5" name="Straight Arrow Connector 4"/>
          <p:cNvCxnSpPr>
            <a:stCxn id="4" idx="3"/>
            <a:endCxn id="8" idx="0"/>
          </p:cNvCxnSpPr>
          <p:nvPr/>
        </p:nvCxnSpPr>
        <p:spPr>
          <a:xfrm flipH="1">
            <a:off x="1706627" y="2740428"/>
            <a:ext cx="434289" cy="3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5"/>
            <a:endCxn id="7" idx="0"/>
          </p:cNvCxnSpPr>
          <p:nvPr/>
        </p:nvCxnSpPr>
        <p:spPr>
          <a:xfrm>
            <a:off x="4820207" y="2740428"/>
            <a:ext cx="290205" cy="3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17067" y="3132972"/>
            <a:ext cx="1786690" cy="9592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8" name="Oval 7"/>
          <p:cNvSpPr/>
          <p:nvPr/>
        </p:nvSpPr>
        <p:spPr>
          <a:xfrm>
            <a:off x="813282" y="3132972"/>
            <a:ext cx="1786690" cy="9592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25" name="Oval 24"/>
          <p:cNvSpPr/>
          <p:nvPr/>
        </p:nvSpPr>
        <p:spPr>
          <a:xfrm>
            <a:off x="1586017" y="4301496"/>
            <a:ext cx="3524396" cy="959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Codigo Produto (chave)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unidades do produto compradas pelo cliente</a:t>
            </a:r>
          </a:p>
        </p:txBody>
      </p:sp>
      <p:cxnSp>
        <p:nvCxnSpPr>
          <p:cNvPr id="26" name="Straight Arrow Connector 25"/>
          <p:cNvCxnSpPr>
            <a:stCxn id="25" idx="3"/>
            <a:endCxn id="29" idx="0"/>
          </p:cNvCxnSpPr>
          <p:nvPr/>
        </p:nvCxnSpPr>
        <p:spPr>
          <a:xfrm flipH="1">
            <a:off x="1644221" y="5120247"/>
            <a:ext cx="457932" cy="34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5"/>
            <a:endCxn id="28" idx="0"/>
          </p:cNvCxnSpPr>
          <p:nvPr/>
        </p:nvCxnSpPr>
        <p:spPr>
          <a:xfrm>
            <a:off x="4594277" y="5120247"/>
            <a:ext cx="453729" cy="34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17067" y="5470020"/>
            <a:ext cx="1661877" cy="959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29" name="Oval 28"/>
          <p:cNvSpPr/>
          <p:nvPr/>
        </p:nvSpPr>
        <p:spPr>
          <a:xfrm>
            <a:off x="813282" y="5470020"/>
            <a:ext cx="1661877" cy="959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cxnSp>
        <p:nvCxnSpPr>
          <p:cNvPr id="37" name="Straight Arrow Connector 36"/>
          <p:cNvCxnSpPr>
            <a:endCxn id="25" idx="0"/>
          </p:cNvCxnSpPr>
          <p:nvPr/>
        </p:nvCxnSpPr>
        <p:spPr>
          <a:xfrm flipH="1">
            <a:off x="3348215" y="2490537"/>
            <a:ext cx="381574" cy="1810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355140" y="1672390"/>
            <a:ext cx="3789091" cy="8422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Codigo Produto (chave)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Clientes do produto</a:t>
            </a:r>
          </a:p>
        </p:txBody>
      </p:sp>
      <p:cxnSp>
        <p:nvCxnSpPr>
          <p:cNvPr id="39" name="Straight Arrow Connector 38"/>
          <p:cNvCxnSpPr>
            <a:stCxn id="38" idx="3"/>
            <a:endCxn id="42" idx="0"/>
          </p:cNvCxnSpPr>
          <p:nvPr/>
        </p:nvCxnSpPr>
        <p:spPr>
          <a:xfrm flipH="1">
            <a:off x="7475751" y="2391262"/>
            <a:ext cx="434289" cy="33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1" idx="0"/>
          </p:cNvCxnSpPr>
          <p:nvPr/>
        </p:nvCxnSpPr>
        <p:spPr>
          <a:xfrm>
            <a:off x="10589331" y="2391262"/>
            <a:ext cx="290205" cy="33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986191" y="2723900"/>
            <a:ext cx="1786690" cy="9592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42" name="Oval 41"/>
          <p:cNvSpPr/>
          <p:nvPr/>
        </p:nvSpPr>
        <p:spPr>
          <a:xfrm>
            <a:off x="6582406" y="2723900"/>
            <a:ext cx="1786690" cy="9592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48527" y="294568"/>
            <a:ext cx="5702968" cy="756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Avl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•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Avl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Nº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endParaRPr lang="pt-P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>
            <a:endCxn id="4" idx="0"/>
          </p:cNvCxnSpPr>
          <p:nvPr/>
        </p:nvCxnSpPr>
        <p:spPr>
          <a:xfrm flipH="1">
            <a:off x="3480562" y="845268"/>
            <a:ext cx="1339645" cy="827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7475751" y="902096"/>
            <a:ext cx="1773935" cy="770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90" y="2097504"/>
            <a:ext cx="1792704" cy="5835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u="sng" dirty="0" smtClean="0"/>
              <a:t>Gesthiper</a:t>
            </a:r>
          </a:p>
          <a:p>
            <a:pPr algn="ctr"/>
            <a:r>
              <a:rPr lang="pt-PT" dirty="0" smtClean="0"/>
              <a:t>Main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5049253" y="2097504"/>
            <a:ext cx="1792704" cy="5895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u="sng" dirty="0" smtClean="0"/>
              <a:t>MenuQueries</a:t>
            </a:r>
            <a:endParaRPr lang="pt-PT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34917" y="2097504"/>
            <a:ext cx="1792704" cy="5895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u="sng" dirty="0" smtClean="0"/>
              <a:t>MenuLeitura</a:t>
            </a:r>
            <a:endParaRPr lang="pt-PT" b="1" u="sng" dirty="0"/>
          </a:p>
        </p:txBody>
      </p:sp>
      <p:sp>
        <p:nvSpPr>
          <p:cNvPr id="8" name="Rectangle 7"/>
          <p:cNvSpPr/>
          <p:nvPr/>
        </p:nvSpPr>
        <p:spPr>
          <a:xfrm>
            <a:off x="7668126" y="2622883"/>
            <a:ext cx="1792704" cy="5895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Contabilidade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7668126" y="1664367"/>
            <a:ext cx="1792703" cy="5895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CatalogoProdutos</a:t>
            </a:r>
            <a:endParaRPr lang="pt-PT" sz="1600" dirty="0"/>
          </a:p>
        </p:txBody>
      </p:sp>
      <p:sp>
        <p:nvSpPr>
          <p:cNvPr id="10" name="Rectangle 9"/>
          <p:cNvSpPr/>
          <p:nvPr/>
        </p:nvSpPr>
        <p:spPr>
          <a:xfrm>
            <a:off x="7668126" y="705851"/>
            <a:ext cx="1792704" cy="5895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CatalogoClientes</a:t>
            </a:r>
            <a:endParaRPr lang="pt-PT" sz="1600" dirty="0"/>
          </a:p>
        </p:txBody>
      </p:sp>
      <p:sp>
        <p:nvSpPr>
          <p:cNvPr id="11" name="Rectangle 10"/>
          <p:cNvSpPr/>
          <p:nvPr/>
        </p:nvSpPr>
        <p:spPr>
          <a:xfrm>
            <a:off x="7668126" y="3581399"/>
            <a:ext cx="1792704" cy="5895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Compras</a:t>
            </a:r>
            <a:endParaRPr lang="pt-PT" dirty="0"/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112794" y="2389272"/>
            <a:ext cx="522123" cy="3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0" idx="1"/>
          </p:cNvCxnSpPr>
          <p:nvPr/>
        </p:nvCxnSpPr>
        <p:spPr>
          <a:xfrm flipV="1">
            <a:off x="6841957" y="1000625"/>
            <a:ext cx="826169" cy="13916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9" idx="1"/>
          </p:cNvCxnSpPr>
          <p:nvPr/>
        </p:nvCxnSpPr>
        <p:spPr>
          <a:xfrm flipV="1">
            <a:off x="6841957" y="1959141"/>
            <a:ext cx="826169" cy="4331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8" idx="1"/>
          </p:cNvCxnSpPr>
          <p:nvPr/>
        </p:nvCxnSpPr>
        <p:spPr>
          <a:xfrm>
            <a:off x="6841957" y="2392278"/>
            <a:ext cx="826169" cy="5253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1" idx="1"/>
          </p:cNvCxnSpPr>
          <p:nvPr/>
        </p:nvCxnSpPr>
        <p:spPr>
          <a:xfrm>
            <a:off x="6841957" y="2392278"/>
            <a:ext cx="826169" cy="148389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082462" y="1199143"/>
            <a:ext cx="1792704" cy="5895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TreeSet</a:t>
            </a:r>
            <a:endParaRPr lang="pt-PT" dirty="0"/>
          </a:p>
        </p:txBody>
      </p:sp>
      <p:sp>
        <p:nvSpPr>
          <p:cNvPr id="51" name="Rectangle 50"/>
          <p:cNvSpPr/>
          <p:nvPr/>
        </p:nvSpPr>
        <p:spPr>
          <a:xfrm>
            <a:off x="10082462" y="2610851"/>
            <a:ext cx="1792704" cy="5895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TreeMap</a:t>
            </a:r>
            <a:endParaRPr lang="pt-PT" dirty="0"/>
          </a:p>
        </p:txBody>
      </p:sp>
      <p:sp>
        <p:nvSpPr>
          <p:cNvPr id="53" name="Right Brace 52"/>
          <p:cNvSpPr/>
          <p:nvPr/>
        </p:nvSpPr>
        <p:spPr>
          <a:xfrm rot="5400000">
            <a:off x="3424801" y="1573568"/>
            <a:ext cx="298784" cy="650820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54" name="Right Brace 53"/>
          <p:cNvSpPr/>
          <p:nvPr/>
        </p:nvSpPr>
        <p:spPr>
          <a:xfrm rot="5400000">
            <a:off x="8415085" y="3931318"/>
            <a:ext cx="298785" cy="1792704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  <p:sp>
        <p:nvSpPr>
          <p:cNvPr id="69" name="Right Brace 68"/>
          <p:cNvSpPr/>
          <p:nvPr/>
        </p:nvSpPr>
        <p:spPr>
          <a:xfrm rot="5400000">
            <a:off x="10829421" y="3931319"/>
            <a:ext cx="298785" cy="1792704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>
            <a:stCxn id="11" idx="3"/>
            <a:endCxn id="51" idx="1"/>
          </p:cNvCxnSpPr>
          <p:nvPr/>
        </p:nvCxnSpPr>
        <p:spPr>
          <a:xfrm flipV="1">
            <a:off x="9460830" y="2905625"/>
            <a:ext cx="621632" cy="970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3"/>
            <a:endCxn id="51" idx="1"/>
          </p:cNvCxnSpPr>
          <p:nvPr/>
        </p:nvCxnSpPr>
        <p:spPr>
          <a:xfrm flipV="1">
            <a:off x="9460830" y="2905625"/>
            <a:ext cx="621632" cy="1203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  <a:endCxn id="50" idx="1"/>
          </p:cNvCxnSpPr>
          <p:nvPr/>
        </p:nvCxnSpPr>
        <p:spPr>
          <a:xfrm>
            <a:off x="9460830" y="1000625"/>
            <a:ext cx="621632" cy="493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3"/>
            <a:endCxn id="50" idx="1"/>
          </p:cNvCxnSpPr>
          <p:nvPr/>
        </p:nvCxnSpPr>
        <p:spPr>
          <a:xfrm flipV="1">
            <a:off x="9460829" y="1493917"/>
            <a:ext cx="621633" cy="4652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6745" y="5086109"/>
            <a:ext cx="641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0070C0"/>
                </a:solidFill>
              </a:rPr>
              <a:t>Main</a:t>
            </a:r>
            <a:endParaRPr lang="pt-PT" sz="3200" b="1" dirty="0">
              <a:solidFill>
                <a:srgbClr val="0070C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68124" y="5088115"/>
            <a:ext cx="1792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chemeClr val="accent2"/>
                </a:solidFill>
              </a:rPr>
              <a:t>Modulos</a:t>
            </a:r>
          </a:p>
          <a:p>
            <a:pPr algn="ctr"/>
            <a:r>
              <a:rPr lang="pt-PT" sz="3200" b="1" dirty="0" smtClean="0">
                <a:solidFill>
                  <a:schemeClr val="accent2"/>
                </a:solidFill>
              </a:rPr>
              <a:t>Dados</a:t>
            </a:r>
            <a:endParaRPr lang="pt-PT" sz="3200" b="1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082461" y="5086109"/>
            <a:ext cx="1792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 smtClean="0">
                <a:solidFill>
                  <a:schemeClr val="accent6"/>
                </a:solidFill>
              </a:rPr>
              <a:t>Estruturas</a:t>
            </a:r>
          </a:p>
          <a:p>
            <a:pPr algn="ctr"/>
            <a:r>
              <a:rPr lang="pt-PT" sz="3000" b="1" dirty="0" smtClean="0">
                <a:solidFill>
                  <a:schemeClr val="accent6"/>
                </a:solidFill>
              </a:rPr>
              <a:t>Dados</a:t>
            </a:r>
            <a:endParaRPr lang="pt-PT" sz="3000" b="1" dirty="0">
              <a:solidFill>
                <a:schemeClr val="accent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90482" y="3581399"/>
            <a:ext cx="1792704" cy="5895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HashMap</a:t>
            </a:r>
            <a:endParaRPr lang="pt-PT" dirty="0"/>
          </a:p>
        </p:txBody>
      </p:sp>
      <p:cxnSp>
        <p:nvCxnSpPr>
          <p:cNvPr id="41" name="Straight Arrow Connector 40"/>
          <p:cNvCxnSpPr>
            <a:stCxn id="11" idx="3"/>
            <a:endCxn id="39" idx="1"/>
          </p:cNvCxnSpPr>
          <p:nvPr/>
        </p:nvCxnSpPr>
        <p:spPr>
          <a:xfrm>
            <a:off x="9460830" y="3876173"/>
            <a:ext cx="6296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6" idx="1"/>
          </p:cNvCxnSpPr>
          <p:nvPr/>
        </p:nvCxnSpPr>
        <p:spPr>
          <a:xfrm>
            <a:off x="4427621" y="2392278"/>
            <a:ext cx="62163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34917" y="902988"/>
            <a:ext cx="1792704" cy="5895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u="sng" dirty="0" smtClean="0"/>
              <a:t>LeituraFicheiros</a:t>
            </a:r>
            <a:endParaRPr lang="pt-PT" b="1" u="sng" dirty="0"/>
          </a:p>
        </p:txBody>
      </p:sp>
      <p:cxnSp>
        <p:nvCxnSpPr>
          <p:cNvPr id="56" name="Straight Arrow Connector 55"/>
          <p:cNvCxnSpPr>
            <a:stCxn id="55" idx="2"/>
            <a:endCxn id="7" idx="0"/>
          </p:cNvCxnSpPr>
          <p:nvPr/>
        </p:nvCxnSpPr>
        <p:spPr>
          <a:xfrm>
            <a:off x="3531269" y="1492536"/>
            <a:ext cx="0" cy="6049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130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21</cp:revision>
  <dcterms:created xsi:type="dcterms:W3CDTF">2015-04-18T21:47:38Z</dcterms:created>
  <dcterms:modified xsi:type="dcterms:W3CDTF">2015-06-12T12:25:24Z</dcterms:modified>
</cp:coreProperties>
</file>