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41"/>
  </p:notesMasterIdLst>
  <p:sldIdLst>
    <p:sldId id="256" r:id="rId3"/>
    <p:sldId id="257" r:id="rId4"/>
    <p:sldId id="290" r:id="rId5"/>
    <p:sldId id="291" r:id="rId6"/>
    <p:sldId id="292" r:id="rId7"/>
    <p:sldId id="293" r:id="rId8"/>
    <p:sldId id="261" r:id="rId9"/>
    <p:sldId id="258" r:id="rId10"/>
    <p:sldId id="259" r:id="rId11"/>
    <p:sldId id="260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Fira Sans" panose="020B0503050000020004" pitchFamily="34" charset="0"/>
      <p:regular r:id="rId46"/>
      <p:bold r:id="rId47"/>
      <p:italic r:id="rId48"/>
      <p:boldItalic r:id="rId49"/>
    </p:embeddedFont>
    <p:embeddedFont>
      <p:font typeface="Fira Sans Extra Condensed Medium" panose="020B0604020202020204" charset="0"/>
      <p:regular r:id="rId50"/>
      <p:bold r:id="rId51"/>
      <p:italic r:id="rId52"/>
      <p:boldItalic r:id="rId53"/>
    </p:embeddedFont>
    <p:embeddedFont>
      <p:font typeface="Proxima Nova" panose="020B0604020202020204" charset="0"/>
      <p:regular r:id="rId54"/>
      <p:bold r:id="rId55"/>
      <p:italic r:id="rId56"/>
      <p:boldItalic r:id="rId57"/>
    </p:embeddedFont>
    <p:embeddedFont>
      <p:font typeface="Proxima Nova Semibold" panose="020B0604020202020204" charset="0"/>
      <p:regular r:id="rId58"/>
      <p:bold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">
          <p15:clr>
            <a:srgbClr val="9AA0A6"/>
          </p15:clr>
        </p15:guide>
        <p15:guide id="2" orient="horz" pos="259">
          <p15:clr>
            <a:srgbClr val="9AA0A6"/>
          </p15:clr>
        </p15:guide>
        <p15:guide id="3" pos="5472">
          <p15:clr>
            <a:srgbClr val="9AA0A6"/>
          </p15:clr>
        </p15:guide>
        <p15:guide id="4" orient="horz" pos="2981">
          <p15:clr>
            <a:srgbClr val="9AA0A6"/>
          </p15:clr>
        </p15:guide>
        <p15:guide id="5" pos="2880">
          <p15:clr>
            <a:srgbClr val="9AA0A6"/>
          </p15:clr>
        </p15:guide>
        <p15:guide id="6" orient="horz" pos="1279">
          <p15:clr>
            <a:srgbClr val="9AA0A6"/>
          </p15:clr>
        </p15:guide>
        <p15:guide id="7" orient="horz" pos="1418">
          <p15:clr>
            <a:srgbClr val="9AA0A6"/>
          </p15:clr>
        </p15:guide>
        <p15:guide id="8" orient="horz" pos="2027">
          <p15:clr>
            <a:srgbClr val="9AA0A6"/>
          </p15:clr>
        </p15:guide>
        <p15:guide id="9" orient="horz" pos="216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2"/>
    <a:srgbClr val="E8E8E8"/>
    <a:srgbClr val="BBBFCA"/>
    <a:srgbClr val="495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90"/>
      </p:cViewPr>
      <p:guideLst>
        <p:guide pos="288"/>
        <p:guide orient="horz" pos="259"/>
        <p:guide pos="5472"/>
        <p:guide orient="horz" pos="2981"/>
        <p:guide pos="2880"/>
        <p:guide orient="horz" pos="1279"/>
        <p:guide orient="horz" pos="1418"/>
        <p:guide orient="horz" pos="2027"/>
        <p:guide orient="horz" pos="2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10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32444eff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532444eff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0b1cc5095_0_1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0b1cc5095_0_1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90b1cc5095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90b1cc5095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0b1cc509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0b1cc509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90b1cc509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90b1cc509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90b1cc5095_0_1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90b1cc5095_0_1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32444eff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32444effc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90d647ffd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90d647ffd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90b1cc5095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90b1cc5095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90ee1918c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90ee1918c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90ee1918c1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90ee1918c1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32444eff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32444eff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90e0e28e5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90e0e28e5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90ee1918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90ee1918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532444ef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532444ef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90d647ffde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90d647ffde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90b1cc509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90b1cc509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90b1cc5095_0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90b1cc5095_0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90b1cc5095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90b1cc5095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90e0e28e5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90e0e28e5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g90ee1918c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3" name="Google Shape;1973;g90ee1918c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90b1cc5095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90b1cc5095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32444eff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32444eff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6889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90b1cc5095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90b1cc5095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90b1cc5095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90b1cc5095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90b1cc5095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90b1cc5095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g90e00272a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9" name="Google Shape;2279;g90e00272a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90e00272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90e00272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g90ee1918c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5" name="Google Shape;2385;g90ee1918c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SLIDES_API70306426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0" name="Google Shape;2450;SLIDES_API70306426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SLIDES_API70306426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7" name="Google Shape;2457;SLIDES_API70306426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928276d38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4" name="Google Shape;2464;g928276d38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32444eff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32444eff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895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32444eff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32444eff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009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32444eff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32444eff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1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0e0e28e55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0e0e28e55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0b1cc5095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0b1cc5095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78375" y="1544250"/>
            <a:ext cx="3729600" cy="16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11275" y="3221700"/>
            <a:ext cx="2263800" cy="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324525" y="445025"/>
            <a:ext cx="64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1069200" y="1463675"/>
            <a:ext cx="700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1324525" y="445025"/>
            <a:ext cx="64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4525" y="445025"/>
            <a:ext cx="649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9200" y="1463675"/>
            <a:ext cx="700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46606" y="1541552"/>
            <a:ext cx="4305423" cy="16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Relatório de desenvolvimento 1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1511275" y="3221700"/>
            <a:ext cx="2263800" cy="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André Ribeiro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Daniel Ramos</a:t>
            </a:r>
            <a:endParaRPr dirty="0"/>
          </a:p>
        </p:txBody>
      </p:sp>
      <p:sp>
        <p:nvSpPr>
          <p:cNvPr id="48" name="Google Shape;48;p15"/>
          <p:cNvSpPr/>
          <p:nvPr/>
        </p:nvSpPr>
        <p:spPr>
          <a:xfrm flipH="1">
            <a:off x="9763072" y="3720733"/>
            <a:ext cx="78271" cy="104824"/>
          </a:xfrm>
          <a:custGeom>
            <a:avLst/>
            <a:gdLst/>
            <a:ahLst/>
            <a:cxnLst/>
            <a:rect l="l" t="t" r="r" b="b"/>
            <a:pathLst>
              <a:path w="1126" h="1508" extrusionOk="0">
                <a:moveTo>
                  <a:pt x="0" y="1"/>
                </a:moveTo>
                <a:lnTo>
                  <a:pt x="0" y="1"/>
                </a:lnTo>
                <a:cubicBezTo>
                  <a:pt x="362" y="503"/>
                  <a:pt x="744" y="1005"/>
                  <a:pt x="1126" y="1508"/>
                </a:cubicBezTo>
                <a:lnTo>
                  <a:pt x="1126" y="161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C5E1FB5-F70F-D6CB-E9AD-6D17F65E9B6B}"/>
              </a:ext>
            </a:extLst>
          </p:cNvPr>
          <p:cNvGrpSpPr/>
          <p:nvPr/>
        </p:nvGrpSpPr>
        <p:grpSpPr>
          <a:xfrm>
            <a:off x="4507964" y="-14027"/>
            <a:ext cx="4003539" cy="4801093"/>
            <a:chOff x="4507964" y="-14027"/>
            <a:chExt cx="4003539" cy="480109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Google Shape;50;p15"/>
            <p:cNvSpPr/>
            <p:nvPr/>
          </p:nvSpPr>
          <p:spPr>
            <a:xfrm>
              <a:off x="6035064" y="1850191"/>
              <a:ext cx="850674" cy="886244"/>
            </a:xfrm>
            <a:custGeom>
              <a:avLst/>
              <a:gdLst/>
              <a:ahLst/>
              <a:cxnLst/>
              <a:rect l="l" t="t" r="r" b="b"/>
              <a:pathLst>
                <a:path w="15856" h="16519" extrusionOk="0">
                  <a:moveTo>
                    <a:pt x="945" y="0"/>
                  </a:moveTo>
                  <a:cubicBezTo>
                    <a:pt x="322" y="2130"/>
                    <a:pt x="0" y="4361"/>
                    <a:pt x="0" y="6571"/>
                  </a:cubicBezTo>
                  <a:cubicBezTo>
                    <a:pt x="0" y="9264"/>
                    <a:pt x="1025" y="12720"/>
                    <a:pt x="2633" y="16518"/>
                  </a:cubicBezTo>
                  <a:lnTo>
                    <a:pt x="15855" y="16518"/>
                  </a:lnTo>
                  <a:cubicBezTo>
                    <a:pt x="10610" y="12700"/>
                    <a:pt x="9224" y="5486"/>
                    <a:pt x="12700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7659756" y="1850191"/>
              <a:ext cx="851747" cy="886244"/>
            </a:xfrm>
            <a:custGeom>
              <a:avLst/>
              <a:gdLst/>
              <a:ahLst/>
              <a:cxnLst/>
              <a:rect l="l" t="t" r="r" b="b"/>
              <a:pathLst>
                <a:path w="15876" h="16519" extrusionOk="0">
                  <a:moveTo>
                    <a:pt x="3155" y="0"/>
                  </a:moveTo>
                  <a:cubicBezTo>
                    <a:pt x="4401" y="1969"/>
                    <a:pt x="5064" y="4260"/>
                    <a:pt x="5064" y="6571"/>
                  </a:cubicBezTo>
                  <a:cubicBezTo>
                    <a:pt x="5064" y="10510"/>
                    <a:pt x="3195" y="14207"/>
                    <a:pt x="0" y="16518"/>
                  </a:cubicBezTo>
                  <a:lnTo>
                    <a:pt x="13243" y="16518"/>
                  </a:lnTo>
                  <a:cubicBezTo>
                    <a:pt x="14850" y="12720"/>
                    <a:pt x="15875" y="9264"/>
                    <a:pt x="15875" y="6571"/>
                  </a:cubicBezTo>
                  <a:cubicBezTo>
                    <a:pt x="15875" y="4361"/>
                    <a:pt x="15554" y="2130"/>
                    <a:pt x="14931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6176272" y="2736393"/>
              <a:ext cx="2193963" cy="885118"/>
            </a:xfrm>
            <a:custGeom>
              <a:avLst/>
              <a:gdLst/>
              <a:ahLst/>
              <a:cxnLst/>
              <a:rect l="l" t="t" r="r" b="b"/>
              <a:pathLst>
                <a:path w="40894" h="16498" extrusionOk="0">
                  <a:moveTo>
                    <a:pt x="1" y="0"/>
                  </a:moveTo>
                  <a:cubicBezTo>
                    <a:pt x="2251" y="5265"/>
                    <a:pt x="5647" y="11173"/>
                    <a:pt x="9023" y="16498"/>
                  </a:cubicBezTo>
                  <a:lnTo>
                    <a:pt x="31871" y="16498"/>
                  </a:lnTo>
                  <a:cubicBezTo>
                    <a:pt x="35267" y="11173"/>
                    <a:pt x="38643" y="5265"/>
                    <a:pt x="40894" y="0"/>
                  </a:cubicBezTo>
                  <a:lnTo>
                    <a:pt x="27651" y="0"/>
                  </a:lnTo>
                  <a:cubicBezTo>
                    <a:pt x="25586" y="1509"/>
                    <a:pt x="23090" y="2331"/>
                    <a:pt x="20549" y="2331"/>
                  </a:cubicBezTo>
                  <a:cubicBezTo>
                    <a:pt x="20519" y="2331"/>
                    <a:pt x="20488" y="2331"/>
                    <a:pt x="20457" y="2331"/>
                  </a:cubicBezTo>
                  <a:cubicBezTo>
                    <a:pt x="20426" y="2331"/>
                    <a:pt x="20395" y="2331"/>
                    <a:pt x="20365" y="2331"/>
                  </a:cubicBezTo>
                  <a:cubicBezTo>
                    <a:pt x="17805" y="2331"/>
                    <a:pt x="15308" y="1509"/>
                    <a:pt x="13243" y="0"/>
                  </a:cubicBezTo>
                  <a:close/>
                </a:path>
              </a:pathLst>
            </a:custGeom>
            <a:solidFill>
              <a:srgbClr val="BBB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6660358" y="3621470"/>
              <a:ext cx="1225849" cy="886244"/>
            </a:xfrm>
            <a:custGeom>
              <a:avLst/>
              <a:gdLst/>
              <a:ahLst/>
              <a:cxnLst/>
              <a:rect l="l" t="t" r="r" b="b"/>
              <a:pathLst>
                <a:path w="22849" h="16519" extrusionOk="0">
                  <a:moveTo>
                    <a:pt x="0" y="1"/>
                  </a:moveTo>
                  <a:cubicBezTo>
                    <a:pt x="5727" y="9064"/>
                    <a:pt x="11414" y="16519"/>
                    <a:pt x="11414" y="16519"/>
                  </a:cubicBezTo>
                  <a:cubicBezTo>
                    <a:pt x="11414" y="16519"/>
                    <a:pt x="17121" y="9064"/>
                    <a:pt x="22848" y="1"/>
                  </a:cubicBezTo>
                  <a:close/>
                </a:path>
              </a:pathLst>
            </a:custGeom>
            <a:solidFill>
              <a:srgbClr val="495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4507964" y="-14027"/>
              <a:ext cx="2769797" cy="4801093"/>
            </a:xfrm>
            <a:custGeom>
              <a:avLst/>
              <a:gdLst/>
              <a:ahLst/>
              <a:cxnLst/>
              <a:rect l="l" t="t" r="r" b="b"/>
              <a:pathLst>
                <a:path w="97331" h="168711" extrusionOk="0">
                  <a:moveTo>
                    <a:pt x="0" y="0"/>
                  </a:moveTo>
                  <a:lnTo>
                    <a:pt x="21441" y="30696"/>
                  </a:lnTo>
                  <a:lnTo>
                    <a:pt x="13745" y="128174"/>
                  </a:lnTo>
                  <a:lnTo>
                    <a:pt x="55563" y="134053"/>
                  </a:lnTo>
                  <a:lnTo>
                    <a:pt x="49662" y="165308"/>
                  </a:lnTo>
                  <a:lnTo>
                    <a:pt x="76857" y="168711"/>
                  </a:lnTo>
                  <a:lnTo>
                    <a:pt x="97331" y="15847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5" name="Google Shape;55;p15"/>
            <p:cNvSpPr/>
            <p:nvPr/>
          </p:nvSpPr>
          <p:spPr>
            <a:xfrm>
              <a:off x="6085710" y="965061"/>
              <a:ext cx="2375086" cy="885171"/>
            </a:xfrm>
            <a:custGeom>
              <a:avLst/>
              <a:gdLst/>
              <a:ahLst/>
              <a:cxnLst/>
              <a:rect l="l" t="t" r="r" b="b"/>
              <a:pathLst>
                <a:path w="44270" h="16499" extrusionOk="0">
                  <a:moveTo>
                    <a:pt x="22145" y="0"/>
                  </a:moveTo>
                  <a:cubicBezTo>
                    <a:pt x="11917" y="0"/>
                    <a:pt x="2914" y="6712"/>
                    <a:pt x="1" y="16498"/>
                  </a:cubicBezTo>
                  <a:lnTo>
                    <a:pt x="11776" y="16498"/>
                  </a:lnTo>
                  <a:cubicBezTo>
                    <a:pt x="14027" y="12961"/>
                    <a:pt x="17925" y="10791"/>
                    <a:pt x="22125" y="10791"/>
                  </a:cubicBezTo>
                  <a:cubicBezTo>
                    <a:pt x="26345" y="10791"/>
                    <a:pt x="30243" y="12941"/>
                    <a:pt x="32494" y="16498"/>
                  </a:cubicBezTo>
                  <a:lnTo>
                    <a:pt x="44270" y="16498"/>
                  </a:lnTo>
                  <a:cubicBezTo>
                    <a:pt x="41356" y="6712"/>
                    <a:pt x="32353" y="0"/>
                    <a:pt x="22145" y="0"/>
                  </a:cubicBezTo>
                  <a:close/>
                </a:path>
              </a:pathLst>
            </a:custGeom>
            <a:solidFill>
              <a:srgbClr val="F4F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BF60BFB-3E34-74AE-3A96-44C4756E8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119" y="-1238250"/>
            <a:ext cx="381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grpSp>
        <p:nvGrpSpPr>
          <p:cNvPr id="226" name="Google Shape;226;p19"/>
          <p:cNvGrpSpPr/>
          <p:nvPr/>
        </p:nvGrpSpPr>
        <p:grpSpPr>
          <a:xfrm>
            <a:off x="617950" y="2516387"/>
            <a:ext cx="2263200" cy="1467863"/>
            <a:chOff x="657525" y="2516387"/>
            <a:chExt cx="2263200" cy="1467863"/>
          </a:xfrm>
        </p:grpSpPr>
        <p:grpSp>
          <p:nvGrpSpPr>
            <p:cNvPr id="227" name="Google Shape;227;p19"/>
            <p:cNvGrpSpPr/>
            <p:nvPr/>
          </p:nvGrpSpPr>
          <p:grpSpPr>
            <a:xfrm>
              <a:off x="1587189" y="2516387"/>
              <a:ext cx="403800" cy="381861"/>
              <a:chOff x="736220" y="1563536"/>
              <a:chExt cx="378160" cy="357614"/>
            </a:xfrm>
          </p:grpSpPr>
          <p:sp>
            <p:nvSpPr>
              <p:cNvPr id="228" name="Google Shape;228;p19"/>
              <p:cNvSpPr/>
              <p:nvPr/>
            </p:nvSpPr>
            <p:spPr>
              <a:xfrm>
                <a:off x="813988" y="1658318"/>
                <a:ext cx="201048" cy="169275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4795" extrusionOk="0">
                    <a:moveTo>
                      <a:pt x="3031" y="1"/>
                    </a:moveTo>
                    <a:cubicBezTo>
                      <a:pt x="2240" y="1"/>
                      <a:pt x="1446" y="378"/>
                      <a:pt x="973" y="1175"/>
                    </a:cubicBezTo>
                    <a:cubicBezTo>
                      <a:pt x="0" y="2832"/>
                      <a:pt x="1254" y="4795"/>
                      <a:pt x="3015" y="4795"/>
                    </a:cubicBezTo>
                    <a:cubicBezTo>
                      <a:pt x="3219" y="4795"/>
                      <a:pt x="3430" y="4768"/>
                      <a:pt x="3645" y="4712"/>
                    </a:cubicBezTo>
                    <a:cubicBezTo>
                      <a:pt x="4931" y="4391"/>
                      <a:pt x="5695" y="3064"/>
                      <a:pt x="5373" y="1798"/>
                    </a:cubicBezTo>
                    <a:cubicBezTo>
                      <a:pt x="5068" y="631"/>
                      <a:pt x="4052" y="1"/>
                      <a:pt x="30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>
                <a:off x="736220" y="1563536"/>
                <a:ext cx="378160" cy="357614"/>
              </a:xfrm>
              <a:custGeom>
                <a:avLst/>
                <a:gdLst/>
                <a:ahLst/>
                <a:cxnLst/>
                <a:rect l="l" t="t" r="r" b="b"/>
                <a:pathLst>
                  <a:path w="10712" h="10130" extrusionOk="0">
                    <a:moveTo>
                      <a:pt x="5245" y="525"/>
                    </a:moveTo>
                    <a:lnTo>
                      <a:pt x="5225" y="545"/>
                    </a:lnTo>
                    <a:cubicBezTo>
                      <a:pt x="5239" y="545"/>
                      <a:pt x="5252" y="545"/>
                      <a:pt x="5265" y="545"/>
                    </a:cubicBezTo>
                    <a:cubicBezTo>
                      <a:pt x="7539" y="545"/>
                      <a:pt x="9467" y="2246"/>
                      <a:pt x="9747" y="4503"/>
                    </a:cubicBezTo>
                    <a:cubicBezTo>
                      <a:pt x="10048" y="6774"/>
                      <a:pt x="8601" y="8904"/>
                      <a:pt x="6371" y="9487"/>
                    </a:cubicBezTo>
                    <a:cubicBezTo>
                      <a:pt x="5989" y="9585"/>
                      <a:pt x="5607" y="9631"/>
                      <a:pt x="5230" y="9631"/>
                    </a:cubicBezTo>
                    <a:cubicBezTo>
                      <a:pt x="3209" y="9631"/>
                      <a:pt x="1370" y="8281"/>
                      <a:pt x="845" y="6232"/>
                    </a:cubicBezTo>
                    <a:cubicBezTo>
                      <a:pt x="81" y="3338"/>
                      <a:pt x="2251" y="525"/>
                      <a:pt x="5245" y="525"/>
                    </a:cubicBezTo>
                    <a:close/>
                    <a:moveTo>
                      <a:pt x="5248" y="1"/>
                    </a:moveTo>
                    <a:cubicBezTo>
                      <a:pt x="5034" y="1"/>
                      <a:pt x="4819" y="14"/>
                      <a:pt x="4602" y="42"/>
                    </a:cubicBezTo>
                    <a:cubicBezTo>
                      <a:pt x="1950" y="384"/>
                      <a:pt x="1" y="2715"/>
                      <a:pt x="182" y="5388"/>
                    </a:cubicBezTo>
                    <a:cubicBezTo>
                      <a:pt x="342" y="8060"/>
                      <a:pt x="2553" y="10130"/>
                      <a:pt x="5245" y="10130"/>
                    </a:cubicBezTo>
                    <a:cubicBezTo>
                      <a:pt x="5667" y="10130"/>
                      <a:pt x="6089" y="10070"/>
                      <a:pt x="6511" y="9969"/>
                    </a:cubicBezTo>
                    <a:cubicBezTo>
                      <a:pt x="9104" y="9306"/>
                      <a:pt x="10711" y="6734"/>
                      <a:pt x="10209" y="4102"/>
                    </a:cubicBezTo>
                    <a:cubicBezTo>
                      <a:pt x="9748" y="1704"/>
                      <a:pt x="7628" y="1"/>
                      <a:pt x="52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19"/>
            <p:cNvGrpSpPr/>
            <p:nvPr/>
          </p:nvGrpSpPr>
          <p:grpSpPr>
            <a:xfrm>
              <a:off x="657525" y="2937956"/>
              <a:ext cx="2263200" cy="1046294"/>
              <a:chOff x="657525" y="2937956"/>
              <a:chExt cx="2263200" cy="1046294"/>
            </a:xfrm>
          </p:grpSpPr>
          <p:sp>
            <p:nvSpPr>
              <p:cNvPr id="231" name="Google Shape;231;p19"/>
              <p:cNvSpPr txBox="1"/>
              <p:nvPr/>
            </p:nvSpPr>
            <p:spPr>
              <a:xfrm>
                <a:off x="657525" y="3191650"/>
                <a:ext cx="2263200" cy="7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place. The planet is full of iron oxide dust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32" name="Google Shape;232;p19"/>
              <p:cNvSpPr txBox="1"/>
              <p:nvPr/>
            </p:nvSpPr>
            <p:spPr>
              <a:xfrm>
                <a:off x="1031902" y="2937956"/>
                <a:ext cx="15144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33" name="Google Shape;233;p19"/>
          <p:cNvGrpSpPr/>
          <p:nvPr/>
        </p:nvGrpSpPr>
        <p:grpSpPr>
          <a:xfrm>
            <a:off x="5859088" y="1928706"/>
            <a:ext cx="2666963" cy="1071869"/>
            <a:chOff x="5898663" y="1928706"/>
            <a:chExt cx="2666963" cy="1071869"/>
          </a:xfrm>
        </p:grpSpPr>
        <p:grpSp>
          <p:nvGrpSpPr>
            <p:cNvPr id="234" name="Google Shape;234;p19"/>
            <p:cNvGrpSpPr/>
            <p:nvPr/>
          </p:nvGrpSpPr>
          <p:grpSpPr>
            <a:xfrm>
              <a:off x="5898663" y="1928706"/>
              <a:ext cx="403800" cy="381861"/>
              <a:chOff x="736220" y="1563536"/>
              <a:chExt cx="378160" cy="357614"/>
            </a:xfrm>
          </p:grpSpPr>
          <p:sp>
            <p:nvSpPr>
              <p:cNvPr id="235" name="Google Shape;235;p19"/>
              <p:cNvSpPr/>
              <p:nvPr/>
            </p:nvSpPr>
            <p:spPr>
              <a:xfrm>
                <a:off x="813988" y="1658318"/>
                <a:ext cx="201048" cy="169275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4795" extrusionOk="0">
                    <a:moveTo>
                      <a:pt x="3031" y="1"/>
                    </a:moveTo>
                    <a:cubicBezTo>
                      <a:pt x="2240" y="1"/>
                      <a:pt x="1446" y="378"/>
                      <a:pt x="973" y="1175"/>
                    </a:cubicBezTo>
                    <a:cubicBezTo>
                      <a:pt x="0" y="2832"/>
                      <a:pt x="1254" y="4795"/>
                      <a:pt x="3015" y="4795"/>
                    </a:cubicBezTo>
                    <a:cubicBezTo>
                      <a:pt x="3219" y="4795"/>
                      <a:pt x="3430" y="4768"/>
                      <a:pt x="3645" y="4712"/>
                    </a:cubicBezTo>
                    <a:cubicBezTo>
                      <a:pt x="4931" y="4391"/>
                      <a:pt x="5695" y="3064"/>
                      <a:pt x="5373" y="1798"/>
                    </a:cubicBezTo>
                    <a:cubicBezTo>
                      <a:pt x="5068" y="631"/>
                      <a:pt x="4052" y="1"/>
                      <a:pt x="30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>
                <a:off x="736220" y="1563536"/>
                <a:ext cx="378160" cy="357614"/>
              </a:xfrm>
              <a:custGeom>
                <a:avLst/>
                <a:gdLst/>
                <a:ahLst/>
                <a:cxnLst/>
                <a:rect l="l" t="t" r="r" b="b"/>
                <a:pathLst>
                  <a:path w="10712" h="10130" extrusionOk="0">
                    <a:moveTo>
                      <a:pt x="5245" y="525"/>
                    </a:moveTo>
                    <a:lnTo>
                      <a:pt x="5225" y="545"/>
                    </a:lnTo>
                    <a:cubicBezTo>
                      <a:pt x="5239" y="545"/>
                      <a:pt x="5252" y="545"/>
                      <a:pt x="5265" y="545"/>
                    </a:cubicBezTo>
                    <a:cubicBezTo>
                      <a:pt x="7539" y="545"/>
                      <a:pt x="9467" y="2246"/>
                      <a:pt x="9747" y="4503"/>
                    </a:cubicBezTo>
                    <a:cubicBezTo>
                      <a:pt x="10048" y="6774"/>
                      <a:pt x="8601" y="8904"/>
                      <a:pt x="6371" y="9487"/>
                    </a:cubicBezTo>
                    <a:cubicBezTo>
                      <a:pt x="5989" y="9585"/>
                      <a:pt x="5607" y="9631"/>
                      <a:pt x="5230" y="9631"/>
                    </a:cubicBezTo>
                    <a:cubicBezTo>
                      <a:pt x="3209" y="9631"/>
                      <a:pt x="1370" y="8281"/>
                      <a:pt x="845" y="6232"/>
                    </a:cubicBezTo>
                    <a:cubicBezTo>
                      <a:pt x="81" y="3338"/>
                      <a:pt x="2251" y="525"/>
                      <a:pt x="5245" y="525"/>
                    </a:cubicBezTo>
                    <a:close/>
                    <a:moveTo>
                      <a:pt x="5248" y="1"/>
                    </a:moveTo>
                    <a:cubicBezTo>
                      <a:pt x="5034" y="1"/>
                      <a:pt x="4819" y="14"/>
                      <a:pt x="4602" y="42"/>
                    </a:cubicBezTo>
                    <a:cubicBezTo>
                      <a:pt x="1950" y="384"/>
                      <a:pt x="1" y="2715"/>
                      <a:pt x="182" y="5388"/>
                    </a:cubicBezTo>
                    <a:cubicBezTo>
                      <a:pt x="342" y="8060"/>
                      <a:pt x="2553" y="10130"/>
                      <a:pt x="5245" y="10130"/>
                    </a:cubicBezTo>
                    <a:cubicBezTo>
                      <a:pt x="5667" y="10130"/>
                      <a:pt x="6089" y="10070"/>
                      <a:pt x="6511" y="9969"/>
                    </a:cubicBezTo>
                    <a:cubicBezTo>
                      <a:pt x="9104" y="9306"/>
                      <a:pt x="10711" y="6734"/>
                      <a:pt x="10209" y="4102"/>
                    </a:cubicBezTo>
                    <a:cubicBezTo>
                      <a:pt x="9748" y="1704"/>
                      <a:pt x="7628" y="1"/>
                      <a:pt x="52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19"/>
            <p:cNvGrpSpPr/>
            <p:nvPr/>
          </p:nvGrpSpPr>
          <p:grpSpPr>
            <a:xfrm>
              <a:off x="6302414" y="1954288"/>
              <a:ext cx="2263212" cy="1046287"/>
              <a:chOff x="6302414" y="1954288"/>
              <a:chExt cx="2263212" cy="1046287"/>
            </a:xfrm>
          </p:grpSpPr>
          <p:sp>
            <p:nvSpPr>
              <p:cNvPr id="238" name="Google Shape;238;p19"/>
              <p:cNvSpPr txBox="1"/>
              <p:nvPr/>
            </p:nvSpPr>
            <p:spPr>
              <a:xfrm>
                <a:off x="6302426" y="2207975"/>
                <a:ext cx="2263200" cy="7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 and the smallest one in the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39" name="Google Shape;239;p19"/>
              <p:cNvSpPr txBox="1"/>
              <p:nvPr/>
            </p:nvSpPr>
            <p:spPr>
              <a:xfrm>
                <a:off x="6302414" y="1954288"/>
                <a:ext cx="15144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40" name="Google Shape;240;p19"/>
          <p:cNvGrpSpPr/>
          <p:nvPr/>
        </p:nvGrpSpPr>
        <p:grpSpPr>
          <a:xfrm>
            <a:off x="5859088" y="3314545"/>
            <a:ext cx="2666963" cy="1071880"/>
            <a:chOff x="5898663" y="3314545"/>
            <a:chExt cx="2666963" cy="1071880"/>
          </a:xfrm>
        </p:grpSpPr>
        <p:grpSp>
          <p:nvGrpSpPr>
            <p:cNvPr id="241" name="Google Shape;241;p19"/>
            <p:cNvGrpSpPr/>
            <p:nvPr/>
          </p:nvGrpSpPr>
          <p:grpSpPr>
            <a:xfrm>
              <a:off x="5898663" y="3314545"/>
              <a:ext cx="403800" cy="381861"/>
              <a:chOff x="736220" y="1563536"/>
              <a:chExt cx="378160" cy="357614"/>
            </a:xfrm>
          </p:grpSpPr>
          <p:sp>
            <p:nvSpPr>
              <p:cNvPr id="242" name="Google Shape;242;p19"/>
              <p:cNvSpPr/>
              <p:nvPr/>
            </p:nvSpPr>
            <p:spPr>
              <a:xfrm>
                <a:off x="813988" y="1658318"/>
                <a:ext cx="201048" cy="169275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4795" extrusionOk="0">
                    <a:moveTo>
                      <a:pt x="3031" y="1"/>
                    </a:moveTo>
                    <a:cubicBezTo>
                      <a:pt x="2240" y="1"/>
                      <a:pt x="1446" y="378"/>
                      <a:pt x="973" y="1175"/>
                    </a:cubicBezTo>
                    <a:cubicBezTo>
                      <a:pt x="0" y="2832"/>
                      <a:pt x="1254" y="4795"/>
                      <a:pt x="3015" y="4795"/>
                    </a:cubicBezTo>
                    <a:cubicBezTo>
                      <a:pt x="3219" y="4795"/>
                      <a:pt x="3430" y="4768"/>
                      <a:pt x="3645" y="4712"/>
                    </a:cubicBezTo>
                    <a:cubicBezTo>
                      <a:pt x="4931" y="4391"/>
                      <a:pt x="5695" y="3064"/>
                      <a:pt x="5373" y="1798"/>
                    </a:cubicBezTo>
                    <a:cubicBezTo>
                      <a:pt x="5068" y="631"/>
                      <a:pt x="4052" y="1"/>
                      <a:pt x="30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>
                <a:off x="736220" y="1563536"/>
                <a:ext cx="378160" cy="357614"/>
              </a:xfrm>
              <a:custGeom>
                <a:avLst/>
                <a:gdLst/>
                <a:ahLst/>
                <a:cxnLst/>
                <a:rect l="l" t="t" r="r" b="b"/>
                <a:pathLst>
                  <a:path w="10712" h="10130" extrusionOk="0">
                    <a:moveTo>
                      <a:pt x="5245" y="525"/>
                    </a:moveTo>
                    <a:lnTo>
                      <a:pt x="5225" y="545"/>
                    </a:lnTo>
                    <a:cubicBezTo>
                      <a:pt x="5239" y="545"/>
                      <a:pt x="5252" y="545"/>
                      <a:pt x="5265" y="545"/>
                    </a:cubicBezTo>
                    <a:cubicBezTo>
                      <a:pt x="7539" y="545"/>
                      <a:pt x="9467" y="2246"/>
                      <a:pt x="9747" y="4503"/>
                    </a:cubicBezTo>
                    <a:cubicBezTo>
                      <a:pt x="10048" y="6774"/>
                      <a:pt x="8601" y="8904"/>
                      <a:pt x="6371" y="9487"/>
                    </a:cubicBezTo>
                    <a:cubicBezTo>
                      <a:pt x="5989" y="9585"/>
                      <a:pt x="5607" y="9631"/>
                      <a:pt x="5230" y="9631"/>
                    </a:cubicBezTo>
                    <a:cubicBezTo>
                      <a:pt x="3209" y="9631"/>
                      <a:pt x="1370" y="8281"/>
                      <a:pt x="845" y="6232"/>
                    </a:cubicBezTo>
                    <a:cubicBezTo>
                      <a:pt x="81" y="3338"/>
                      <a:pt x="2251" y="525"/>
                      <a:pt x="5245" y="525"/>
                    </a:cubicBezTo>
                    <a:close/>
                    <a:moveTo>
                      <a:pt x="5248" y="1"/>
                    </a:moveTo>
                    <a:cubicBezTo>
                      <a:pt x="5034" y="1"/>
                      <a:pt x="4819" y="14"/>
                      <a:pt x="4602" y="42"/>
                    </a:cubicBezTo>
                    <a:cubicBezTo>
                      <a:pt x="1950" y="384"/>
                      <a:pt x="1" y="2715"/>
                      <a:pt x="182" y="5388"/>
                    </a:cubicBezTo>
                    <a:cubicBezTo>
                      <a:pt x="342" y="8060"/>
                      <a:pt x="2553" y="10130"/>
                      <a:pt x="5245" y="10130"/>
                    </a:cubicBezTo>
                    <a:cubicBezTo>
                      <a:pt x="5667" y="10130"/>
                      <a:pt x="6089" y="10070"/>
                      <a:pt x="6511" y="9969"/>
                    </a:cubicBezTo>
                    <a:cubicBezTo>
                      <a:pt x="9104" y="9306"/>
                      <a:pt x="10711" y="6734"/>
                      <a:pt x="10209" y="4102"/>
                    </a:cubicBezTo>
                    <a:cubicBezTo>
                      <a:pt x="9748" y="1704"/>
                      <a:pt x="7628" y="1"/>
                      <a:pt x="52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19"/>
            <p:cNvGrpSpPr/>
            <p:nvPr/>
          </p:nvGrpSpPr>
          <p:grpSpPr>
            <a:xfrm>
              <a:off x="6302414" y="3340138"/>
              <a:ext cx="2263212" cy="1046287"/>
              <a:chOff x="6302414" y="3340138"/>
              <a:chExt cx="2263212" cy="1046287"/>
            </a:xfrm>
          </p:grpSpPr>
          <p:sp>
            <p:nvSpPr>
              <p:cNvPr id="245" name="Google Shape;245;p19"/>
              <p:cNvSpPr txBox="1"/>
              <p:nvPr/>
            </p:nvSpPr>
            <p:spPr>
              <a:xfrm>
                <a:off x="6302426" y="3593825"/>
                <a:ext cx="2263200" cy="7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 is the ringed one. It’s a gas giant, composed mostly of hydrogen and helium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46" name="Google Shape;246;p19"/>
              <p:cNvSpPr txBox="1"/>
              <p:nvPr/>
            </p:nvSpPr>
            <p:spPr>
              <a:xfrm>
                <a:off x="6302414" y="3340138"/>
                <a:ext cx="15144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47" name="Google Shape;247;p19"/>
          <p:cNvGrpSpPr/>
          <p:nvPr/>
        </p:nvGrpSpPr>
        <p:grpSpPr>
          <a:xfrm>
            <a:off x="1710650" y="1133517"/>
            <a:ext cx="4350375" cy="4339933"/>
            <a:chOff x="1750225" y="1133517"/>
            <a:chExt cx="4350375" cy="4339933"/>
          </a:xfrm>
        </p:grpSpPr>
        <p:grpSp>
          <p:nvGrpSpPr>
            <p:cNvPr id="248" name="Google Shape;248;p19"/>
            <p:cNvGrpSpPr/>
            <p:nvPr/>
          </p:nvGrpSpPr>
          <p:grpSpPr>
            <a:xfrm>
              <a:off x="3748068" y="1374765"/>
              <a:ext cx="1639065" cy="3001251"/>
              <a:chOff x="3629375" y="1218490"/>
              <a:chExt cx="1885500" cy="3452491"/>
            </a:xfrm>
          </p:grpSpPr>
          <p:sp>
            <p:nvSpPr>
              <p:cNvPr id="249" name="Google Shape;249;p19"/>
              <p:cNvSpPr/>
              <p:nvPr/>
            </p:nvSpPr>
            <p:spPr>
              <a:xfrm>
                <a:off x="3629375" y="1218490"/>
                <a:ext cx="1885500" cy="3361200"/>
              </a:xfrm>
              <a:prstGeom prst="roundRect">
                <a:avLst>
                  <a:gd name="adj" fmla="val 6018"/>
                </a:avLst>
              </a:prstGeom>
              <a:solidFill>
                <a:schemeClr val="lt1"/>
              </a:solidFill>
              <a:ln w="9525" cap="flat" cmpd="sng">
                <a:solidFill>
                  <a:srgbClr val="DBDBD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3629926" y="1218490"/>
                <a:ext cx="1884763" cy="3452491"/>
              </a:xfrm>
              <a:custGeom>
                <a:avLst/>
                <a:gdLst/>
                <a:ahLst/>
                <a:cxnLst/>
                <a:rect l="l" t="t" r="r" b="b"/>
                <a:pathLst>
                  <a:path w="53514" h="86469" extrusionOk="0">
                    <a:moveTo>
                      <a:pt x="27892" y="10209"/>
                    </a:moveTo>
                    <a:lnTo>
                      <a:pt x="27892" y="19915"/>
                    </a:lnTo>
                    <a:lnTo>
                      <a:pt x="9506" y="19915"/>
                    </a:lnTo>
                    <a:lnTo>
                      <a:pt x="11334" y="16016"/>
                    </a:lnTo>
                    <a:lnTo>
                      <a:pt x="22085" y="16016"/>
                    </a:lnTo>
                    <a:lnTo>
                      <a:pt x="27892" y="10209"/>
                    </a:lnTo>
                    <a:close/>
                    <a:moveTo>
                      <a:pt x="32896" y="13685"/>
                    </a:moveTo>
                    <a:lnTo>
                      <a:pt x="32896" y="19915"/>
                    </a:lnTo>
                    <a:lnTo>
                      <a:pt x="29500" y="19915"/>
                    </a:lnTo>
                    <a:lnTo>
                      <a:pt x="29500" y="13685"/>
                    </a:lnTo>
                    <a:close/>
                    <a:moveTo>
                      <a:pt x="42200" y="6732"/>
                    </a:moveTo>
                    <a:lnTo>
                      <a:pt x="49153" y="14409"/>
                    </a:lnTo>
                    <a:lnTo>
                      <a:pt x="40572" y="19935"/>
                    </a:lnTo>
                    <a:lnTo>
                      <a:pt x="33700" y="19935"/>
                    </a:lnTo>
                    <a:lnTo>
                      <a:pt x="33700" y="13484"/>
                    </a:lnTo>
                    <a:lnTo>
                      <a:pt x="42200" y="6732"/>
                    </a:lnTo>
                    <a:close/>
                    <a:moveTo>
                      <a:pt x="33800" y="21522"/>
                    </a:moveTo>
                    <a:lnTo>
                      <a:pt x="33800" y="26526"/>
                    </a:lnTo>
                    <a:lnTo>
                      <a:pt x="28194" y="26526"/>
                    </a:lnTo>
                    <a:lnTo>
                      <a:pt x="28194" y="21522"/>
                    </a:lnTo>
                    <a:close/>
                    <a:moveTo>
                      <a:pt x="27390" y="21522"/>
                    </a:moveTo>
                    <a:lnTo>
                      <a:pt x="27390" y="28555"/>
                    </a:lnTo>
                    <a:lnTo>
                      <a:pt x="21723" y="28555"/>
                    </a:lnTo>
                    <a:lnTo>
                      <a:pt x="23612" y="21522"/>
                    </a:lnTo>
                    <a:close/>
                    <a:moveTo>
                      <a:pt x="41276" y="21382"/>
                    </a:moveTo>
                    <a:lnTo>
                      <a:pt x="51665" y="25923"/>
                    </a:lnTo>
                    <a:lnTo>
                      <a:pt x="47947" y="29801"/>
                    </a:lnTo>
                    <a:lnTo>
                      <a:pt x="40954" y="26546"/>
                    </a:lnTo>
                    <a:lnTo>
                      <a:pt x="40874" y="26506"/>
                    </a:lnTo>
                    <a:lnTo>
                      <a:pt x="34584" y="26506"/>
                    </a:lnTo>
                    <a:lnTo>
                      <a:pt x="34584" y="21522"/>
                    </a:lnTo>
                    <a:lnTo>
                      <a:pt x="41034" y="21522"/>
                    </a:lnTo>
                    <a:lnTo>
                      <a:pt x="41276" y="21382"/>
                    </a:lnTo>
                    <a:close/>
                    <a:moveTo>
                      <a:pt x="33800" y="27330"/>
                    </a:moveTo>
                    <a:lnTo>
                      <a:pt x="33800" y="31851"/>
                    </a:lnTo>
                    <a:lnTo>
                      <a:pt x="28194" y="31851"/>
                    </a:lnTo>
                    <a:lnTo>
                      <a:pt x="28194" y="27330"/>
                    </a:lnTo>
                    <a:close/>
                    <a:moveTo>
                      <a:pt x="40391" y="27330"/>
                    </a:moveTo>
                    <a:lnTo>
                      <a:pt x="40391" y="31851"/>
                    </a:lnTo>
                    <a:lnTo>
                      <a:pt x="34584" y="31851"/>
                    </a:lnTo>
                    <a:lnTo>
                      <a:pt x="34584" y="27330"/>
                    </a:lnTo>
                    <a:close/>
                    <a:moveTo>
                      <a:pt x="11676" y="21522"/>
                    </a:moveTo>
                    <a:lnTo>
                      <a:pt x="11676" y="33298"/>
                    </a:lnTo>
                    <a:lnTo>
                      <a:pt x="3216" y="33298"/>
                    </a:lnTo>
                    <a:lnTo>
                      <a:pt x="8742" y="21522"/>
                    </a:lnTo>
                    <a:close/>
                    <a:moveTo>
                      <a:pt x="21944" y="21522"/>
                    </a:moveTo>
                    <a:lnTo>
                      <a:pt x="18769" y="33298"/>
                    </a:lnTo>
                    <a:lnTo>
                      <a:pt x="12480" y="33298"/>
                    </a:lnTo>
                    <a:lnTo>
                      <a:pt x="12480" y="21522"/>
                    </a:lnTo>
                    <a:close/>
                    <a:moveTo>
                      <a:pt x="27390" y="29359"/>
                    </a:moveTo>
                    <a:lnTo>
                      <a:pt x="27390" y="35086"/>
                    </a:lnTo>
                    <a:lnTo>
                      <a:pt x="19955" y="35086"/>
                    </a:lnTo>
                    <a:lnTo>
                      <a:pt x="21502" y="29359"/>
                    </a:lnTo>
                    <a:close/>
                    <a:moveTo>
                      <a:pt x="40391" y="32655"/>
                    </a:moveTo>
                    <a:lnTo>
                      <a:pt x="40391" y="35086"/>
                    </a:lnTo>
                    <a:lnTo>
                      <a:pt x="28194" y="35086"/>
                    </a:lnTo>
                    <a:lnTo>
                      <a:pt x="28194" y="32655"/>
                    </a:lnTo>
                    <a:close/>
                    <a:moveTo>
                      <a:pt x="8420" y="34102"/>
                    </a:moveTo>
                    <a:lnTo>
                      <a:pt x="8420" y="40552"/>
                    </a:lnTo>
                    <a:lnTo>
                      <a:pt x="1970" y="35930"/>
                    </a:lnTo>
                    <a:lnTo>
                      <a:pt x="2834" y="34102"/>
                    </a:lnTo>
                    <a:close/>
                    <a:moveTo>
                      <a:pt x="14368" y="34102"/>
                    </a:moveTo>
                    <a:lnTo>
                      <a:pt x="14368" y="44812"/>
                    </a:lnTo>
                    <a:lnTo>
                      <a:pt x="9224" y="41115"/>
                    </a:lnTo>
                    <a:lnTo>
                      <a:pt x="9224" y="34102"/>
                    </a:lnTo>
                    <a:close/>
                    <a:moveTo>
                      <a:pt x="18568" y="34102"/>
                    </a:moveTo>
                    <a:lnTo>
                      <a:pt x="15474" y="45616"/>
                    </a:lnTo>
                    <a:lnTo>
                      <a:pt x="15172" y="45415"/>
                    </a:lnTo>
                    <a:lnTo>
                      <a:pt x="15172" y="34102"/>
                    </a:lnTo>
                    <a:close/>
                    <a:moveTo>
                      <a:pt x="40612" y="36694"/>
                    </a:moveTo>
                    <a:lnTo>
                      <a:pt x="44491" y="38643"/>
                    </a:lnTo>
                    <a:lnTo>
                      <a:pt x="44491" y="48751"/>
                    </a:lnTo>
                    <a:lnTo>
                      <a:pt x="28174" y="48751"/>
                    </a:lnTo>
                    <a:lnTo>
                      <a:pt x="31509" y="36694"/>
                    </a:lnTo>
                    <a:close/>
                    <a:moveTo>
                      <a:pt x="29862" y="36694"/>
                    </a:moveTo>
                    <a:lnTo>
                      <a:pt x="28596" y="41235"/>
                    </a:lnTo>
                    <a:lnTo>
                      <a:pt x="25782" y="41235"/>
                    </a:lnTo>
                    <a:cubicBezTo>
                      <a:pt x="24516" y="41235"/>
                      <a:pt x="23471" y="42260"/>
                      <a:pt x="23471" y="43526"/>
                    </a:cubicBezTo>
                    <a:lnTo>
                      <a:pt x="23471" y="44752"/>
                    </a:lnTo>
                    <a:cubicBezTo>
                      <a:pt x="23471" y="45254"/>
                      <a:pt x="23070" y="45676"/>
                      <a:pt x="22547" y="45676"/>
                    </a:cubicBezTo>
                    <a:lnTo>
                      <a:pt x="21000" y="45676"/>
                    </a:lnTo>
                    <a:cubicBezTo>
                      <a:pt x="19633" y="45676"/>
                      <a:pt x="18528" y="46802"/>
                      <a:pt x="18508" y="48168"/>
                    </a:cubicBezTo>
                    <a:lnTo>
                      <a:pt x="18508" y="50599"/>
                    </a:lnTo>
                    <a:cubicBezTo>
                      <a:pt x="18508" y="51263"/>
                      <a:pt x="17965" y="51785"/>
                      <a:pt x="17322" y="51785"/>
                    </a:cubicBezTo>
                    <a:lnTo>
                      <a:pt x="15474" y="51785"/>
                    </a:lnTo>
                    <a:lnTo>
                      <a:pt x="19533" y="36694"/>
                    </a:lnTo>
                    <a:close/>
                    <a:moveTo>
                      <a:pt x="52388" y="49555"/>
                    </a:moveTo>
                    <a:lnTo>
                      <a:pt x="45958" y="52308"/>
                    </a:lnTo>
                    <a:cubicBezTo>
                      <a:pt x="42019" y="54016"/>
                      <a:pt x="37779" y="54880"/>
                      <a:pt x="33499" y="54880"/>
                    </a:cubicBezTo>
                    <a:lnTo>
                      <a:pt x="27912" y="54880"/>
                    </a:lnTo>
                    <a:cubicBezTo>
                      <a:pt x="27189" y="54880"/>
                      <a:pt x="26667" y="54176"/>
                      <a:pt x="26868" y="53493"/>
                    </a:cubicBezTo>
                    <a:lnTo>
                      <a:pt x="27953" y="49555"/>
                    </a:lnTo>
                    <a:close/>
                    <a:moveTo>
                      <a:pt x="47827" y="53252"/>
                    </a:moveTo>
                    <a:lnTo>
                      <a:pt x="47827" y="62435"/>
                    </a:lnTo>
                    <a:lnTo>
                      <a:pt x="34323" y="62435"/>
                    </a:lnTo>
                    <a:lnTo>
                      <a:pt x="34323" y="56467"/>
                    </a:lnTo>
                    <a:cubicBezTo>
                      <a:pt x="38543" y="56367"/>
                      <a:pt x="42702" y="55442"/>
                      <a:pt x="46601" y="53795"/>
                    </a:cubicBezTo>
                    <a:lnTo>
                      <a:pt x="47827" y="53252"/>
                    </a:lnTo>
                    <a:close/>
                    <a:moveTo>
                      <a:pt x="17765" y="57934"/>
                    </a:moveTo>
                    <a:lnTo>
                      <a:pt x="17765" y="62516"/>
                    </a:lnTo>
                    <a:lnTo>
                      <a:pt x="12560" y="62516"/>
                    </a:lnTo>
                    <a:lnTo>
                      <a:pt x="13786" y="57934"/>
                    </a:lnTo>
                    <a:close/>
                    <a:moveTo>
                      <a:pt x="14288" y="49936"/>
                    </a:moveTo>
                    <a:lnTo>
                      <a:pt x="9646" y="67158"/>
                    </a:lnTo>
                    <a:lnTo>
                      <a:pt x="1910" y="67158"/>
                    </a:lnTo>
                    <a:lnTo>
                      <a:pt x="1910" y="49936"/>
                    </a:lnTo>
                    <a:close/>
                    <a:moveTo>
                      <a:pt x="28375" y="41999"/>
                    </a:moveTo>
                    <a:lnTo>
                      <a:pt x="25320" y="53031"/>
                    </a:lnTo>
                    <a:cubicBezTo>
                      <a:pt x="24838" y="54759"/>
                      <a:pt x="26144" y="56447"/>
                      <a:pt x="27912" y="56447"/>
                    </a:cubicBezTo>
                    <a:lnTo>
                      <a:pt x="33519" y="56447"/>
                    </a:lnTo>
                    <a:lnTo>
                      <a:pt x="33519" y="72322"/>
                    </a:lnTo>
                    <a:lnTo>
                      <a:pt x="31007" y="72322"/>
                    </a:lnTo>
                    <a:cubicBezTo>
                      <a:pt x="28736" y="72322"/>
                      <a:pt x="26908" y="70473"/>
                      <a:pt x="26908" y="68223"/>
                    </a:cubicBezTo>
                    <a:cubicBezTo>
                      <a:pt x="26908" y="65068"/>
                      <a:pt x="24336" y="62496"/>
                      <a:pt x="21181" y="62496"/>
                    </a:cubicBezTo>
                    <a:lnTo>
                      <a:pt x="18568" y="62496"/>
                    </a:lnTo>
                    <a:lnTo>
                      <a:pt x="18568" y="57171"/>
                    </a:lnTo>
                    <a:lnTo>
                      <a:pt x="14007" y="57171"/>
                    </a:lnTo>
                    <a:lnTo>
                      <a:pt x="15233" y="52589"/>
                    </a:lnTo>
                    <a:lnTo>
                      <a:pt x="17302" y="52589"/>
                    </a:lnTo>
                    <a:cubicBezTo>
                      <a:pt x="18408" y="52589"/>
                      <a:pt x="19312" y="51685"/>
                      <a:pt x="19312" y="50579"/>
                    </a:cubicBezTo>
                    <a:lnTo>
                      <a:pt x="19312" y="48148"/>
                    </a:lnTo>
                    <a:cubicBezTo>
                      <a:pt x="19312" y="47224"/>
                      <a:pt x="20075" y="46460"/>
                      <a:pt x="21020" y="46460"/>
                    </a:cubicBezTo>
                    <a:lnTo>
                      <a:pt x="22567" y="46460"/>
                    </a:lnTo>
                    <a:cubicBezTo>
                      <a:pt x="23512" y="46460"/>
                      <a:pt x="24295" y="45676"/>
                      <a:pt x="24295" y="44732"/>
                    </a:cubicBezTo>
                    <a:lnTo>
                      <a:pt x="24295" y="43506"/>
                    </a:lnTo>
                    <a:cubicBezTo>
                      <a:pt x="24295" y="42682"/>
                      <a:pt x="24959" y="41999"/>
                      <a:pt x="25803" y="41999"/>
                    </a:cubicBezTo>
                    <a:close/>
                    <a:moveTo>
                      <a:pt x="9445" y="67961"/>
                    </a:moveTo>
                    <a:lnTo>
                      <a:pt x="8260" y="72342"/>
                    </a:lnTo>
                    <a:lnTo>
                      <a:pt x="1910" y="72342"/>
                    </a:lnTo>
                    <a:lnTo>
                      <a:pt x="1910" y="67961"/>
                    </a:lnTo>
                    <a:close/>
                    <a:moveTo>
                      <a:pt x="17081" y="1"/>
                    </a:moveTo>
                    <a:lnTo>
                      <a:pt x="11917" y="10992"/>
                    </a:lnTo>
                    <a:lnTo>
                      <a:pt x="1" y="10992"/>
                    </a:lnTo>
                    <a:lnTo>
                      <a:pt x="1" y="12580"/>
                    </a:lnTo>
                    <a:lnTo>
                      <a:pt x="11173" y="12580"/>
                    </a:lnTo>
                    <a:lnTo>
                      <a:pt x="4622" y="26526"/>
                    </a:lnTo>
                    <a:lnTo>
                      <a:pt x="1" y="26526"/>
                    </a:lnTo>
                    <a:lnTo>
                      <a:pt x="1" y="27330"/>
                    </a:lnTo>
                    <a:lnTo>
                      <a:pt x="4241" y="27330"/>
                    </a:lnTo>
                    <a:lnTo>
                      <a:pt x="644" y="34966"/>
                    </a:lnTo>
                    <a:lnTo>
                      <a:pt x="1" y="34503"/>
                    </a:lnTo>
                    <a:lnTo>
                      <a:pt x="1" y="36493"/>
                    </a:lnTo>
                    <a:lnTo>
                      <a:pt x="15012" y="47264"/>
                    </a:lnTo>
                    <a:lnTo>
                      <a:pt x="14710" y="48349"/>
                    </a:lnTo>
                    <a:lnTo>
                      <a:pt x="1" y="48349"/>
                    </a:lnTo>
                    <a:lnTo>
                      <a:pt x="1" y="49956"/>
                    </a:lnTo>
                    <a:lnTo>
                      <a:pt x="302" y="49956"/>
                    </a:lnTo>
                    <a:lnTo>
                      <a:pt x="302" y="54880"/>
                    </a:lnTo>
                    <a:lnTo>
                      <a:pt x="1" y="54880"/>
                    </a:lnTo>
                    <a:lnTo>
                      <a:pt x="1" y="55683"/>
                    </a:lnTo>
                    <a:lnTo>
                      <a:pt x="302" y="55683"/>
                    </a:lnTo>
                    <a:lnTo>
                      <a:pt x="302" y="61089"/>
                    </a:lnTo>
                    <a:lnTo>
                      <a:pt x="1" y="61089"/>
                    </a:lnTo>
                    <a:lnTo>
                      <a:pt x="1" y="61893"/>
                    </a:lnTo>
                    <a:lnTo>
                      <a:pt x="302" y="61893"/>
                    </a:lnTo>
                    <a:lnTo>
                      <a:pt x="302" y="67158"/>
                    </a:lnTo>
                    <a:lnTo>
                      <a:pt x="1" y="67158"/>
                    </a:lnTo>
                    <a:lnTo>
                      <a:pt x="1" y="67961"/>
                    </a:lnTo>
                    <a:lnTo>
                      <a:pt x="302" y="67961"/>
                    </a:lnTo>
                    <a:lnTo>
                      <a:pt x="302" y="72342"/>
                    </a:lnTo>
                    <a:lnTo>
                      <a:pt x="1" y="72342"/>
                    </a:lnTo>
                    <a:lnTo>
                      <a:pt x="1" y="73950"/>
                    </a:lnTo>
                    <a:lnTo>
                      <a:pt x="8541" y="73950"/>
                    </a:lnTo>
                    <a:lnTo>
                      <a:pt x="20096" y="85384"/>
                    </a:lnTo>
                    <a:lnTo>
                      <a:pt x="21241" y="84238"/>
                    </a:lnTo>
                    <a:lnTo>
                      <a:pt x="9767" y="72905"/>
                    </a:lnTo>
                    <a:lnTo>
                      <a:pt x="12118" y="64143"/>
                    </a:lnTo>
                    <a:lnTo>
                      <a:pt x="17765" y="64143"/>
                    </a:lnTo>
                    <a:lnTo>
                      <a:pt x="17765" y="76763"/>
                    </a:lnTo>
                    <a:lnTo>
                      <a:pt x="25622" y="76763"/>
                    </a:lnTo>
                    <a:lnTo>
                      <a:pt x="25622" y="85545"/>
                    </a:lnTo>
                    <a:lnTo>
                      <a:pt x="26425" y="85545"/>
                    </a:lnTo>
                    <a:lnTo>
                      <a:pt x="26425" y="75959"/>
                    </a:lnTo>
                    <a:lnTo>
                      <a:pt x="18568" y="75959"/>
                    </a:lnTo>
                    <a:lnTo>
                      <a:pt x="18568" y="64143"/>
                    </a:lnTo>
                    <a:lnTo>
                      <a:pt x="21181" y="64143"/>
                    </a:lnTo>
                    <a:cubicBezTo>
                      <a:pt x="23451" y="64143"/>
                      <a:pt x="25280" y="65972"/>
                      <a:pt x="25280" y="68243"/>
                    </a:cubicBezTo>
                    <a:cubicBezTo>
                      <a:pt x="25300" y="71398"/>
                      <a:pt x="27852" y="73950"/>
                      <a:pt x="31007" y="73950"/>
                    </a:cubicBezTo>
                    <a:lnTo>
                      <a:pt x="47023" y="73950"/>
                    </a:lnTo>
                    <a:lnTo>
                      <a:pt x="47023" y="86469"/>
                    </a:lnTo>
                    <a:lnTo>
                      <a:pt x="47827" y="86469"/>
                    </a:lnTo>
                    <a:lnTo>
                      <a:pt x="47827" y="73950"/>
                    </a:lnTo>
                    <a:lnTo>
                      <a:pt x="53493" y="73950"/>
                    </a:lnTo>
                    <a:lnTo>
                      <a:pt x="53493" y="72342"/>
                    </a:lnTo>
                    <a:lnTo>
                      <a:pt x="34323" y="72342"/>
                    </a:lnTo>
                    <a:lnTo>
                      <a:pt x="34323" y="63259"/>
                    </a:lnTo>
                    <a:lnTo>
                      <a:pt x="53493" y="63259"/>
                    </a:lnTo>
                    <a:lnTo>
                      <a:pt x="53493" y="62455"/>
                    </a:lnTo>
                    <a:lnTo>
                      <a:pt x="48630" y="62455"/>
                    </a:lnTo>
                    <a:lnTo>
                      <a:pt x="48630" y="52910"/>
                    </a:lnTo>
                    <a:lnTo>
                      <a:pt x="52951" y="51042"/>
                    </a:lnTo>
                    <a:lnTo>
                      <a:pt x="52710" y="51685"/>
                    </a:lnTo>
                    <a:lnTo>
                      <a:pt x="53453" y="51986"/>
                    </a:lnTo>
                    <a:lnTo>
                      <a:pt x="53513" y="51886"/>
                    </a:lnTo>
                    <a:lnTo>
                      <a:pt x="53513" y="48751"/>
                    </a:lnTo>
                    <a:lnTo>
                      <a:pt x="45315" y="48751"/>
                    </a:lnTo>
                    <a:lnTo>
                      <a:pt x="45315" y="39065"/>
                    </a:lnTo>
                    <a:lnTo>
                      <a:pt x="50539" y="41697"/>
                    </a:lnTo>
                    <a:cubicBezTo>
                      <a:pt x="51484" y="42160"/>
                      <a:pt x="52468" y="42541"/>
                      <a:pt x="53513" y="42803"/>
                    </a:cubicBezTo>
                    <a:lnTo>
                      <a:pt x="53513" y="41135"/>
                    </a:lnTo>
                    <a:cubicBezTo>
                      <a:pt x="52730" y="40914"/>
                      <a:pt x="51966" y="40612"/>
                      <a:pt x="51263" y="40251"/>
                    </a:cubicBezTo>
                    <a:lnTo>
                      <a:pt x="41215" y="35187"/>
                    </a:lnTo>
                    <a:lnTo>
                      <a:pt x="41215" y="27551"/>
                    </a:lnTo>
                    <a:lnTo>
                      <a:pt x="53493" y="33298"/>
                    </a:lnTo>
                    <a:lnTo>
                      <a:pt x="53493" y="32414"/>
                    </a:lnTo>
                    <a:lnTo>
                      <a:pt x="48711" y="30183"/>
                    </a:lnTo>
                    <a:lnTo>
                      <a:pt x="53493" y="25179"/>
                    </a:lnTo>
                    <a:lnTo>
                      <a:pt x="53493" y="24014"/>
                    </a:lnTo>
                    <a:lnTo>
                      <a:pt x="52247" y="25300"/>
                    </a:lnTo>
                    <a:lnTo>
                      <a:pt x="42099" y="20859"/>
                    </a:lnTo>
                    <a:lnTo>
                      <a:pt x="53493" y="13524"/>
                    </a:lnTo>
                    <a:lnTo>
                      <a:pt x="53493" y="11615"/>
                    </a:lnTo>
                    <a:lnTo>
                      <a:pt x="49836" y="13966"/>
                    </a:lnTo>
                    <a:lnTo>
                      <a:pt x="42843" y="6230"/>
                    </a:lnTo>
                    <a:lnTo>
                      <a:pt x="50298" y="322"/>
                    </a:lnTo>
                    <a:lnTo>
                      <a:pt x="50037" y="21"/>
                    </a:lnTo>
                    <a:lnTo>
                      <a:pt x="49394" y="21"/>
                    </a:lnTo>
                    <a:lnTo>
                      <a:pt x="33157" y="12901"/>
                    </a:lnTo>
                    <a:lnTo>
                      <a:pt x="29500" y="12901"/>
                    </a:lnTo>
                    <a:lnTo>
                      <a:pt x="29500" y="1"/>
                    </a:lnTo>
                    <a:lnTo>
                      <a:pt x="27892" y="1"/>
                    </a:lnTo>
                    <a:lnTo>
                      <a:pt x="27892" y="9063"/>
                    </a:lnTo>
                    <a:lnTo>
                      <a:pt x="21743" y="15212"/>
                    </a:lnTo>
                    <a:lnTo>
                      <a:pt x="11696" y="15212"/>
                    </a:lnTo>
                    <a:lnTo>
                      <a:pt x="18850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750943" y="4263802"/>
                <a:ext cx="231466" cy="231466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2" extrusionOk="0">
                    <a:moveTo>
                      <a:pt x="3276" y="1"/>
                    </a:moveTo>
                    <a:cubicBezTo>
                      <a:pt x="1468" y="1"/>
                      <a:pt x="1" y="1488"/>
                      <a:pt x="1" y="3296"/>
                    </a:cubicBezTo>
                    <a:cubicBezTo>
                      <a:pt x="1" y="5105"/>
                      <a:pt x="1468" y="6572"/>
                      <a:pt x="3276" y="6572"/>
                    </a:cubicBezTo>
                    <a:cubicBezTo>
                      <a:pt x="5085" y="6572"/>
                      <a:pt x="6572" y="5105"/>
                      <a:pt x="6572" y="3296"/>
                    </a:cubicBezTo>
                    <a:cubicBezTo>
                      <a:pt x="6572" y="1488"/>
                      <a:pt x="5085" y="1"/>
                      <a:pt x="3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4220869" y="4263802"/>
                <a:ext cx="231466" cy="231466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2" extrusionOk="0">
                    <a:moveTo>
                      <a:pt x="3276" y="1"/>
                    </a:moveTo>
                    <a:cubicBezTo>
                      <a:pt x="1468" y="1"/>
                      <a:pt x="1" y="1488"/>
                      <a:pt x="1" y="3296"/>
                    </a:cubicBezTo>
                    <a:cubicBezTo>
                      <a:pt x="1" y="5105"/>
                      <a:pt x="1468" y="6572"/>
                      <a:pt x="3276" y="6572"/>
                    </a:cubicBezTo>
                    <a:cubicBezTo>
                      <a:pt x="5105" y="6572"/>
                      <a:pt x="6572" y="5105"/>
                      <a:pt x="6572" y="3296"/>
                    </a:cubicBezTo>
                    <a:cubicBezTo>
                      <a:pt x="6572" y="1488"/>
                      <a:pt x="5105" y="1"/>
                      <a:pt x="3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4690795" y="4263802"/>
                <a:ext cx="231466" cy="231466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2" extrusionOk="0">
                    <a:moveTo>
                      <a:pt x="3276" y="1"/>
                    </a:moveTo>
                    <a:cubicBezTo>
                      <a:pt x="1468" y="1"/>
                      <a:pt x="1" y="1488"/>
                      <a:pt x="1" y="3296"/>
                    </a:cubicBezTo>
                    <a:cubicBezTo>
                      <a:pt x="1" y="5105"/>
                      <a:pt x="1468" y="6572"/>
                      <a:pt x="3276" y="6572"/>
                    </a:cubicBezTo>
                    <a:cubicBezTo>
                      <a:pt x="5105" y="6572"/>
                      <a:pt x="6572" y="5105"/>
                      <a:pt x="6572" y="3296"/>
                    </a:cubicBezTo>
                    <a:cubicBezTo>
                      <a:pt x="6572" y="1488"/>
                      <a:pt x="5105" y="1"/>
                      <a:pt x="3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5160721" y="4263802"/>
                <a:ext cx="231466" cy="231466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2" extrusionOk="0">
                    <a:moveTo>
                      <a:pt x="3276" y="1"/>
                    </a:moveTo>
                    <a:cubicBezTo>
                      <a:pt x="1468" y="1"/>
                      <a:pt x="1" y="1488"/>
                      <a:pt x="1" y="3296"/>
                    </a:cubicBezTo>
                    <a:cubicBezTo>
                      <a:pt x="1" y="5105"/>
                      <a:pt x="1468" y="6572"/>
                      <a:pt x="3276" y="6572"/>
                    </a:cubicBezTo>
                    <a:cubicBezTo>
                      <a:pt x="5105" y="6572"/>
                      <a:pt x="6572" y="5105"/>
                      <a:pt x="6572" y="3296"/>
                    </a:cubicBezTo>
                    <a:cubicBezTo>
                      <a:pt x="6572" y="1488"/>
                      <a:pt x="5105" y="1"/>
                      <a:pt x="3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5" name="Google Shape;255;p19"/>
            <p:cNvSpPr/>
            <p:nvPr/>
          </p:nvSpPr>
          <p:spPr>
            <a:xfrm>
              <a:off x="3743125" y="2092825"/>
              <a:ext cx="1693075" cy="617475"/>
            </a:xfrm>
            <a:custGeom>
              <a:avLst/>
              <a:gdLst/>
              <a:ahLst/>
              <a:cxnLst/>
              <a:rect l="l" t="t" r="r" b="b"/>
              <a:pathLst>
                <a:path w="67723" h="24699" extrusionOk="0">
                  <a:moveTo>
                    <a:pt x="0" y="24699"/>
                  </a:moveTo>
                  <a:lnTo>
                    <a:pt x="6805" y="8703"/>
                  </a:lnTo>
                  <a:lnTo>
                    <a:pt x="10446" y="0"/>
                  </a:lnTo>
                  <a:lnTo>
                    <a:pt x="34332" y="123"/>
                  </a:lnTo>
                  <a:lnTo>
                    <a:pt x="34332" y="16109"/>
                  </a:lnTo>
                  <a:lnTo>
                    <a:pt x="50009" y="16233"/>
                  </a:lnTo>
                  <a:lnTo>
                    <a:pt x="50195" y="8579"/>
                  </a:lnTo>
                  <a:lnTo>
                    <a:pt x="58959" y="13518"/>
                  </a:lnTo>
                  <a:lnTo>
                    <a:pt x="67130" y="3829"/>
                  </a:lnTo>
                  <a:lnTo>
                    <a:pt x="67723" y="3950"/>
                  </a:ln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19"/>
            <p:cNvSpPr/>
            <p:nvPr/>
          </p:nvSpPr>
          <p:spPr>
            <a:xfrm>
              <a:off x="5437925" y="1341700"/>
              <a:ext cx="662675" cy="4131750"/>
            </a:xfrm>
            <a:custGeom>
              <a:avLst/>
              <a:gdLst/>
              <a:ahLst/>
              <a:cxnLst/>
              <a:rect l="l" t="t" r="r" b="b"/>
              <a:pathLst>
                <a:path w="26507" h="165270" extrusionOk="0">
                  <a:moveTo>
                    <a:pt x="0" y="33099"/>
                  </a:moveTo>
                  <a:lnTo>
                    <a:pt x="26507" y="0"/>
                  </a:lnTo>
                  <a:lnTo>
                    <a:pt x="26507" y="16527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57" name="Google Shape;257;p19"/>
            <p:cNvCxnSpPr/>
            <p:nvPr/>
          </p:nvCxnSpPr>
          <p:spPr>
            <a:xfrm rot="10800000">
              <a:off x="1750225" y="2707242"/>
              <a:ext cx="196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8" name="Google Shape;258;p19"/>
            <p:cNvGrpSpPr/>
            <p:nvPr/>
          </p:nvGrpSpPr>
          <p:grpSpPr>
            <a:xfrm>
              <a:off x="3659325" y="1133517"/>
              <a:ext cx="1816499" cy="3548767"/>
              <a:chOff x="778675" y="1383025"/>
              <a:chExt cx="1127350" cy="2202425"/>
            </a:xfrm>
          </p:grpSpPr>
          <p:sp>
            <p:nvSpPr>
              <p:cNvPr id="259" name="Google Shape;259;p19"/>
              <p:cNvSpPr/>
              <p:nvPr/>
            </p:nvSpPr>
            <p:spPr>
              <a:xfrm>
                <a:off x="778675" y="1383025"/>
                <a:ext cx="1127350" cy="2202425"/>
              </a:xfrm>
              <a:custGeom>
                <a:avLst/>
                <a:gdLst/>
                <a:ahLst/>
                <a:cxnLst/>
                <a:rect l="l" t="t" r="r" b="b"/>
                <a:pathLst>
                  <a:path w="45094" h="88097" extrusionOk="0">
                    <a:moveTo>
                      <a:pt x="18468" y="2673"/>
                    </a:moveTo>
                    <a:cubicBezTo>
                      <a:pt x="18474" y="2673"/>
                      <a:pt x="18481" y="2673"/>
                      <a:pt x="18487" y="2673"/>
                    </a:cubicBezTo>
                    <a:lnTo>
                      <a:pt x="26606" y="2673"/>
                    </a:lnTo>
                    <a:cubicBezTo>
                      <a:pt x="27731" y="2673"/>
                      <a:pt x="27731" y="4361"/>
                      <a:pt x="26606" y="4361"/>
                    </a:cubicBezTo>
                    <a:lnTo>
                      <a:pt x="18487" y="4361"/>
                    </a:lnTo>
                    <a:cubicBezTo>
                      <a:pt x="17369" y="4341"/>
                      <a:pt x="17362" y="2673"/>
                      <a:pt x="18468" y="2673"/>
                    </a:cubicBezTo>
                    <a:close/>
                    <a:moveTo>
                      <a:pt x="6953" y="2512"/>
                    </a:moveTo>
                    <a:cubicBezTo>
                      <a:pt x="7857" y="2512"/>
                      <a:pt x="8299" y="3577"/>
                      <a:pt x="7676" y="4220"/>
                    </a:cubicBezTo>
                    <a:cubicBezTo>
                      <a:pt x="7469" y="4422"/>
                      <a:pt x="7215" y="4512"/>
                      <a:pt x="6967" y="4512"/>
                    </a:cubicBezTo>
                    <a:cubicBezTo>
                      <a:pt x="6446" y="4512"/>
                      <a:pt x="5948" y="4116"/>
                      <a:pt x="5948" y="3517"/>
                    </a:cubicBezTo>
                    <a:cubicBezTo>
                      <a:pt x="5968" y="2954"/>
                      <a:pt x="6410" y="2512"/>
                      <a:pt x="6953" y="2512"/>
                    </a:cubicBezTo>
                    <a:close/>
                    <a:moveTo>
                      <a:pt x="40934" y="6411"/>
                    </a:moveTo>
                    <a:cubicBezTo>
                      <a:pt x="41958" y="6411"/>
                      <a:pt x="42802" y="7255"/>
                      <a:pt x="42802" y="8259"/>
                    </a:cubicBezTo>
                    <a:lnTo>
                      <a:pt x="42802" y="76261"/>
                    </a:lnTo>
                    <a:cubicBezTo>
                      <a:pt x="42782" y="77285"/>
                      <a:pt x="41958" y="78109"/>
                      <a:pt x="40934" y="78109"/>
                    </a:cubicBezTo>
                    <a:lnTo>
                      <a:pt x="4321" y="78109"/>
                    </a:lnTo>
                    <a:cubicBezTo>
                      <a:pt x="3296" y="78109"/>
                      <a:pt x="2472" y="77285"/>
                      <a:pt x="2472" y="76261"/>
                    </a:cubicBezTo>
                    <a:lnTo>
                      <a:pt x="2472" y="8259"/>
                    </a:lnTo>
                    <a:cubicBezTo>
                      <a:pt x="2472" y="7255"/>
                      <a:pt x="3296" y="6411"/>
                      <a:pt x="4321" y="6411"/>
                    </a:cubicBezTo>
                    <a:close/>
                    <a:moveTo>
                      <a:pt x="22599" y="79318"/>
                    </a:moveTo>
                    <a:cubicBezTo>
                      <a:pt x="24457" y="79318"/>
                      <a:pt x="26244" y="80762"/>
                      <a:pt x="26244" y="82952"/>
                    </a:cubicBezTo>
                    <a:cubicBezTo>
                      <a:pt x="26244" y="84942"/>
                      <a:pt x="24637" y="86549"/>
                      <a:pt x="22627" y="86569"/>
                    </a:cubicBezTo>
                    <a:cubicBezTo>
                      <a:pt x="19412" y="86549"/>
                      <a:pt x="17784" y="82651"/>
                      <a:pt x="20075" y="80380"/>
                    </a:cubicBezTo>
                    <a:cubicBezTo>
                      <a:pt x="20808" y="79647"/>
                      <a:pt x="21712" y="79318"/>
                      <a:pt x="22599" y="79318"/>
                    </a:cubicBezTo>
                    <a:close/>
                    <a:moveTo>
                      <a:pt x="4481" y="0"/>
                    </a:moveTo>
                    <a:cubicBezTo>
                      <a:pt x="2010" y="0"/>
                      <a:pt x="0" y="1990"/>
                      <a:pt x="20" y="4462"/>
                    </a:cubicBezTo>
                    <a:lnTo>
                      <a:pt x="20" y="83615"/>
                    </a:lnTo>
                    <a:cubicBezTo>
                      <a:pt x="20" y="86087"/>
                      <a:pt x="2010" y="88097"/>
                      <a:pt x="4481" y="88097"/>
                    </a:cubicBezTo>
                    <a:lnTo>
                      <a:pt x="40632" y="88097"/>
                    </a:lnTo>
                    <a:cubicBezTo>
                      <a:pt x="43104" y="88076"/>
                      <a:pt x="45093" y="86087"/>
                      <a:pt x="45093" y="83615"/>
                    </a:cubicBezTo>
                    <a:lnTo>
                      <a:pt x="45093" y="4462"/>
                    </a:lnTo>
                    <a:cubicBezTo>
                      <a:pt x="45093" y="1990"/>
                      <a:pt x="43104" y="0"/>
                      <a:pt x="406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1234325" y="3374425"/>
                <a:ext cx="19242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6" extrusionOk="0">
                    <a:moveTo>
                      <a:pt x="4401" y="1"/>
                    </a:moveTo>
                    <a:cubicBezTo>
                      <a:pt x="1467" y="1"/>
                      <a:pt x="0" y="3537"/>
                      <a:pt x="2090" y="5607"/>
                    </a:cubicBezTo>
                    <a:cubicBezTo>
                      <a:pt x="2759" y="6276"/>
                      <a:pt x="3581" y="6576"/>
                      <a:pt x="4388" y="6576"/>
                    </a:cubicBezTo>
                    <a:cubicBezTo>
                      <a:pt x="6076" y="6576"/>
                      <a:pt x="7697" y="5262"/>
                      <a:pt x="7697" y="3276"/>
                    </a:cubicBezTo>
                    <a:cubicBezTo>
                      <a:pt x="7697" y="1468"/>
                      <a:pt x="6230" y="1"/>
                      <a:pt x="44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" name="Google Shape;261;p19"/>
            <p:cNvSpPr/>
            <p:nvPr/>
          </p:nvSpPr>
          <p:spPr>
            <a:xfrm>
              <a:off x="4660404" y="2098010"/>
              <a:ext cx="284018" cy="405788"/>
            </a:xfrm>
            <a:custGeom>
              <a:avLst/>
              <a:gdLst/>
              <a:ahLst/>
              <a:cxnLst/>
              <a:rect l="l" t="t" r="r" b="b"/>
              <a:pathLst>
                <a:path w="7215" h="10309" extrusionOk="0">
                  <a:moveTo>
                    <a:pt x="3588" y="1628"/>
                  </a:moveTo>
                  <a:cubicBezTo>
                    <a:pt x="4600" y="1628"/>
                    <a:pt x="5567" y="2420"/>
                    <a:pt x="5567" y="3617"/>
                  </a:cubicBezTo>
                  <a:cubicBezTo>
                    <a:pt x="5567" y="4703"/>
                    <a:pt x="4683" y="5587"/>
                    <a:pt x="3598" y="5587"/>
                  </a:cubicBezTo>
                  <a:cubicBezTo>
                    <a:pt x="1849" y="5587"/>
                    <a:pt x="965" y="3457"/>
                    <a:pt x="2211" y="2211"/>
                  </a:cubicBezTo>
                  <a:cubicBezTo>
                    <a:pt x="2614" y="1808"/>
                    <a:pt x="3106" y="1628"/>
                    <a:pt x="3588" y="1628"/>
                  </a:cubicBezTo>
                  <a:close/>
                  <a:moveTo>
                    <a:pt x="3598" y="0"/>
                  </a:moveTo>
                  <a:cubicBezTo>
                    <a:pt x="1608" y="0"/>
                    <a:pt x="1" y="1628"/>
                    <a:pt x="1" y="3617"/>
                  </a:cubicBezTo>
                  <a:cubicBezTo>
                    <a:pt x="1" y="5607"/>
                    <a:pt x="3598" y="10309"/>
                    <a:pt x="3598" y="10309"/>
                  </a:cubicBezTo>
                  <a:cubicBezTo>
                    <a:pt x="3598" y="10309"/>
                    <a:pt x="7215" y="5607"/>
                    <a:pt x="7215" y="3617"/>
                  </a:cubicBezTo>
                  <a:cubicBezTo>
                    <a:pt x="7215" y="1628"/>
                    <a:pt x="5587" y="0"/>
                    <a:pt x="3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 rot="5400000">
              <a:off x="2657465" y="2624753"/>
              <a:ext cx="190299" cy="164962"/>
            </a:xfrm>
            <a:custGeom>
              <a:avLst/>
              <a:gdLst/>
              <a:ahLst/>
              <a:cxnLst/>
              <a:rect l="l" t="t" r="r" b="b"/>
              <a:pathLst>
                <a:path w="5588" h="4844" extrusionOk="0">
                  <a:moveTo>
                    <a:pt x="2794" y="0"/>
                  </a:moveTo>
                  <a:lnTo>
                    <a:pt x="1" y="4843"/>
                  </a:lnTo>
                  <a:lnTo>
                    <a:pt x="2794" y="4160"/>
                  </a:lnTo>
                  <a:lnTo>
                    <a:pt x="5587" y="4843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grpSp>
        <p:nvGrpSpPr>
          <p:cNvPr id="397" name="Google Shape;397;p21"/>
          <p:cNvGrpSpPr/>
          <p:nvPr/>
        </p:nvGrpSpPr>
        <p:grpSpPr>
          <a:xfrm>
            <a:off x="534075" y="1673700"/>
            <a:ext cx="5368875" cy="961238"/>
            <a:chOff x="534075" y="1673700"/>
            <a:chExt cx="5368875" cy="961238"/>
          </a:xfrm>
        </p:grpSpPr>
        <p:grpSp>
          <p:nvGrpSpPr>
            <p:cNvPr id="398" name="Google Shape;398;p21"/>
            <p:cNvGrpSpPr/>
            <p:nvPr/>
          </p:nvGrpSpPr>
          <p:grpSpPr>
            <a:xfrm>
              <a:off x="534075" y="1778450"/>
              <a:ext cx="2368800" cy="856488"/>
              <a:chOff x="534075" y="1778450"/>
              <a:chExt cx="2368800" cy="856488"/>
            </a:xfrm>
          </p:grpSpPr>
          <p:sp>
            <p:nvSpPr>
              <p:cNvPr id="399" name="Google Shape;399;p21"/>
              <p:cNvSpPr txBox="1"/>
              <p:nvPr/>
            </p:nvSpPr>
            <p:spPr>
              <a:xfrm>
                <a:off x="534075" y="2116238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 and the smallest one in the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00" name="Google Shape;400;p21"/>
              <p:cNvSpPr txBox="1"/>
              <p:nvPr/>
            </p:nvSpPr>
            <p:spPr>
              <a:xfrm>
                <a:off x="534075" y="1778450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01" name="Google Shape;401;p21"/>
            <p:cNvGrpSpPr/>
            <p:nvPr/>
          </p:nvGrpSpPr>
          <p:grpSpPr>
            <a:xfrm>
              <a:off x="3241050" y="1673700"/>
              <a:ext cx="2661900" cy="315200"/>
              <a:chOff x="3241050" y="1673700"/>
              <a:chExt cx="2661900" cy="315200"/>
            </a:xfrm>
          </p:grpSpPr>
          <p:grpSp>
            <p:nvGrpSpPr>
              <p:cNvPr id="402" name="Google Shape;402;p21"/>
              <p:cNvGrpSpPr/>
              <p:nvPr/>
            </p:nvGrpSpPr>
            <p:grpSpPr>
              <a:xfrm>
                <a:off x="3241050" y="1988196"/>
                <a:ext cx="2661900" cy="704"/>
                <a:chOff x="3241050" y="1988196"/>
                <a:chExt cx="2661900" cy="704"/>
              </a:xfrm>
            </p:grpSpPr>
            <p:cxnSp>
              <p:nvCxnSpPr>
                <p:cNvPr id="403" name="Google Shape;403;p21"/>
                <p:cNvCxnSpPr/>
                <p:nvPr/>
              </p:nvCxnSpPr>
              <p:spPr>
                <a:xfrm>
                  <a:off x="3241050" y="1988900"/>
                  <a:ext cx="2661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6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404" name="Google Shape;404;p21"/>
                <p:cNvCxnSpPr/>
                <p:nvPr/>
              </p:nvCxnSpPr>
              <p:spPr>
                <a:xfrm>
                  <a:off x="3363042" y="1988196"/>
                  <a:ext cx="1299900" cy="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05" name="Google Shape;405;p21"/>
              <p:cNvGrpSpPr/>
              <p:nvPr/>
            </p:nvGrpSpPr>
            <p:grpSpPr>
              <a:xfrm>
                <a:off x="3241050" y="1673700"/>
                <a:ext cx="2661900" cy="313800"/>
                <a:chOff x="3241050" y="1673700"/>
                <a:chExt cx="2661900" cy="313800"/>
              </a:xfrm>
            </p:grpSpPr>
            <p:sp>
              <p:nvSpPr>
                <p:cNvPr id="406" name="Google Shape;406;p21"/>
                <p:cNvSpPr txBox="1"/>
                <p:nvPr/>
              </p:nvSpPr>
              <p:spPr>
                <a:xfrm>
                  <a:off x="3241050" y="1673700"/>
                  <a:ext cx="9291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2.1 km</a:t>
                  </a:r>
                  <a:endParaRPr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407" name="Google Shape;407;p21"/>
                <p:cNvSpPr txBox="1"/>
                <p:nvPr/>
              </p:nvSpPr>
              <p:spPr>
                <a:xfrm>
                  <a:off x="4973850" y="1673700"/>
                  <a:ext cx="9291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46 min</a:t>
                  </a:r>
                  <a:endParaRPr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</p:grpSp>
      </p:grpSp>
      <p:grpSp>
        <p:nvGrpSpPr>
          <p:cNvPr id="408" name="Google Shape;408;p21"/>
          <p:cNvGrpSpPr/>
          <p:nvPr/>
        </p:nvGrpSpPr>
        <p:grpSpPr>
          <a:xfrm>
            <a:off x="534075" y="2234700"/>
            <a:ext cx="5368875" cy="1587849"/>
            <a:chOff x="534075" y="2234700"/>
            <a:chExt cx="5368875" cy="1587849"/>
          </a:xfrm>
        </p:grpSpPr>
        <p:grpSp>
          <p:nvGrpSpPr>
            <p:cNvPr id="409" name="Google Shape;409;p21"/>
            <p:cNvGrpSpPr/>
            <p:nvPr/>
          </p:nvGrpSpPr>
          <p:grpSpPr>
            <a:xfrm>
              <a:off x="534075" y="2966061"/>
              <a:ext cx="2368800" cy="856488"/>
              <a:chOff x="534075" y="2966061"/>
              <a:chExt cx="2368800" cy="856488"/>
            </a:xfrm>
          </p:grpSpPr>
          <p:sp>
            <p:nvSpPr>
              <p:cNvPr id="410" name="Google Shape;410;p21"/>
              <p:cNvSpPr txBox="1"/>
              <p:nvPr/>
            </p:nvSpPr>
            <p:spPr>
              <a:xfrm>
                <a:off x="534075" y="3303849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 is the farthest planet from the Sun. It’s the fourth-largest by diameter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11" name="Google Shape;411;p21"/>
              <p:cNvSpPr txBox="1"/>
              <p:nvPr/>
            </p:nvSpPr>
            <p:spPr>
              <a:xfrm>
                <a:off x="534075" y="2966061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12" name="Google Shape;412;p21"/>
            <p:cNvGrpSpPr/>
            <p:nvPr/>
          </p:nvGrpSpPr>
          <p:grpSpPr>
            <a:xfrm>
              <a:off x="3241050" y="2234700"/>
              <a:ext cx="2661900" cy="315200"/>
              <a:chOff x="3241050" y="2234700"/>
              <a:chExt cx="2661900" cy="315200"/>
            </a:xfrm>
          </p:grpSpPr>
          <p:grpSp>
            <p:nvGrpSpPr>
              <p:cNvPr id="413" name="Google Shape;413;p21"/>
              <p:cNvGrpSpPr/>
              <p:nvPr/>
            </p:nvGrpSpPr>
            <p:grpSpPr>
              <a:xfrm>
                <a:off x="3241050" y="2549196"/>
                <a:ext cx="2661900" cy="704"/>
                <a:chOff x="3241050" y="2549196"/>
                <a:chExt cx="2661900" cy="704"/>
              </a:xfrm>
            </p:grpSpPr>
            <p:cxnSp>
              <p:nvCxnSpPr>
                <p:cNvPr id="414" name="Google Shape;414;p21"/>
                <p:cNvCxnSpPr/>
                <p:nvPr/>
              </p:nvCxnSpPr>
              <p:spPr>
                <a:xfrm>
                  <a:off x="3241050" y="2549900"/>
                  <a:ext cx="2661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6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415" name="Google Shape;415;p21"/>
                <p:cNvCxnSpPr/>
                <p:nvPr/>
              </p:nvCxnSpPr>
              <p:spPr>
                <a:xfrm>
                  <a:off x="3363042" y="2549196"/>
                  <a:ext cx="1588200" cy="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6" name="Google Shape;416;p21"/>
              <p:cNvGrpSpPr/>
              <p:nvPr/>
            </p:nvGrpSpPr>
            <p:grpSpPr>
              <a:xfrm>
                <a:off x="3241050" y="2234700"/>
                <a:ext cx="2661900" cy="313800"/>
                <a:chOff x="3241050" y="2234700"/>
                <a:chExt cx="2661900" cy="313800"/>
              </a:xfrm>
            </p:grpSpPr>
            <p:sp>
              <p:nvSpPr>
                <p:cNvPr id="417" name="Google Shape;417;p21"/>
                <p:cNvSpPr txBox="1"/>
                <p:nvPr/>
              </p:nvSpPr>
              <p:spPr>
                <a:xfrm>
                  <a:off x="3241050" y="2234700"/>
                  <a:ext cx="9291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10 km</a:t>
                  </a:r>
                  <a:endParaRPr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418" name="Google Shape;418;p21"/>
                <p:cNvSpPr txBox="1"/>
                <p:nvPr/>
              </p:nvSpPr>
              <p:spPr>
                <a:xfrm>
                  <a:off x="4973850" y="2234700"/>
                  <a:ext cx="9291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42 min</a:t>
                  </a:r>
                  <a:endParaRPr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</p:grpSp>
      </p:grpSp>
      <p:grpSp>
        <p:nvGrpSpPr>
          <p:cNvPr id="419" name="Google Shape;419;p21"/>
          <p:cNvGrpSpPr/>
          <p:nvPr/>
        </p:nvGrpSpPr>
        <p:grpSpPr>
          <a:xfrm>
            <a:off x="3241050" y="1778450"/>
            <a:ext cx="5369561" cy="1332450"/>
            <a:chOff x="3241050" y="1778450"/>
            <a:chExt cx="5369561" cy="1332450"/>
          </a:xfrm>
        </p:grpSpPr>
        <p:grpSp>
          <p:nvGrpSpPr>
            <p:cNvPr id="420" name="Google Shape;420;p21"/>
            <p:cNvGrpSpPr/>
            <p:nvPr/>
          </p:nvGrpSpPr>
          <p:grpSpPr>
            <a:xfrm>
              <a:off x="6241811" y="1778450"/>
              <a:ext cx="2368800" cy="856488"/>
              <a:chOff x="6241811" y="1778450"/>
              <a:chExt cx="2368800" cy="856488"/>
            </a:xfrm>
          </p:grpSpPr>
          <p:sp>
            <p:nvSpPr>
              <p:cNvPr id="421" name="Google Shape;421;p21"/>
              <p:cNvSpPr txBox="1"/>
              <p:nvPr/>
            </p:nvSpPr>
            <p:spPr>
              <a:xfrm>
                <a:off x="6241811" y="2116238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place. The planet is full of iron oxide dust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22" name="Google Shape;422;p21"/>
              <p:cNvSpPr txBox="1"/>
              <p:nvPr/>
            </p:nvSpPr>
            <p:spPr>
              <a:xfrm>
                <a:off x="6241811" y="1778450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23" name="Google Shape;423;p21"/>
            <p:cNvGrpSpPr/>
            <p:nvPr/>
          </p:nvGrpSpPr>
          <p:grpSpPr>
            <a:xfrm>
              <a:off x="3241050" y="2794300"/>
              <a:ext cx="2661900" cy="316600"/>
              <a:chOff x="3241050" y="2794300"/>
              <a:chExt cx="2661900" cy="316600"/>
            </a:xfrm>
          </p:grpSpPr>
          <p:grpSp>
            <p:nvGrpSpPr>
              <p:cNvPr id="424" name="Google Shape;424;p21"/>
              <p:cNvGrpSpPr/>
              <p:nvPr/>
            </p:nvGrpSpPr>
            <p:grpSpPr>
              <a:xfrm>
                <a:off x="3241050" y="3110196"/>
                <a:ext cx="2661900" cy="704"/>
                <a:chOff x="3241050" y="3110196"/>
                <a:chExt cx="2661900" cy="704"/>
              </a:xfrm>
            </p:grpSpPr>
            <p:cxnSp>
              <p:nvCxnSpPr>
                <p:cNvPr id="425" name="Google Shape;425;p21"/>
                <p:cNvCxnSpPr/>
                <p:nvPr/>
              </p:nvCxnSpPr>
              <p:spPr>
                <a:xfrm>
                  <a:off x="3241050" y="3110900"/>
                  <a:ext cx="2661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6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426" name="Google Shape;426;p21"/>
                <p:cNvCxnSpPr/>
                <p:nvPr/>
              </p:nvCxnSpPr>
              <p:spPr>
                <a:xfrm>
                  <a:off x="3363042" y="3110196"/>
                  <a:ext cx="1855800" cy="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27" name="Google Shape;427;p21"/>
              <p:cNvGrpSpPr/>
              <p:nvPr/>
            </p:nvGrpSpPr>
            <p:grpSpPr>
              <a:xfrm>
                <a:off x="3241050" y="2794300"/>
                <a:ext cx="2661900" cy="313800"/>
                <a:chOff x="3241050" y="2794300"/>
                <a:chExt cx="2661900" cy="313800"/>
              </a:xfrm>
            </p:grpSpPr>
            <p:sp>
              <p:nvSpPr>
                <p:cNvPr id="428" name="Google Shape;428;p21"/>
                <p:cNvSpPr txBox="1"/>
                <p:nvPr/>
              </p:nvSpPr>
              <p:spPr>
                <a:xfrm>
                  <a:off x="3241050" y="2794300"/>
                  <a:ext cx="9291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74 km</a:t>
                  </a:r>
                  <a:endParaRPr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429" name="Google Shape;429;p21"/>
                <p:cNvSpPr txBox="1"/>
                <p:nvPr/>
              </p:nvSpPr>
              <p:spPr>
                <a:xfrm>
                  <a:off x="4973850" y="2794300"/>
                  <a:ext cx="9291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2 h 18 min</a:t>
                  </a:r>
                  <a:endParaRPr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</p:grpSp>
      </p:grpSp>
      <p:grpSp>
        <p:nvGrpSpPr>
          <p:cNvPr id="430" name="Google Shape;430;p21"/>
          <p:cNvGrpSpPr/>
          <p:nvPr/>
        </p:nvGrpSpPr>
        <p:grpSpPr>
          <a:xfrm>
            <a:off x="3241050" y="2966061"/>
            <a:ext cx="5369561" cy="856488"/>
            <a:chOff x="3241050" y="2966061"/>
            <a:chExt cx="5369561" cy="856488"/>
          </a:xfrm>
        </p:grpSpPr>
        <p:grpSp>
          <p:nvGrpSpPr>
            <p:cNvPr id="431" name="Google Shape;431;p21"/>
            <p:cNvGrpSpPr/>
            <p:nvPr/>
          </p:nvGrpSpPr>
          <p:grpSpPr>
            <a:xfrm>
              <a:off x="6241811" y="2966061"/>
              <a:ext cx="2368800" cy="856488"/>
              <a:chOff x="6241811" y="2966061"/>
              <a:chExt cx="2368800" cy="856488"/>
            </a:xfrm>
          </p:grpSpPr>
          <p:sp>
            <p:nvSpPr>
              <p:cNvPr id="432" name="Google Shape;432;p21"/>
              <p:cNvSpPr txBox="1"/>
              <p:nvPr/>
            </p:nvSpPr>
            <p:spPr>
              <a:xfrm>
                <a:off x="6241811" y="3303849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 is the ringed one. It’s a gas giant, composed mostly of hydrogen and helium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33" name="Google Shape;433;p21"/>
              <p:cNvSpPr txBox="1"/>
              <p:nvPr/>
            </p:nvSpPr>
            <p:spPr>
              <a:xfrm>
                <a:off x="6241811" y="2966061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34" name="Google Shape;434;p21"/>
            <p:cNvGrpSpPr/>
            <p:nvPr/>
          </p:nvGrpSpPr>
          <p:grpSpPr>
            <a:xfrm>
              <a:off x="3241050" y="3358100"/>
              <a:ext cx="2661900" cy="313800"/>
              <a:chOff x="3241050" y="3358100"/>
              <a:chExt cx="2661900" cy="313800"/>
            </a:xfrm>
          </p:grpSpPr>
          <p:grpSp>
            <p:nvGrpSpPr>
              <p:cNvPr id="435" name="Google Shape;435;p21"/>
              <p:cNvGrpSpPr/>
              <p:nvPr/>
            </p:nvGrpSpPr>
            <p:grpSpPr>
              <a:xfrm>
                <a:off x="3241050" y="3671196"/>
                <a:ext cx="2661900" cy="704"/>
                <a:chOff x="3241050" y="3671196"/>
                <a:chExt cx="2661900" cy="704"/>
              </a:xfrm>
            </p:grpSpPr>
            <p:cxnSp>
              <p:nvCxnSpPr>
                <p:cNvPr id="436" name="Google Shape;436;p21"/>
                <p:cNvCxnSpPr/>
                <p:nvPr/>
              </p:nvCxnSpPr>
              <p:spPr>
                <a:xfrm>
                  <a:off x="3241050" y="3671900"/>
                  <a:ext cx="2661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6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437" name="Google Shape;437;p21"/>
                <p:cNvCxnSpPr/>
                <p:nvPr/>
              </p:nvCxnSpPr>
              <p:spPr>
                <a:xfrm>
                  <a:off x="3363042" y="3671196"/>
                  <a:ext cx="1287600" cy="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38" name="Google Shape;438;p21"/>
              <p:cNvGrpSpPr/>
              <p:nvPr/>
            </p:nvGrpSpPr>
            <p:grpSpPr>
              <a:xfrm>
                <a:off x="3241050" y="3358100"/>
                <a:ext cx="2661900" cy="313800"/>
                <a:chOff x="3241050" y="3358100"/>
                <a:chExt cx="2661900" cy="313800"/>
              </a:xfrm>
            </p:grpSpPr>
            <p:sp>
              <p:nvSpPr>
                <p:cNvPr id="439" name="Google Shape;439;p21"/>
                <p:cNvSpPr txBox="1"/>
                <p:nvPr/>
              </p:nvSpPr>
              <p:spPr>
                <a:xfrm>
                  <a:off x="3241050" y="3358100"/>
                  <a:ext cx="9291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7 Km</a:t>
                  </a:r>
                  <a:endParaRPr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440" name="Google Shape;440;p21"/>
                <p:cNvSpPr txBox="1"/>
                <p:nvPr/>
              </p:nvSpPr>
              <p:spPr>
                <a:xfrm>
                  <a:off x="4973850" y="3358100"/>
                  <a:ext cx="9291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58 min</a:t>
                  </a:r>
                  <a:endParaRPr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2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grpSp>
        <p:nvGrpSpPr>
          <p:cNvPr id="446" name="Google Shape;446;p22"/>
          <p:cNvGrpSpPr/>
          <p:nvPr/>
        </p:nvGrpSpPr>
        <p:grpSpPr>
          <a:xfrm>
            <a:off x="3063749" y="1286885"/>
            <a:ext cx="3017168" cy="3051264"/>
            <a:chOff x="3297590" y="1557628"/>
            <a:chExt cx="2549145" cy="2577952"/>
          </a:xfrm>
        </p:grpSpPr>
        <p:grpSp>
          <p:nvGrpSpPr>
            <p:cNvPr id="447" name="Google Shape;447;p22"/>
            <p:cNvGrpSpPr/>
            <p:nvPr/>
          </p:nvGrpSpPr>
          <p:grpSpPr>
            <a:xfrm>
              <a:off x="3297590" y="1557628"/>
              <a:ext cx="2549145" cy="2577952"/>
              <a:chOff x="2692200" y="1721125"/>
              <a:chExt cx="2225550" cy="2250700"/>
            </a:xfrm>
          </p:grpSpPr>
          <p:sp>
            <p:nvSpPr>
              <p:cNvPr id="448" name="Google Shape;448;p22"/>
              <p:cNvSpPr/>
              <p:nvPr/>
            </p:nvSpPr>
            <p:spPr>
              <a:xfrm>
                <a:off x="3828575" y="2098900"/>
                <a:ext cx="223575" cy="511450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20458" extrusionOk="0">
                    <a:moveTo>
                      <a:pt x="1" y="1"/>
                    </a:moveTo>
                    <a:lnTo>
                      <a:pt x="1" y="20457"/>
                    </a:lnTo>
                    <a:lnTo>
                      <a:pt x="5527" y="20457"/>
                    </a:lnTo>
                    <a:lnTo>
                      <a:pt x="8943" y="6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2"/>
              <p:cNvSpPr/>
              <p:nvPr/>
            </p:nvSpPr>
            <p:spPr>
              <a:xfrm>
                <a:off x="2885125" y="3496000"/>
                <a:ext cx="28150" cy="3770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50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62" y="503"/>
                      <a:pt x="744" y="1005"/>
                      <a:pt x="1126" y="1508"/>
                    </a:cubicBezTo>
                    <a:lnTo>
                      <a:pt x="1126" y="1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2"/>
              <p:cNvSpPr/>
              <p:nvPr/>
            </p:nvSpPr>
            <p:spPr>
              <a:xfrm>
                <a:off x="4081775" y="3909950"/>
                <a:ext cx="90950" cy="27150"/>
              </a:xfrm>
              <a:custGeom>
                <a:avLst/>
                <a:gdLst/>
                <a:ahLst/>
                <a:cxnLst/>
                <a:rect l="l" t="t" r="r" b="b"/>
                <a:pathLst>
                  <a:path w="3638" h="1086" extrusionOk="0">
                    <a:moveTo>
                      <a:pt x="3638" y="1"/>
                    </a:moveTo>
                    <a:lnTo>
                      <a:pt x="0" y="363"/>
                    </a:lnTo>
                    <a:lnTo>
                      <a:pt x="61" y="1086"/>
                    </a:lnTo>
                    <a:cubicBezTo>
                      <a:pt x="1286" y="764"/>
                      <a:pt x="2472" y="403"/>
                      <a:pt x="36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2"/>
              <p:cNvSpPr/>
              <p:nvPr/>
            </p:nvSpPr>
            <p:spPr>
              <a:xfrm>
                <a:off x="3296050" y="2646500"/>
                <a:ext cx="693300" cy="361225"/>
              </a:xfrm>
              <a:custGeom>
                <a:avLst/>
                <a:gdLst/>
                <a:ahLst/>
                <a:cxnLst/>
                <a:rect l="l" t="t" r="r" b="b"/>
                <a:pathLst>
                  <a:path w="27732" h="14449" extrusionOk="0">
                    <a:moveTo>
                      <a:pt x="1" y="0"/>
                    </a:moveTo>
                    <a:lnTo>
                      <a:pt x="744" y="14448"/>
                    </a:lnTo>
                    <a:lnTo>
                      <a:pt x="27732" y="11856"/>
                    </a:lnTo>
                    <a:lnTo>
                      <a:pt x="26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2"/>
              <p:cNvSpPr/>
              <p:nvPr/>
            </p:nvSpPr>
            <p:spPr>
              <a:xfrm>
                <a:off x="3316150" y="2967500"/>
                <a:ext cx="721950" cy="567725"/>
              </a:xfrm>
              <a:custGeom>
                <a:avLst/>
                <a:gdLst/>
                <a:ahLst/>
                <a:cxnLst/>
                <a:rect l="l" t="t" r="r" b="b"/>
                <a:pathLst>
                  <a:path w="28878" h="22709" extrusionOk="0">
                    <a:moveTo>
                      <a:pt x="27008" y="1"/>
                    </a:moveTo>
                    <a:lnTo>
                      <a:pt x="1" y="2593"/>
                    </a:lnTo>
                    <a:lnTo>
                      <a:pt x="845" y="19051"/>
                    </a:lnTo>
                    <a:lnTo>
                      <a:pt x="28877" y="22708"/>
                    </a:lnTo>
                    <a:lnTo>
                      <a:pt x="270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2"/>
              <p:cNvSpPr/>
              <p:nvPr/>
            </p:nvSpPr>
            <p:spPr>
              <a:xfrm>
                <a:off x="2692200" y="2651525"/>
                <a:ext cx="599875" cy="811850"/>
              </a:xfrm>
              <a:custGeom>
                <a:avLst/>
                <a:gdLst/>
                <a:ahLst/>
                <a:cxnLst/>
                <a:rect l="l" t="t" r="r" b="b"/>
                <a:pathLst>
                  <a:path w="23995" h="32474" extrusionOk="0">
                    <a:moveTo>
                      <a:pt x="22708" y="0"/>
                    </a:moveTo>
                    <a:lnTo>
                      <a:pt x="61" y="4140"/>
                    </a:lnTo>
                    <a:lnTo>
                      <a:pt x="1" y="14730"/>
                    </a:lnTo>
                    <a:cubicBezTo>
                      <a:pt x="945" y="20939"/>
                      <a:pt x="3216" y="26887"/>
                      <a:pt x="6632" y="32172"/>
                    </a:cubicBezTo>
                    <a:lnTo>
                      <a:pt x="8923" y="32473"/>
                    </a:lnTo>
                    <a:lnTo>
                      <a:pt x="23391" y="24034"/>
                    </a:lnTo>
                    <a:lnTo>
                      <a:pt x="23994" y="25058"/>
                    </a:lnTo>
                    <a:lnTo>
                      <a:pt x="23994" y="25058"/>
                    </a:lnTo>
                    <a:lnTo>
                      <a:pt x="227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2"/>
              <p:cNvSpPr/>
              <p:nvPr/>
            </p:nvSpPr>
            <p:spPr>
              <a:xfrm>
                <a:off x="2925300" y="3286000"/>
                <a:ext cx="396900" cy="577775"/>
              </a:xfrm>
              <a:custGeom>
                <a:avLst/>
                <a:gdLst/>
                <a:ahLst/>
                <a:cxnLst/>
                <a:rect l="l" t="t" r="r" b="b"/>
                <a:pathLst>
                  <a:path w="15876" h="23111" extrusionOk="0">
                    <a:moveTo>
                      <a:pt x="14690" y="1"/>
                    </a:moveTo>
                    <a:lnTo>
                      <a:pt x="1" y="8561"/>
                    </a:lnTo>
                    <a:lnTo>
                      <a:pt x="1" y="10531"/>
                    </a:lnTo>
                    <a:cubicBezTo>
                      <a:pt x="503" y="11174"/>
                      <a:pt x="1026" y="11797"/>
                      <a:pt x="1568" y="12379"/>
                    </a:cubicBezTo>
                    <a:cubicBezTo>
                      <a:pt x="1568" y="10812"/>
                      <a:pt x="1548" y="9707"/>
                      <a:pt x="1528" y="9566"/>
                    </a:cubicBezTo>
                    <a:lnTo>
                      <a:pt x="13605" y="3136"/>
                    </a:lnTo>
                    <a:lnTo>
                      <a:pt x="14931" y="22648"/>
                    </a:lnTo>
                    <a:cubicBezTo>
                      <a:pt x="15233" y="22789"/>
                      <a:pt x="15554" y="22949"/>
                      <a:pt x="15876" y="23110"/>
                    </a:cubicBezTo>
                    <a:lnTo>
                      <a:pt x="146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2"/>
              <p:cNvSpPr/>
              <p:nvPr/>
            </p:nvSpPr>
            <p:spPr>
              <a:xfrm>
                <a:off x="3339275" y="3480925"/>
                <a:ext cx="729450" cy="473775"/>
              </a:xfrm>
              <a:custGeom>
                <a:avLst/>
                <a:gdLst/>
                <a:ahLst/>
                <a:cxnLst/>
                <a:rect l="l" t="t" r="r" b="b"/>
                <a:pathLst>
                  <a:path w="29178" h="18951" extrusionOk="0">
                    <a:moveTo>
                      <a:pt x="0" y="1"/>
                    </a:moveTo>
                    <a:lnTo>
                      <a:pt x="824" y="15976"/>
                    </a:lnTo>
                    <a:cubicBezTo>
                      <a:pt x="3999" y="17363"/>
                      <a:pt x="7335" y="18347"/>
                      <a:pt x="10751" y="18950"/>
                    </a:cubicBezTo>
                    <a:lnTo>
                      <a:pt x="29178" y="17102"/>
                    </a:lnTo>
                    <a:lnTo>
                      <a:pt x="28073" y="36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265925" y="2057200"/>
                <a:ext cx="550625" cy="553150"/>
              </a:xfrm>
              <a:custGeom>
                <a:avLst/>
                <a:gdLst/>
                <a:ahLst/>
                <a:cxnLst/>
                <a:rect l="l" t="t" r="r" b="b"/>
                <a:pathLst>
                  <a:path w="22025" h="22126" extrusionOk="0">
                    <a:moveTo>
                      <a:pt x="0" y="1"/>
                    </a:moveTo>
                    <a:lnTo>
                      <a:pt x="1126" y="22125"/>
                    </a:lnTo>
                    <a:lnTo>
                      <a:pt x="9646" y="22125"/>
                    </a:lnTo>
                    <a:lnTo>
                      <a:pt x="11093" y="15615"/>
                    </a:lnTo>
                    <a:lnTo>
                      <a:pt x="22024" y="15615"/>
                    </a:lnTo>
                    <a:lnTo>
                      <a:pt x="22024" y="162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2"/>
              <p:cNvSpPr/>
              <p:nvPr/>
            </p:nvSpPr>
            <p:spPr>
              <a:xfrm>
                <a:off x="2786650" y="2144125"/>
                <a:ext cx="138175" cy="220550"/>
              </a:xfrm>
              <a:custGeom>
                <a:avLst/>
                <a:gdLst/>
                <a:ahLst/>
                <a:cxnLst/>
                <a:rect l="l" t="t" r="r" b="b"/>
                <a:pathLst>
                  <a:path w="5527" h="8822" extrusionOk="0">
                    <a:moveTo>
                      <a:pt x="5527" y="0"/>
                    </a:moveTo>
                    <a:cubicBezTo>
                      <a:pt x="3356" y="2713"/>
                      <a:pt x="1508" y="5687"/>
                      <a:pt x="1" y="8822"/>
                    </a:cubicBezTo>
                    <a:lnTo>
                      <a:pt x="5527" y="7576"/>
                    </a:lnTo>
                    <a:lnTo>
                      <a:pt x="55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2"/>
              <p:cNvSpPr/>
              <p:nvPr/>
            </p:nvSpPr>
            <p:spPr>
              <a:xfrm>
                <a:off x="3656250" y="3920500"/>
                <a:ext cx="415000" cy="51325"/>
              </a:xfrm>
              <a:custGeom>
                <a:avLst/>
                <a:gdLst/>
                <a:ahLst/>
                <a:cxnLst/>
                <a:rect l="l" t="t" r="r" b="b"/>
                <a:pathLst>
                  <a:path w="16600" h="2053" extrusionOk="0">
                    <a:moveTo>
                      <a:pt x="16539" y="1"/>
                    </a:moveTo>
                    <a:lnTo>
                      <a:pt x="1" y="1669"/>
                    </a:lnTo>
                    <a:cubicBezTo>
                      <a:pt x="1965" y="1925"/>
                      <a:pt x="3940" y="2053"/>
                      <a:pt x="5912" y="2053"/>
                    </a:cubicBezTo>
                    <a:cubicBezTo>
                      <a:pt x="9507" y="2053"/>
                      <a:pt x="13095" y="1628"/>
                      <a:pt x="16599" y="785"/>
                    </a:cubicBezTo>
                    <a:lnTo>
                      <a:pt x="165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2"/>
              <p:cNvSpPr/>
              <p:nvPr/>
            </p:nvSpPr>
            <p:spPr>
              <a:xfrm>
                <a:off x="4053125" y="3504550"/>
                <a:ext cx="654625" cy="402425"/>
              </a:xfrm>
              <a:custGeom>
                <a:avLst/>
                <a:gdLst/>
                <a:ahLst/>
                <a:cxnLst/>
                <a:rect l="l" t="t" r="r" b="b"/>
                <a:pathLst>
                  <a:path w="26185" h="16097" extrusionOk="0">
                    <a:moveTo>
                      <a:pt x="26124" y="0"/>
                    </a:moveTo>
                    <a:lnTo>
                      <a:pt x="1" y="2713"/>
                    </a:lnTo>
                    <a:lnTo>
                      <a:pt x="1106" y="16096"/>
                    </a:lnTo>
                    <a:lnTo>
                      <a:pt x="6612" y="15554"/>
                    </a:lnTo>
                    <a:cubicBezTo>
                      <a:pt x="8059" y="14971"/>
                      <a:pt x="9466" y="14328"/>
                      <a:pt x="10832" y="13625"/>
                    </a:cubicBezTo>
                    <a:lnTo>
                      <a:pt x="10832" y="13625"/>
                    </a:lnTo>
                    <a:lnTo>
                      <a:pt x="1910" y="14529"/>
                    </a:lnTo>
                    <a:lnTo>
                      <a:pt x="1187" y="4079"/>
                    </a:lnTo>
                    <a:lnTo>
                      <a:pt x="24597" y="1065"/>
                    </a:lnTo>
                    <a:lnTo>
                      <a:pt x="24597" y="2532"/>
                    </a:lnTo>
                    <a:cubicBezTo>
                      <a:pt x="25140" y="1869"/>
                      <a:pt x="25662" y="1206"/>
                      <a:pt x="26185" y="523"/>
                    </a:cubicBezTo>
                    <a:lnTo>
                      <a:pt x="261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2"/>
              <p:cNvSpPr/>
              <p:nvPr/>
            </p:nvSpPr>
            <p:spPr>
              <a:xfrm>
                <a:off x="3544725" y="2484225"/>
                <a:ext cx="271825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10873" h="5045" extrusionOk="0">
                    <a:moveTo>
                      <a:pt x="1106" y="0"/>
                    </a:moveTo>
                    <a:lnTo>
                      <a:pt x="1" y="5044"/>
                    </a:lnTo>
                    <a:lnTo>
                      <a:pt x="10872" y="5044"/>
                    </a:lnTo>
                    <a:lnTo>
                      <a:pt x="108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3975775" y="2484225"/>
                <a:ext cx="669675" cy="457675"/>
              </a:xfrm>
              <a:custGeom>
                <a:avLst/>
                <a:gdLst/>
                <a:ahLst/>
                <a:cxnLst/>
                <a:rect l="l" t="t" r="r" b="b"/>
                <a:pathLst>
                  <a:path w="26787" h="18307" extrusionOk="0">
                    <a:moveTo>
                      <a:pt x="3216" y="2131"/>
                    </a:moveTo>
                    <a:lnTo>
                      <a:pt x="24436" y="3457"/>
                    </a:lnTo>
                    <a:lnTo>
                      <a:pt x="25662" y="13886"/>
                    </a:lnTo>
                    <a:lnTo>
                      <a:pt x="2613" y="16619"/>
                    </a:lnTo>
                    <a:lnTo>
                      <a:pt x="1889" y="5768"/>
                    </a:lnTo>
                    <a:lnTo>
                      <a:pt x="3216" y="2131"/>
                    </a:lnTo>
                    <a:close/>
                    <a:moveTo>
                      <a:pt x="1005" y="0"/>
                    </a:moveTo>
                    <a:lnTo>
                      <a:pt x="0" y="5788"/>
                    </a:lnTo>
                    <a:lnTo>
                      <a:pt x="1025" y="18307"/>
                    </a:lnTo>
                    <a:lnTo>
                      <a:pt x="26787" y="15835"/>
                    </a:lnTo>
                    <a:lnTo>
                      <a:pt x="25441" y="1688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4003400" y="2904200"/>
                <a:ext cx="671700" cy="356725"/>
              </a:xfrm>
              <a:custGeom>
                <a:avLst/>
                <a:gdLst/>
                <a:ahLst/>
                <a:cxnLst/>
                <a:rect l="l" t="t" r="r" b="b"/>
                <a:pathLst>
                  <a:path w="26868" h="14269" extrusionOk="0">
                    <a:moveTo>
                      <a:pt x="25802" y="1"/>
                    </a:moveTo>
                    <a:lnTo>
                      <a:pt x="1" y="2473"/>
                    </a:lnTo>
                    <a:lnTo>
                      <a:pt x="985" y="14268"/>
                    </a:lnTo>
                    <a:lnTo>
                      <a:pt x="26867" y="11073"/>
                    </a:lnTo>
                    <a:lnTo>
                      <a:pt x="258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4031025" y="3268425"/>
                <a:ext cx="290400" cy="267800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10712" extrusionOk="0">
                    <a:moveTo>
                      <a:pt x="9486" y="1"/>
                    </a:moveTo>
                    <a:lnTo>
                      <a:pt x="1" y="1166"/>
                    </a:lnTo>
                    <a:lnTo>
                      <a:pt x="784" y="10711"/>
                    </a:lnTo>
                    <a:lnTo>
                      <a:pt x="11616" y="9566"/>
                    </a:lnTo>
                    <a:lnTo>
                      <a:pt x="9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4006925" y="2116500"/>
                <a:ext cx="646575" cy="373275"/>
              </a:xfrm>
              <a:custGeom>
                <a:avLst/>
                <a:gdLst/>
                <a:ahLst/>
                <a:cxnLst/>
                <a:rect l="l" t="t" r="r" b="b"/>
                <a:pathLst>
                  <a:path w="25863" h="14931" extrusionOk="0">
                    <a:moveTo>
                      <a:pt x="2291" y="0"/>
                    </a:moveTo>
                    <a:lnTo>
                      <a:pt x="0" y="13263"/>
                    </a:lnTo>
                    <a:lnTo>
                      <a:pt x="24054" y="14931"/>
                    </a:lnTo>
                    <a:lnTo>
                      <a:pt x="23491" y="9163"/>
                    </a:lnTo>
                    <a:lnTo>
                      <a:pt x="25862" y="643"/>
                    </a:lnTo>
                    <a:lnTo>
                      <a:pt x="24235" y="121"/>
                    </a:lnTo>
                    <a:lnTo>
                      <a:pt x="3979" y="121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>
                <a:off x="4134525" y="1770350"/>
                <a:ext cx="465725" cy="288400"/>
              </a:xfrm>
              <a:custGeom>
                <a:avLst/>
                <a:gdLst/>
                <a:ahLst/>
                <a:cxnLst/>
                <a:rect l="l" t="t" r="r" b="b"/>
                <a:pathLst>
                  <a:path w="18629" h="11536" extrusionOk="0">
                    <a:moveTo>
                      <a:pt x="0" y="1"/>
                    </a:moveTo>
                    <a:lnTo>
                      <a:pt x="2814" y="11535"/>
                    </a:lnTo>
                    <a:lnTo>
                      <a:pt x="18628" y="11535"/>
                    </a:lnTo>
                    <a:lnTo>
                      <a:pt x="18628" y="11234"/>
                    </a:lnTo>
                    <a:cubicBezTo>
                      <a:pt x="17985" y="10591"/>
                      <a:pt x="17322" y="9968"/>
                      <a:pt x="16639" y="9365"/>
                    </a:cubicBezTo>
                    <a:lnTo>
                      <a:pt x="4180" y="8903"/>
                    </a:lnTo>
                    <a:lnTo>
                      <a:pt x="2251" y="764"/>
                    </a:lnTo>
                    <a:cubicBezTo>
                      <a:pt x="1507" y="483"/>
                      <a:pt x="764" y="24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2"/>
              <p:cNvSpPr/>
              <p:nvPr/>
            </p:nvSpPr>
            <p:spPr>
              <a:xfrm>
                <a:off x="3083050" y="1817075"/>
                <a:ext cx="265775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10631" h="7416" extrusionOk="0">
                    <a:moveTo>
                      <a:pt x="10611" y="0"/>
                    </a:moveTo>
                    <a:lnTo>
                      <a:pt x="10611" y="0"/>
                    </a:lnTo>
                    <a:cubicBezTo>
                      <a:pt x="6793" y="1709"/>
                      <a:pt x="3216" y="3939"/>
                      <a:pt x="1" y="6612"/>
                    </a:cubicBezTo>
                    <a:lnTo>
                      <a:pt x="10591" y="7415"/>
                    </a:lnTo>
                    <a:cubicBezTo>
                      <a:pt x="10611" y="5949"/>
                      <a:pt x="10631" y="3236"/>
                      <a:pt x="106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3823050" y="1721625"/>
                <a:ext cx="356700" cy="337125"/>
              </a:xfrm>
              <a:custGeom>
                <a:avLst/>
                <a:gdLst/>
                <a:ahLst/>
                <a:cxnLst/>
                <a:rect l="l" t="t" r="r" b="b"/>
                <a:pathLst>
                  <a:path w="14268" h="13485" extrusionOk="0">
                    <a:moveTo>
                      <a:pt x="0" y="0"/>
                    </a:moveTo>
                    <a:lnTo>
                      <a:pt x="201" y="12660"/>
                    </a:lnTo>
                    <a:lnTo>
                      <a:pt x="11455" y="13484"/>
                    </a:lnTo>
                    <a:lnTo>
                      <a:pt x="14268" y="13484"/>
                    </a:lnTo>
                    <a:lnTo>
                      <a:pt x="11394" y="1648"/>
                    </a:lnTo>
                    <a:cubicBezTo>
                      <a:pt x="7677" y="603"/>
                      <a:pt x="3839" y="41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3612050" y="1721125"/>
                <a:ext cx="204000" cy="316025"/>
              </a:xfrm>
              <a:custGeom>
                <a:avLst/>
                <a:gdLst/>
                <a:ahLst/>
                <a:cxnLst/>
                <a:rect l="l" t="t" r="r" b="b"/>
                <a:pathLst>
                  <a:path w="8160" h="12641" extrusionOk="0">
                    <a:moveTo>
                      <a:pt x="7697" y="0"/>
                    </a:moveTo>
                    <a:cubicBezTo>
                      <a:pt x="5125" y="0"/>
                      <a:pt x="2553" y="221"/>
                      <a:pt x="1" y="663"/>
                    </a:cubicBezTo>
                    <a:lnTo>
                      <a:pt x="1" y="12037"/>
                    </a:lnTo>
                    <a:lnTo>
                      <a:pt x="8159" y="12640"/>
                    </a:lnTo>
                    <a:lnTo>
                      <a:pt x="79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3359350" y="1744225"/>
                <a:ext cx="216050" cy="274825"/>
              </a:xfrm>
              <a:custGeom>
                <a:avLst/>
                <a:gdLst/>
                <a:ahLst/>
                <a:cxnLst/>
                <a:rect l="l" t="t" r="r" b="b"/>
                <a:pathLst>
                  <a:path w="8642" h="10993" extrusionOk="0">
                    <a:moveTo>
                      <a:pt x="8642" y="1"/>
                    </a:moveTo>
                    <a:cubicBezTo>
                      <a:pt x="5688" y="624"/>
                      <a:pt x="2814" y="1528"/>
                      <a:pt x="61" y="2714"/>
                    </a:cubicBezTo>
                    <a:cubicBezTo>
                      <a:pt x="61" y="5909"/>
                      <a:pt x="61" y="8762"/>
                      <a:pt x="1" y="10350"/>
                    </a:cubicBezTo>
                    <a:lnTo>
                      <a:pt x="8642" y="10993"/>
                    </a:lnTo>
                    <a:lnTo>
                      <a:pt x="8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2"/>
              <p:cNvSpPr/>
              <p:nvPr/>
            </p:nvSpPr>
            <p:spPr>
              <a:xfrm>
                <a:off x="4280200" y="3217700"/>
                <a:ext cx="422525" cy="288875"/>
              </a:xfrm>
              <a:custGeom>
                <a:avLst/>
                <a:gdLst/>
                <a:ahLst/>
                <a:cxnLst/>
                <a:rect l="l" t="t" r="r" b="b"/>
                <a:pathLst>
                  <a:path w="16901" h="11555" extrusionOk="0">
                    <a:moveTo>
                      <a:pt x="15936" y="0"/>
                    </a:moveTo>
                    <a:lnTo>
                      <a:pt x="1" y="1969"/>
                    </a:lnTo>
                    <a:lnTo>
                      <a:pt x="2131" y="11555"/>
                    </a:lnTo>
                    <a:lnTo>
                      <a:pt x="16901" y="10007"/>
                    </a:lnTo>
                    <a:lnTo>
                      <a:pt x="159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2"/>
              <p:cNvSpPr/>
              <p:nvPr/>
            </p:nvSpPr>
            <p:spPr>
              <a:xfrm>
                <a:off x="4655975" y="2172250"/>
                <a:ext cx="222075" cy="336125"/>
              </a:xfrm>
              <a:custGeom>
                <a:avLst/>
                <a:gdLst/>
                <a:ahLst/>
                <a:cxnLst/>
                <a:rect l="l" t="t" r="r" b="b"/>
                <a:pathLst>
                  <a:path w="8883" h="13445" extrusionOk="0">
                    <a:moveTo>
                      <a:pt x="1990" y="1"/>
                    </a:moveTo>
                    <a:lnTo>
                      <a:pt x="1" y="7154"/>
                    </a:lnTo>
                    <a:lnTo>
                      <a:pt x="564" y="12861"/>
                    </a:lnTo>
                    <a:lnTo>
                      <a:pt x="8883" y="13444"/>
                    </a:lnTo>
                    <a:cubicBezTo>
                      <a:pt x="7356" y="8601"/>
                      <a:pt x="5025" y="4060"/>
                      <a:pt x="19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4709225" y="2878575"/>
                <a:ext cx="208025" cy="560175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22407" extrusionOk="0">
                    <a:moveTo>
                      <a:pt x="8320" y="1"/>
                    </a:moveTo>
                    <a:lnTo>
                      <a:pt x="1" y="785"/>
                    </a:lnTo>
                    <a:lnTo>
                      <a:pt x="2091" y="22407"/>
                    </a:lnTo>
                    <a:cubicBezTo>
                      <a:pt x="5266" y="17323"/>
                      <a:pt x="7356" y="11636"/>
                      <a:pt x="8280" y="5728"/>
                    </a:cubicBezTo>
                    <a:lnTo>
                      <a:pt x="83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4673575" y="2530950"/>
                <a:ext cx="244175" cy="343150"/>
              </a:xfrm>
              <a:custGeom>
                <a:avLst/>
                <a:gdLst/>
                <a:ahLst/>
                <a:cxnLst/>
                <a:rect l="l" t="t" r="r" b="b"/>
                <a:pathLst>
                  <a:path w="9767" h="13726" extrusionOk="0">
                    <a:moveTo>
                      <a:pt x="0" y="0"/>
                    </a:moveTo>
                    <a:lnTo>
                      <a:pt x="1326" y="13725"/>
                    </a:lnTo>
                    <a:lnTo>
                      <a:pt x="9726" y="12921"/>
                    </a:lnTo>
                    <a:lnTo>
                      <a:pt x="9766" y="5989"/>
                    </a:lnTo>
                    <a:cubicBezTo>
                      <a:pt x="9485" y="4180"/>
                      <a:pt x="9103" y="2372"/>
                      <a:pt x="8621" y="58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2693725" y="2039125"/>
                <a:ext cx="564175" cy="678725"/>
              </a:xfrm>
              <a:custGeom>
                <a:avLst/>
                <a:gdLst/>
                <a:ahLst/>
                <a:cxnLst/>
                <a:rect l="l" t="t" r="r" b="b"/>
                <a:pathLst>
                  <a:path w="22567" h="27149" extrusionOk="0">
                    <a:moveTo>
                      <a:pt x="13062" y="0"/>
                    </a:moveTo>
                    <a:cubicBezTo>
                      <a:pt x="12238" y="784"/>
                      <a:pt x="11454" y="1608"/>
                      <a:pt x="10711" y="2452"/>
                    </a:cubicBezTo>
                    <a:lnTo>
                      <a:pt x="10711" y="12942"/>
                    </a:lnTo>
                    <a:lnTo>
                      <a:pt x="2974" y="14710"/>
                    </a:lnTo>
                    <a:cubicBezTo>
                      <a:pt x="1567" y="18005"/>
                      <a:pt x="563" y="21462"/>
                      <a:pt x="0" y="25019"/>
                    </a:cubicBezTo>
                    <a:lnTo>
                      <a:pt x="0" y="27149"/>
                    </a:lnTo>
                    <a:lnTo>
                      <a:pt x="22567" y="23029"/>
                    </a:lnTo>
                    <a:lnTo>
                      <a:pt x="21401" y="623"/>
                    </a:lnTo>
                    <a:lnTo>
                      <a:pt x="130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3292050" y="3277975"/>
                <a:ext cx="35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22" extrusionOk="0">
                    <a:moveTo>
                      <a:pt x="0" y="0"/>
                    </a:moveTo>
                    <a:lnTo>
                      <a:pt x="20" y="322"/>
                    </a:lnTo>
                    <a:lnTo>
                      <a:pt x="141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3285000" y="3007700"/>
                <a:ext cx="31175" cy="27150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086" extrusionOk="0">
                    <a:moveTo>
                      <a:pt x="1186" y="0"/>
                    </a:moveTo>
                    <a:lnTo>
                      <a:pt x="1" y="121"/>
                    </a:lnTo>
                    <a:lnTo>
                      <a:pt x="101" y="1086"/>
                    </a:lnTo>
                    <a:lnTo>
                      <a:pt x="1247" y="985"/>
                    </a:lnTo>
                    <a:lnTo>
                      <a:pt x="1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22"/>
            <p:cNvGrpSpPr/>
            <p:nvPr/>
          </p:nvGrpSpPr>
          <p:grpSpPr>
            <a:xfrm>
              <a:off x="3608337" y="1635887"/>
              <a:ext cx="1952420" cy="2380513"/>
              <a:chOff x="2963500" y="1789450"/>
              <a:chExt cx="1704575" cy="2078325"/>
            </a:xfrm>
          </p:grpSpPr>
          <p:sp>
            <p:nvSpPr>
              <p:cNvPr id="478" name="Google Shape;478;p22"/>
              <p:cNvSpPr/>
              <p:nvPr/>
            </p:nvSpPr>
            <p:spPr>
              <a:xfrm>
                <a:off x="4023000" y="2537475"/>
                <a:ext cx="594325" cy="362225"/>
              </a:xfrm>
              <a:custGeom>
                <a:avLst/>
                <a:gdLst/>
                <a:ahLst/>
                <a:cxnLst/>
                <a:rect l="l" t="t" r="r" b="b"/>
                <a:pathLst>
                  <a:path w="23773" h="14489" extrusionOk="0">
                    <a:moveTo>
                      <a:pt x="1327" y="1"/>
                    </a:moveTo>
                    <a:lnTo>
                      <a:pt x="0" y="3638"/>
                    </a:lnTo>
                    <a:lnTo>
                      <a:pt x="724" y="14489"/>
                    </a:lnTo>
                    <a:lnTo>
                      <a:pt x="23773" y="11756"/>
                    </a:lnTo>
                    <a:lnTo>
                      <a:pt x="22547" y="1327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2"/>
              <p:cNvSpPr/>
              <p:nvPr/>
            </p:nvSpPr>
            <p:spPr>
              <a:xfrm>
                <a:off x="4191300" y="1789450"/>
                <a:ext cx="359725" cy="215025"/>
              </a:xfrm>
              <a:custGeom>
                <a:avLst/>
                <a:gdLst/>
                <a:ahLst/>
                <a:cxnLst/>
                <a:rect l="l" t="t" r="r" b="b"/>
                <a:pathLst>
                  <a:path w="14389" h="8601" extrusionOk="0">
                    <a:moveTo>
                      <a:pt x="0" y="0"/>
                    </a:moveTo>
                    <a:lnTo>
                      <a:pt x="1929" y="8139"/>
                    </a:lnTo>
                    <a:lnTo>
                      <a:pt x="14388" y="8601"/>
                    </a:lnTo>
                    <a:cubicBezTo>
                      <a:pt x="10168" y="4863"/>
                      <a:pt x="5285" y="1929"/>
                      <a:pt x="0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2963500" y="3364375"/>
                <a:ext cx="335100" cy="487825"/>
              </a:xfrm>
              <a:custGeom>
                <a:avLst/>
                <a:gdLst/>
                <a:ahLst/>
                <a:cxnLst/>
                <a:rect l="l" t="t" r="r" b="b"/>
                <a:pathLst>
                  <a:path w="13404" h="19513" extrusionOk="0">
                    <a:moveTo>
                      <a:pt x="12077" y="1"/>
                    </a:moveTo>
                    <a:lnTo>
                      <a:pt x="0" y="6431"/>
                    </a:lnTo>
                    <a:cubicBezTo>
                      <a:pt x="20" y="6572"/>
                      <a:pt x="40" y="7677"/>
                      <a:pt x="40" y="9244"/>
                    </a:cubicBezTo>
                    <a:cubicBezTo>
                      <a:pt x="3818" y="13464"/>
                      <a:pt x="8339" y="16941"/>
                      <a:pt x="13403" y="19513"/>
                    </a:cubicBezTo>
                    <a:lnTo>
                      <a:pt x="12077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>
                <a:off x="4082775" y="3531175"/>
                <a:ext cx="585300" cy="336600"/>
              </a:xfrm>
              <a:custGeom>
                <a:avLst/>
                <a:gdLst/>
                <a:ahLst/>
                <a:cxnLst/>
                <a:rect l="l" t="t" r="r" b="b"/>
                <a:pathLst>
                  <a:path w="23412" h="13464" extrusionOk="0">
                    <a:moveTo>
                      <a:pt x="23411" y="0"/>
                    </a:moveTo>
                    <a:lnTo>
                      <a:pt x="1" y="3014"/>
                    </a:lnTo>
                    <a:lnTo>
                      <a:pt x="724" y="13464"/>
                    </a:lnTo>
                    <a:lnTo>
                      <a:pt x="9646" y="12560"/>
                    </a:lnTo>
                    <a:cubicBezTo>
                      <a:pt x="14911" y="9807"/>
                      <a:pt x="19593" y="6029"/>
                      <a:pt x="23411" y="1467"/>
                    </a:cubicBezTo>
                    <a:lnTo>
                      <a:pt x="23411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2" name="Google Shape;482;p22"/>
          <p:cNvGrpSpPr/>
          <p:nvPr/>
        </p:nvGrpSpPr>
        <p:grpSpPr>
          <a:xfrm>
            <a:off x="534075" y="1891775"/>
            <a:ext cx="3732151" cy="1623326"/>
            <a:chOff x="534075" y="1891775"/>
            <a:chExt cx="3732151" cy="1623326"/>
          </a:xfrm>
        </p:grpSpPr>
        <p:sp>
          <p:nvSpPr>
            <p:cNvPr id="483" name="Google Shape;483;p22"/>
            <p:cNvSpPr/>
            <p:nvPr/>
          </p:nvSpPr>
          <p:spPr>
            <a:xfrm>
              <a:off x="3662925" y="1891775"/>
              <a:ext cx="603300" cy="861961"/>
            </a:xfrm>
            <a:custGeom>
              <a:avLst/>
              <a:gdLst/>
              <a:ahLst/>
              <a:cxnLst/>
              <a:rect l="l" t="t" r="r" b="b"/>
              <a:pathLst>
                <a:path w="7215" h="10309" extrusionOk="0">
                  <a:moveTo>
                    <a:pt x="3588" y="1628"/>
                  </a:moveTo>
                  <a:cubicBezTo>
                    <a:pt x="4600" y="1628"/>
                    <a:pt x="5567" y="2420"/>
                    <a:pt x="5567" y="3617"/>
                  </a:cubicBezTo>
                  <a:cubicBezTo>
                    <a:pt x="5567" y="4703"/>
                    <a:pt x="4683" y="5587"/>
                    <a:pt x="3598" y="5587"/>
                  </a:cubicBezTo>
                  <a:cubicBezTo>
                    <a:pt x="1849" y="5587"/>
                    <a:pt x="965" y="3457"/>
                    <a:pt x="2211" y="2211"/>
                  </a:cubicBezTo>
                  <a:cubicBezTo>
                    <a:pt x="2614" y="1808"/>
                    <a:pt x="3106" y="1628"/>
                    <a:pt x="3588" y="1628"/>
                  </a:cubicBezTo>
                  <a:close/>
                  <a:moveTo>
                    <a:pt x="3598" y="0"/>
                  </a:moveTo>
                  <a:cubicBezTo>
                    <a:pt x="1608" y="0"/>
                    <a:pt x="1" y="1628"/>
                    <a:pt x="1" y="3617"/>
                  </a:cubicBezTo>
                  <a:cubicBezTo>
                    <a:pt x="1" y="5607"/>
                    <a:pt x="3598" y="10309"/>
                    <a:pt x="3598" y="10309"/>
                  </a:cubicBezTo>
                  <a:cubicBezTo>
                    <a:pt x="3598" y="10309"/>
                    <a:pt x="7215" y="5607"/>
                    <a:pt x="7215" y="3617"/>
                  </a:cubicBezTo>
                  <a:cubicBezTo>
                    <a:pt x="7215" y="1628"/>
                    <a:pt x="5587" y="0"/>
                    <a:pt x="3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4" name="Google Shape;484;p22"/>
            <p:cNvGrpSpPr/>
            <p:nvPr/>
          </p:nvGrpSpPr>
          <p:grpSpPr>
            <a:xfrm>
              <a:off x="534075" y="2054413"/>
              <a:ext cx="2368800" cy="1460688"/>
              <a:chOff x="534075" y="2054413"/>
              <a:chExt cx="2368800" cy="1460688"/>
            </a:xfrm>
          </p:grpSpPr>
          <p:sp>
            <p:nvSpPr>
              <p:cNvPr id="485" name="Google Shape;485;p22"/>
              <p:cNvSpPr txBox="1"/>
              <p:nvPr/>
            </p:nvSpPr>
            <p:spPr>
              <a:xfrm>
                <a:off x="534075" y="2316001"/>
                <a:ext cx="2368800" cy="11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 and the smallest one in the Solar System—it’s only a bit larger than the Moon</a:t>
                </a: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86" name="Google Shape;486;p22"/>
              <p:cNvSpPr txBox="1"/>
              <p:nvPr/>
            </p:nvSpPr>
            <p:spPr>
              <a:xfrm>
                <a:off x="534075" y="2054413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487" name="Google Shape;487;p22"/>
          <p:cNvGrpSpPr/>
          <p:nvPr/>
        </p:nvGrpSpPr>
        <p:grpSpPr>
          <a:xfrm>
            <a:off x="4870700" y="2054413"/>
            <a:ext cx="3739900" cy="1460699"/>
            <a:chOff x="4870700" y="2054413"/>
            <a:chExt cx="3739900" cy="1460699"/>
          </a:xfrm>
        </p:grpSpPr>
        <p:grpSp>
          <p:nvGrpSpPr>
            <p:cNvPr id="488" name="Google Shape;488;p22"/>
            <p:cNvGrpSpPr/>
            <p:nvPr/>
          </p:nvGrpSpPr>
          <p:grpSpPr>
            <a:xfrm>
              <a:off x="6241800" y="2054413"/>
              <a:ext cx="2368800" cy="1460688"/>
              <a:chOff x="6241800" y="2054413"/>
              <a:chExt cx="2368800" cy="1460688"/>
            </a:xfrm>
          </p:grpSpPr>
          <p:sp>
            <p:nvSpPr>
              <p:cNvPr id="489" name="Google Shape;489;p22"/>
              <p:cNvSpPr txBox="1"/>
              <p:nvPr/>
            </p:nvSpPr>
            <p:spPr>
              <a:xfrm>
                <a:off x="6241800" y="2316001"/>
                <a:ext cx="2368800" cy="11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place. It’s full of iron oxide dust, which gives the planet its reddish cast</a:t>
                </a:r>
                <a:endParaRPr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90" name="Google Shape;490;p22"/>
              <p:cNvSpPr txBox="1"/>
              <p:nvPr/>
            </p:nvSpPr>
            <p:spPr>
              <a:xfrm>
                <a:off x="6241800" y="2054413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491" name="Google Shape;491;p22"/>
            <p:cNvSpPr/>
            <p:nvPr/>
          </p:nvSpPr>
          <p:spPr>
            <a:xfrm>
              <a:off x="4870700" y="2653150"/>
              <a:ext cx="603300" cy="861961"/>
            </a:xfrm>
            <a:custGeom>
              <a:avLst/>
              <a:gdLst/>
              <a:ahLst/>
              <a:cxnLst/>
              <a:rect l="l" t="t" r="r" b="b"/>
              <a:pathLst>
                <a:path w="7215" h="10309" extrusionOk="0">
                  <a:moveTo>
                    <a:pt x="3588" y="1628"/>
                  </a:moveTo>
                  <a:cubicBezTo>
                    <a:pt x="4600" y="1628"/>
                    <a:pt x="5567" y="2420"/>
                    <a:pt x="5567" y="3617"/>
                  </a:cubicBezTo>
                  <a:cubicBezTo>
                    <a:pt x="5567" y="4703"/>
                    <a:pt x="4683" y="5587"/>
                    <a:pt x="3598" y="5587"/>
                  </a:cubicBezTo>
                  <a:cubicBezTo>
                    <a:pt x="1849" y="5587"/>
                    <a:pt x="965" y="3457"/>
                    <a:pt x="2211" y="2211"/>
                  </a:cubicBezTo>
                  <a:cubicBezTo>
                    <a:pt x="2614" y="1808"/>
                    <a:pt x="3106" y="1628"/>
                    <a:pt x="3588" y="1628"/>
                  </a:cubicBezTo>
                  <a:close/>
                  <a:moveTo>
                    <a:pt x="3598" y="0"/>
                  </a:moveTo>
                  <a:cubicBezTo>
                    <a:pt x="1608" y="0"/>
                    <a:pt x="1" y="1628"/>
                    <a:pt x="1" y="3617"/>
                  </a:cubicBezTo>
                  <a:cubicBezTo>
                    <a:pt x="1" y="5607"/>
                    <a:pt x="3598" y="10309"/>
                    <a:pt x="3598" y="10309"/>
                  </a:cubicBezTo>
                  <a:cubicBezTo>
                    <a:pt x="3598" y="10309"/>
                    <a:pt x="7215" y="5607"/>
                    <a:pt x="7215" y="3617"/>
                  </a:cubicBezTo>
                  <a:cubicBezTo>
                    <a:pt x="7215" y="1628"/>
                    <a:pt x="5587" y="0"/>
                    <a:pt x="3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23"/>
          <p:cNvGrpSpPr/>
          <p:nvPr/>
        </p:nvGrpSpPr>
        <p:grpSpPr>
          <a:xfrm>
            <a:off x="1450513" y="2697579"/>
            <a:ext cx="7083358" cy="236448"/>
            <a:chOff x="1450513" y="2697579"/>
            <a:chExt cx="7083358" cy="236448"/>
          </a:xfrm>
        </p:grpSpPr>
        <p:grpSp>
          <p:nvGrpSpPr>
            <p:cNvPr id="497" name="Google Shape;497;p23"/>
            <p:cNvGrpSpPr/>
            <p:nvPr/>
          </p:nvGrpSpPr>
          <p:grpSpPr>
            <a:xfrm rot="-5400000">
              <a:off x="7965603" y="2365759"/>
              <a:ext cx="236448" cy="900088"/>
              <a:chOff x="1050497" y="4158113"/>
              <a:chExt cx="207211" cy="788790"/>
            </a:xfrm>
          </p:grpSpPr>
          <p:cxnSp>
            <p:nvCxnSpPr>
              <p:cNvPr id="498" name="Google Shape;498;p23"/>
              <p:cNvCxnSpPr>
                <a:stCxn id="499" idx="3"/>
              </p:cNvCxnSpPr>
              <p:nvPr/>
            </p:nvCxnSpPr>
            <p:spPr>
              <a:xfrm rot="-5400000">
                <a:off x="842654" y="4469363"/>
                <a:ext cx="622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00" name="Google Shape;500;p23"/>
              <p:cNvGrpSpPr/>
              <p:nvPr/>
            </p:nvGrpSpPr>
            <p:grpSpPr>
              <a:xfrm>
                <a:off x="1050497" y="4739692"/>
                <a:ext cx="207211" cy="207211"/>
                <a:chOff x="1762685" y="4689652"/>
                <a:chExt cx="183600" cy="183600"/>
              </a:xfrm>
            </p:grpSpPr>
            <p:sp>
              <p:nvSpPr>
                <p:cNvPr id="501" name="Google Shape;501;p23"/>
                <p:cNvSpPr/>
                <p:nvPr/>
              </p:nvSpPr>
              <p:spPr>
                <a:xfrm>
                  <a:off x="1762685" y="4689652"/>
                  <a:ext cx="183600" cy="1836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02" name="Google Shape;502;p23"/>
                <p:cNvGrpSpPr/>
                <p:nvPr/>
              </p:nvGrpSpPr>
              <p:grpSpPr>
                <a:xfrm>
                  <a:off x="1798934" y="4725910"/>
                  <a:ext cx="110885" cy="110885"/>
                  <a:chOff x="1260676" y="4542324"/>
                  <a:chExt cx="102900" cy="102900"/>
                </a:xfrm>
              </p:grpSpPr>
              <p:sp>
                <p:nvSpPr>
                  <p:cNvPr id="503" name="Google Shape;503;p23"/>
                  <p:cNvSpPr/>
                  <p:nvPr/>
                </p:nvSpPr>
                <p:spPr>
                  <a:xfrm>
                    <a:off x="1260676" y="4584465"/>
                    <a:ext cx="102900" cy="222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23"/>
                  <p:cNvSpPr/>
                  <p:nvPr/>
                </p:nvSpPr>
                <p:spPr>
                  <a:xfrm rot="-5400000">
                    <a:off x="1260614" y="4582674"/>
                    <a:ext cx="102900" cy="222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cxnSp>
          <p:nvCxnSpPr>
            <p:cNvPr id="504" name="Google Shape;504;p23"/>
            <p:cNvCxnSpPr/>
            <p:nvPr/>
          </p:nvCxnSpPr>
          <p:spPr>
            <a:xfrm>
              <a:off x="1450513" y="2815875"/>
              <a:ext cx="6012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5" name="Google Shape;505;p23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grpSp>
        <p:nvGrpSpPr>
          <p:cNvPr id="506" name="Google Shape;506;p23"/>
          <p:cNvGrpSpPr/>
          <p:nvPr/>
        </p:nvGrpSpPr>
        <p:grpSpPr>
          <a:xfrm>
            <a:off x="610137" y="1807462"/>
            <a:ext cx="1770000" cy="2168132"/>
            <a:chOff x="610137" y="1807462"/>
            <a:chExt cx="1770000" cy="2168132"/>
          </a:xfrm>
        </p:grpSpPr>
        <p:grpSp>
          <p:nvGrpSpPr>
            <p:cNvPr id="507" name="Google Shape;507;p23"/>
            <p:cNvGrpSpPr/>
            <p:nvPr/>
          </p:nvGrpSpPr>
          <p:grpSpPr>
            <a:xfrm>
              <a:off x="1316107" y="2203494"/>
              <a:ext cx="357900" cy="791277"/>
              <a:chOff x="1316107" y="2203494"/>
              <a:chExt cx="357900" cy="791277"/>
            </a:xfrm>
          </p:grpSpPr>
          <p:cxnSp>
            <p:nvCxnSpPr>
              <p:cNvPr id="508" name="Google Shape;508;p23"/>
              <p:cNvCxnSpPr/>
              <p:nvPr/>
            </p:nvCxnSpPr>
            <p:spPr>
              <a:xfrm>
                <a:off x="1495063" y="2203494"/>
                <a:ext cx="0" cy="47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23"/>
              <p:cNvSpPr/>
              <p:nvPr/>
            </p:nvSpPr>
            <p:spPr>
              <a:xfrm rot="-5400000">
                <a:off x="1316107" y="2636871"/>
                <a:ext cx="357900" cy="35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1395701" y="2721264"/>
                <a:ext cx="198751" cy="17228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4844" extrusionOk="0">
                    <a:moveTo>
                      <a:pt x="2794" y="0"/>
                    </a:moveTo>
                    <a:lnTo>
                      <a:pt x="1" y="4843"/>
                    </a:lnTo>
                    <a:lnTo>
                      <a:pt x="2794" y="4160"/>
                    </a:lnTo>
                    <a:lnTo>
                      <a:pt x="5587" y="4843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>
              <a:off x="610137" y="1807462"/>
              <a:ext cx="1770000" cy="2168132"/>
              <a:chOff x="610137" y="1807462"/>
              <a:chExt cx="1770000" cy="2168132"/>
            </a:xfrm>
          </p:grpSpPr>
          <p:sp>
            <p:nvSpPr>
              <p:cNvPr id="512" name="Google Shape;512;p23"/>
              <p:cNvSpPr txBox="1"/>
              <p:nvPr/>
            </p:nvSpPr>
            <p:spPr>
              <a:xfrm>
                <a:off x="610137" y="3043194"/>
                <a:ext cx="1770000" cy="93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place. The planet is full of iron oxide dust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651070" y="1807462"/>
                <a:ext cx="1688100" cy="394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514" name="Google Shape;514;p23"/>
          <p:cNvGrpSpPr/>
          <p:nvPr/>
        </p:nvGrpSpPr>
        <p:grpSpPr>
          <a:xfrm>
            <a:off x="2595393" y="1625099"/>
            <a:ext cx="1770000" cy="2196589"/>
            <a:chOff x="2595393" y="1625099"/>
            <a:chExt cx="1770000" cy="2196589"/>
          </a:xfrm>
        </p:grpSpPr>
        <p:grpSp>
          <p:nvGrpSpPr>
            <p:cNvPr id="515" name="Google Shape;515;p23"/>
            <p:cNvGrpSpPr/>
            <p:nvPr/>
          </p:nvGrpSpPr>
          <p:grpSpPr>
            <a:xfrm>
              <a:off x="3380966" y="2729729"/>
              <a:ext cx="198751" cy="666610"/>
              <a:chOff x="3380966" y="2729729"/>
              <a:chExt cx="198751" cy="666610"/>
            </a:xfrm>
          </p:grpSpPr>
          <p:cxnSp>
            <p:nvCxnSpPr>
              <p:cNvPr id="516" name="Google Shape;516;p23"/>
              <p:cNvCxnSpPr/>
              <p:nvPr/>
            </p:nvCxnSpPr>
            <p:spPr>
              <a:xfrm>
                <a:off x="3480313" y="2917539"/>
                <a:ext cx="0" cy="47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7" name="Google Shape;517;p23"/>
              <p:cNvSpPr/>
              <p:nvPr/>
            </p:nvSpPr>
            <p:spPr>
              <a:xfrm rot="10800000">
                <a:off x="3380966" y="2729729"/>
                <a:ext cx="198751" cy="17228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4844" extrusionOk="0">
                    <a:moveTo>
                      <a:pt x="2794" y="0"/>
                    </a:moveTo>
                    <a:lnTo>
                      <a:pt x="1" y="4843"/>
                    </a:lnTo>
                    <a:lnTo>
                      <a:pt x="2794" y="4160"/>
                    </a:lnTo>
                    <a:lnTo>
                      <a:pt x="5587" y="4843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23"/>
            <p:cNvGrpSpPr/>
            <p:nvPr/>
          </p:nvGrpSpPr>
          <p:grpSpPr>
            <a:xfrm>
              <a:off x="2595393" y="1625099"/>
              <a:ext cx="1770000" cy="2196589"/>
              <a:chOff x="2595393" y="1625099"/>
              <a:chExt cx="1770000" cy="2196589"/>
            </a:xfrm>
          </p:grpSpPr>
          <p:sp>
            <p:nvSpPr>
              <p:cNvPr id="519" name="Google Shape;519;p23"/>
              <p:cNvSpPr/>
              <p:nvPr/>
            </p:nvSpPr>
            <p:spPr>
              <a:xfrm>
                <a:off x="2636262" y="3426888"/>
                <a:ext cx="1688100" cy="3948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20" name="Google Shape;520;p23"/>
              <p:cNvSpPr txBox="1"/>
              <p:nvPr/>
            </p:nvSpPr>
            <p:spPr>
              <a:xfrm>
                <a:off x="2595393" y="1625099"/>
                <a:ext cx="1770000" cy="93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 and the smallest one in the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521" name="Google Shape;521;p23"/>
          <p:cNvGrpSpPr/>
          <p:nvPr/>
        </p:nvGrpSpPr>
        <p:grpSpPr>
          <a:xfrm>
            <a:off x="6546851" y="1625099"/>
            <a:ext cx="1770000" cy="2196600"/>
            <a:chOff x="6546851" y="1625099"/>
            <a:chExt cx="1770000" cy="2196600"/>
          </a:xfrm>
        </p:grpSpPr>
        <p:grpSp>
          <p:nvGrpSpPr>
            <p:cNvPr id="522" name="Google Shape;522;p23"/>
            <p:cNvGrpSpPr/>
            <p:nvPr/>
          </p:nvGrpSpPr>
          <p:grpSpPr>
            <a:xfrm>
              <a:off x="7252805" y="2636816"/>
              <a:ext cx="357900" cy="759523"/>
              <a:chOff x="7252805" y="2636816"/>
              <a:chExt cx="357900" cy="759523"/>
            </a:xfrm>
          </p:grpSpPr>
          <p:cxnSp>
            <p:nvCxnSpPr>
              <p:cNvPr id="523" name="Google Shape;523;p23"/>
              <p:cNvCxnSpPr/>
              <p:nvPr/>
            </p:nvCxnSpPr>
            <p:spPr>
              <a:xfrm>
                <a:off x="7431763" y="2917539"/>
                <a:ext cx="0" cy="47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24" name="Google Shape;524;p23"/>
              <p:cNvSpPr/>
              <p:nvPr/>
            </p:nvSpPr>
            <p:spPr>
              <a:xfrm>
                <a:off x="7252805" y="2636816"/>
                <a:ext cx="357900" cy="357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7351495" y="2700214"/>
                <a:ext cx="161670" cy="230947"/>
              </a:xfrm>
              <a:custGeom>
                <a:avLst/>
                <a:gdLst/>
                <a:ahLst/>
                <a:cxnLst/>
                <a:rect l="l" t="t" r="r" b="b"/>
                <a:pathLst>
                  <a:path w="7215" h="10309" extrusionOk="0">
                    <a:moveTo>
                      <a:pt x="3588" y="1628"/>
                    </a:moveTo>
                    <a:cubicBezTo>
                      <a:pt x="4600" y="1628"/>
                      <a:pt x="5567" y="2420"/>
                      <a:pt x="5567" y="3617"/>
                    </a:cubicBezTo>
                    <a:cubicBezTo>
                      <a:pt x="5567" y="4703"/>
                      <a:pt x="4683" y="5587"/>
                      <a:pt x="3598" y="5587"/>
                    </a:cubicBezTo>
                    <a:cubicBezTo>
                      <a:pt x="1849" y="5587"/>
                      <a:pt x="965" y="3457"/>
                      <a:pt x="2211" y="2211"/>
                    </a:cubicBezTo>
                    <a:cubicBezTo>
                      <a:pt x="2614" y="1808"/>
                      <a:pt x="3106" y="1628"/>
                      <a:pt x="3588" y="1628"/>
                    </a:cubicBezTo>
                    <a:close/>
                    <a:moveTo>
                      <a:pt x="3598" y="0"/>
                    </a:moveTo>
                    <a:cubicBezTo>
                      <a:pt x="1608" y="0"/>
                      <a:pt x="1" y="1628"/>
                      <a:pt x="1" y="3617"/>
                    </a:cubicBezTo>
                    <a:cubicBezTo>
                      <a:pt x="1" y="5607"/>
                      <a:pt x="3598" y="10309"/>
                      <a:pt x="3598" y="10309"/>
                    </a:cubicBezTo>
                    <a:cubicBezTo>
                      <a:pt x="3598" y="10309"/>
                      <a:pt x="7215" y="5607"/>
                      <a:pt x="7215" y="3617"/>
                    </a:cubicBezTo>
                    <a:cubicBezTo>
                      <a:pt x="7215" y="1628"/>
                      <a:pt x="5587" y="0"/>
                      <a:pt x="35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23"/>
            <p:cNvGrpSpPr/>
            <p:nvPr/>
          </p:nvGrpSpPr>
          <p:grpSpPr>
            <a:xfrm>
              <a:off x="6546851" y="1625099"/>
              <a:ext cx="1770000" cy="2196600"/>
              <a:chOff x="6546851" y="1625099"/>
              <a:chExt cx="1770000" cy="2196600"/>
            </a:xfrm>
          </p:grpSpPr>
          <p:sp>
            <p:nvSpPr>
              <p:cNvPr id="527" name="Google Shape;527;p23"/>
              <p:cNvSpPr/>
              <p:nvPr/>
            </p:nvSpPr>
            <p:spPr>
              <a:xfrm>
                <a:off x="6587770" y="3426899"/>
                <a:ext cx="1688100" cy="3948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28" name="Google Shape;528;p23"/>
              <p:cNvSpPr txBox="1"/>
              <p:nvPr/>
            </p:nvSpPr>
            <p:spPr>
              <a:xfrm>
                <a:off x="6546851" y="1625099"/>
                <a:ext cx="1770000" cy="93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 is the ringed one. It’s a gas giant, composed mostly of hydrogen and helium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529" name="Google Shape;529;p23"/>
          <p:cNvGrpSpPr/>
          <p:nvPr/>
        </p:nvGrpSpPr>
        <p:grpSpPr>
          <a:xfrm>
            <a:off x="4580573" y="1807462"/>
            <a:ext cx="1770000" cy="2168131"/>
            <a:chOff x="4580573" y="1807462"/>
            <a:chExt cx="1770000" cy="2168131"/>
          </a:xfrm>
        </p:grpSpPr>
        <p:grpSp>
          <p:nvGrpSpPr>
            <p:cNvPr id="530" name="Google Shape;530;p23"/>
            <p:cNvGrpSpPr/>
            <p:nvPr/>
          </p:nvGrpSpPr>
          <p:grpSpPr>
            <a:xfrm>
              <a:off x="5366231" y="2203494"/>
              <a:ext cx="198751" cy="690074"/>
              <a:chOff x="5366231" y="2203494"/>
              <a:chExt cx="198751" cy="690074"/>
            </a:xfrm>
          </p:grpSpPr>
          <p:cxnSp>
            <p:nvCxnSpPr>
              <p:cNvPr id="531" name="Google Shape;531;p23"/>
              <p:cNvCxnSpPr/>
              <p:nvPr/>
            </p:nvCxnSpPr>
            <p:spPr>
              <a:xfrm>
                <a:off x="5465563" y="2203494"/>
                <a:ext cx="0" cy="47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32" name="Google Shape;532;p23"/>
              <p:cNvSpPr/>
              <p:nvPr/>
            </p:nvSpPr>
            <p:spPr>
              <a:xfrm>
                <a:off x="5366231" y="2721279"/>
                <a:ext cx="198751" cy="17228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4844" extrusionOk="0">
                    <a:moveTo>
                      <a:pt x="2794" y="0"/>
                    </a:moveTo>
                    <a:lnTo>
                      <a:pt x="1" y="4843"/>
                    </a:lnTo>
                    <a:lnTo>
                      <a:pt x="2794" y="4160"/>
                    </a:lnTo>
                    <a:lnTo>
                      <a:pt x="5587" y="4843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3" name="Google Shape;533;p23"/>
            <p:cNvGrpSpPr/>
            <p:nvPr/>
          </p:nvGrpSpPr>
          <p:grpSpPr>
            <a:xfrm>
              <a:off x="4580573" y="1807462"/>
              <a:ext cx="1770000" cy="2168131"/>
              <a:chOff x="4580573" y="1807462"/>
              <a:chExt cx="1770000" cy="2168131"/>
            </a:xfrm>
          </p:grpSpPr>
          <p:sp>
            <p:nvSpPr>
              <p:cNvPr id="534" name="Google Shape;534;p23"/>
              <p:cNvSpPr/>
              <p:nvPr/>
            </p:nvSpPr>
            <p:spPr>
              <a:xfrm>
                <a:off x="4621518" y="1807462"/>
                <a:ext cx="1688100" cy="3948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35" name="Google Shape;535;p23"/>
              <p:cNvSpPr txBox="1"/>
              <p:nvPr/>
            </p:nvSpPr>
            <p:spPr>
              <a:xfrm>
                <a:off x="4580573" y="3043194"/>
                <a:ext cx="1770000" cy="93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 has a beautiful name and is the second planet from the Sun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4"/>
          <p:cNvGrpSpPr/>
          <p:nvPr/>
        </p:nvGrpSpPr>
        <p:grpSpPr>
          <a:xfrm>
            <a:off x="507313" y="1730525"/>
            <a:ext cx="8129325" cy="3001500"/>
            <a:chOff x="507313" y="1730525"/>
            <a:chExt cx="8129325" cy="3001500"/>
          </a:xfrm>
        </p:grpSpPr>
        <p:cxnSp>
          <p:nvCxnSpPr>
            <p:cNvPr id="541" name="Google Shape;541;p24"/>
            <p:cNvCxnSpPr>
              <a:endCxn id="542" idx="3"/>
            </p:cNvCxnSpPr>
            <p:nvPr/>
          </p:nvCxnSpPr>
          <p:spPr>
            <a:xfrm rot="10800000">
              <a:off x="8209186" y="1742963"/>
              <a:ext cx="30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24"/>
            <p:cNvCxnSpPr/>
            <p:nvPr/>
          </p:nvCxnSpPr>
          <p:spPr>
            <a:xfrm rot="10800000">
              <a:off x="8209313" y="2517975"/>
              <a:ext cx="337200" cy="57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24"/>
            <p:cNvCxnSpPr/>
            <p:nvPr/>
          </p:nvCxnSpPr>
          <p:spPr>
            <a:xfrm rot="10800000">
              <a:off x="8209063" y="3287275"/>
              <a:ext cx="373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24"/>
            <p:cNvCxnSpPr/>
            <p:nvPr/>
          </p:nvCxnSpPr>
          <p:spPr>
            <a:xfrm rot="10800000">
              <a:off x="8209088" y="4055875"/>
              <a:ext cx="403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6" name="Google Shape;546;p24"/>
            <p:cNvSpPr/>
            <p:nvPr/>
          </p:nvSpPr>
          <p:spPr>
            <a:xfrm>
              <a:off x="572863" y="1730525"/>
              <a:ext cx="8063775" cy="2932275"/>
            </a:xfrm>
            <a:custGeom>
              <a:avLst/>
              <a:gdLst/>
              <a:ahLst/>
              <a:cxnLst/>
              <a:rect l="l" t="t" r="r" b="b"/>
              <a:pathLst>
                <a:path w="322551" h="117291" extrusionOk="0">
                  <a:moveTo>
                    <a:pt x="64174" y="82921"/>
                  </a:moveTo>
                  <a:lnTo>
                    <a:pt x="106235" y="60568"/>
                  </a:lnTo>
                  <a:lnTo>
                    <a:pt x="33890" y="47349"/>
                  </a:lnTo>
                  <a:lnTo>
                    <a:pt x="17306" y="30284"/>
                  </a:lnTo>
                  <a:lnTo>
                    <a:pt x="0" y="73307"/>
                  </a:lnTo>
                  <a:lnTo>
                    <a:pt x="60809" y="106475"/>
                  </a:lnTo>
                  <a:lnTo>
                    <a:pt x="208865" y="117291"/>
                  </a:lnTo>
                  <a:lnTo>
                    <a:pt x="322551" y="108879"/>
                  </a:lnTo>
                  <a:lnTo>
                    <a:pt x="317263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7" name="Google Shape;547;p24"/>
            <p:cNvSpPr/>
            <p:nvPr/>
          </p:nvSpPr>
          <p:spPr>
            <a:xfrm>
              <a:off x="1477412" y="1812651"/>
              <a:ext cx="1414809" cy="2023086"/>
            </a:xfrm>
            <a:custGeom>
              <a:avLst/>
              <a:gdLst/>
              <a:ahLst/>
              <a:cxnLst/>
              <a:rect l="l" t="t" r="r" b="b"/>
              <a:pathLst>
                <a:path w="46179" h="66033" extrusionOk="0">
                  <a:moveTo>
                    <a:pt x="23103" y="10458"/>
                  </a:moveTo>
                  <a:cubicBezTo>
                    <a:pt x="24724" y="10458"/>
                    <a:pt x="26358" y="10770"/>
                    <a:pt x="27912" y="11415"/>
                  </a:cubicBezTo>
                  <a:cubicBezTo>
                    <a:pt x="32635" y="13384"/>
                    <a:pt x="35709" y="17986"/>
                    <a:pt x="35689" y="23090"/>
                  </a:cubicBezTo>
                  <a:cubicBezTo>
                    <a:pt x="35689" y="30043"/>
                    <a:pt x="30042" y="35689"/>
                    <a:pt x="23089" y="35689"/>
                  </a:cubicBezTo>
                  <a:cubicBezTo>
                    <a:pt x="17985" y="35689"/>
                    <a:pt x="13384" y="32615"/>
                    <a:pt x="11434" y="27892"/>
                  </a:cubicBezTo>
                  <a:cubicBezTo>
                    <a:pt x="9485" y="23190"/>
                    <a:pt x="10550" y="17765"/>
                    <a:pt x="14167" y="14148"/>
                  </a:cubicBezTo>
                  <a:cubicBezTo>
                    <a:pt x="16589" y="11740"/>
                    <a:pt x="19820" y="10458"/>
                    <a:pt x="23103" y="10458"/>
                  </a:cubicBezTo>
                  <a:close/>
                  <a:moveTo>
                    <a:pt x="23052" y="1"/>
                  </a:moveTo>
                  <a:cubicBezTo>
                    <a:pt x="10309" y="1"/>
                    <a:pt x="0" y="10342"/>
                    <a:pt x="0" y="23090"/>
                  </a:cubicBezTo>
                  <a:cubicBezTo>
                    <a:pt x="0" y="35830"/>
                    <a:pt x="23089" y="66033"/>
                    <a:pt x="23089" y="66033"/>
                  </a:cubicBezTo>
                  <a:cubicBezTo>
                    <a:pt x="23089" y="66033"/>
                    <a:pt x="46158" y="35830"/>
                    <a:pt x="46158" y="23090"/>
                  </a:cubicBezTo>
                  <a:cubicBezTo>
                    <a:pt x="46178" y="10342"/>
                    <a:pt x="35850" y="1"/>
                    <a:pt x="23126" y="1"/>
                  </a:cubicBezTo>
                  <a:cubicBezTo>
                    <a:pt x="23114" y="1"/>
                    <a:pt x="23102" y="1"/>
                    <a:pt x="23089" y="1"/>
                  </a:cubicBezTo>
                  <a:cubicBezTo>
                    <a:pt x="23077" y="1"/>
                    <a:pt x="23065" y="1"/>
                    <a:pt x="23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507313" y="3459400"/>
              <a:ext cx="164400" cy="16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2011488" y="4312650"/>
              <a:ext cx="164400" cy="16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5712863" y="4567625"/>
              <a:ext cx="164400" cy="164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935888" y="2429375"/>
              <a:ext cx="164400" cy="16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" name="Google Shape;552;p24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grpSp>
        <p:nvGrpSpPr>
          <p:cNvPr id="553" name="Google Shape;553;p24"/>
          <p:cNvGrpSpPr/>
          <p:nvPr/>
        </p:nvGrpSpPr>
        <p:grpSpPr>
          <a:xfrm>
            <a:off x="3505163" y="3835725"/>
            <a:ext cx="4704024" cy="428400"/>
            <a:chOff x="3505163" y="3835725"/>
            <a:chExt cx="4704024" cy="428400"/>
          </a:xfrm>
        </p:grpSpPr>
        <p:cxnSp>
          <p:nvCxnSpPr>
            <p:cNvPr id="554" name="Google Shape;554;p24"/>
            <p:cNvCxnSpPr/>
            <p:nvPr/>
          </p:nvCxnSpPr>
          <p:spPr>
            <a:xfrm rot="10800000">
              <a:off x="6767086" y="4043413"/>
              <a:ext cx="30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55" name="Google Shape;555;p24"/>
            <p:cNvGrpSpPr/>
            <p:nvPr/>
          </p:nvGrpSpPr>
          <p:grpSpPr>
            <a:xfrm>
              <a:off x="3505163" y="3835725"/>
              <a:ext cx="4704024" cy="428400"/>
              <a:chOff x="3505163" y="3835725"/>
              <a:chExt cx="4704024" cy="428400"/>
            </a:xfrm>
          </p:grpSpPr>
          <p:sp>
            <p:nvSpPr>
              <p:cNvPr id="556" name="Google Shape;556;p24"/>
              <p:cNvSpPr/>
              <p:nvPr/>
            </p:nvSpPr>
            <p:spPr>
              <a:xfrm>
                <a:off x="7068286" y="3871275"/>
                <a:ext cx="1140900" cy="357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57" name="Google Shape;557;p24"/>
              <p:cNvSpPr txBox="1"/>
              <p:nvPr/>
            </p:nvSpPr>
            <p:spPr>
              <a:xfrm>
                <a:off x="3505163" y="3835725"/>
                <a:ext cx="3249000" cy="4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 and the smallest one in the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558" name="Google Shape;558;p24"/>
          <p:cNvGrpSpPr/>
          <p:nvPr/>
        </p:nvGrpSpPr>
        <p:grpSpPr>
          <a:xfrm>
            <a:off x="3505163" y="1528150"/>
            <a:ext cx="4704024" cy="428400"/>
            <a:chOff x="3505163" y="1528150"/>
            <a:chExt cx="4704024" cy="428400"/>
          </a:xfrm>
        </p:grpSpPr>
        <p:grpSp>
          <p:nvGrpSpPr>
            <p:cNvPr id="559" name="Google Shape;559;p24"/>
            <p:cNvGrpSpPr/>
            <p:nvPr/>
          </p:nvGrpSpPr>
          <p:grpSpPr>
            <a:xfrm>
              <a:off x="3505163" y="1528150"/>
              <a:ext cx="4704024" cy="428400"/>
              <a:chOff x="3505163" y="1528150"/>
              <a:chExt cx="4704024" cy="428400"/>
            </a:xfrm>
          </p:grpSpPr>
          <p:sp>
            <p:nvSpPr>
              <p:cNvPr id="560" name="Google Shape;560;p24"/>
              <p:cNvSpPr txBox="1"/>
              <p:nvPr/>
            </p:nvSpPr>
            <p:spPr>
              <a:xfrm>
                <a:off x="3505163" y="1528150"/>
                <a:ext cx="3249000" cy="4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 is the ringed one. It’s a gas giant, composed mostly of hydrogen and helium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7068286" y="1564313"/>
                <a:ext cx="1140900" cy="357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561" name="Google Shape;561;p24"/>
            <p:cNvCxnSpPr/>
            <p:nvPr/>
          </p:nvCxnSpPr>
          <p:spPr>
            <a:xfrm rot="10800000">
              <a:off x="6767086" y="1730513"/>
              <a:ext cx="30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2" name="Google Shape;562;p24"/>
          <p:cNvGrpSpPr/>
          <p:nvPr/>
        </p:nvGrpSpPr>
        <p:grpSpPr>
          <a:xfrm>
            <a:off x="3505163" y="2297375"/>
            <a:ext cx="4704024" cy="428400"/>
            <a:chOff x="3505163" y="2297375"/>
            <a:chExt cx="4704024" cy="428400"/>
          </a:xfrm>
        </p:grpSpPr>
        <p:grpSp>
          <p:nvGrpSpPr>
            <p:cNvPr id="563" name="Google Shape;563;p24"/>
            <p:cNvGrpSpPr/>
            <p:nvPr/>
          </p:nvGrpSpPr>
          <p:grpSpPr>
            <a:xfrm>
              <a:off x="3505163" y="2297375"/>
              <a:ext cx="4704024" cy="428400"/>
              <a:chOff x="3505163" y="2297375"/>
              <a:chExt cx="4704024" cy="428400"/>
            </a:xfrm>
          </p:grpSpPr>
          <p:sp>
            <p:nvSpPr>
              <p:cNvPr id="564" name="Google Shape;564;p24"/>
              <p:cNvSpPr txBox="1"/>
              <p:nvPr/>
            </p:nvSpPr>
            <p:spPr>
              <a:xfrm>
                <a:off x="3505163" y="2297375"/>
                <a:ext cx="3249000" cy="4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 is the farthest planet from the Sun. It’s the fourth-largest by diameter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65" name="Google Shape;565;p24"/>
              <p:cNvSpPr/>
              <p:nvPr/>
            </p:nvSpPr>
            <p:spPr>
              <a:xfrm>
                <a:off x="7068286" y="2333501"/>
                <a:ext cx="1140900" cy="357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566" name="Google Shape;566;p24"/>
            <p:cNvCxnSpPr/>
            <p:nvPr/>
          </p:nvCxnSpPr>
          <p:spPr>
            <a:xfrm rot="10800000">
              <a:off x="6767086" y="2505625"/>
              <a:ext cx="30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7" name="Google Shape;567;p24"/>
          <p:cNvGrpSpPr/>
          <p:nvPr/>
        </p:nvGrpSpPr>
        <p:grpSpPr>
          <a:xfrm>
            <a:off x="3505163" y="3066550"/>
            <a:ext cx="4704024" cy="428400"/>
            <a:chOff x="3505163" y="3066550"/>
            <a:chExt cx="4704024" cy="428400"/>
          </a:xfrm>
        </p:grpSpPr>
        <p:grpSp>
          <p:nvGrpSpPr>
            <p:cNvPr id="568" name="Google Shape;568;p24"/>
            <p:cNvGrpSpPr/>
            <p:nvPr/>
          </p:nvGrpSpPr>
          <p:grpSpPr>
            <a:xfrm>
              <a:off x="3505163" y="3066550"/>
              <a:ext cx="4704024" cy="428400"/>
              <a:chOff x="3505163" y="3066550"/>
              <a:chExt cx="4704024" cy="428400"/>
            </a:xfrm>
          </p:grpSpPr>
          <p:sp>
            <p:nvSpPr>
              <p:cNvPr id="569" name="Google Shape;569;p24"/>
              <p:cNvSpPr txBox="1"/>
              <p:nvPr/>
            </p:nvSpPr>
            <p:spPr>
              <a:xfrm>
                <a:off x="3505163" y="3066550"/>
                <a:ext cx="3249000" cy="4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place. The planet is full of iron oxide dust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70" name="Google Shape;570;p24"/>
              <p:cNvSpPr/>
              <p:nvPr/>
            </p:nvSpPr>
            <p:spPr>
              <a:xfrm>
                <a:off x="7068286" y="3102100"/>
                <a:ext cx="1140900" cy="357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571" name="Google Shape;571;p24"/>
            <p:cNvCxnSpPr/>
            <p:nvPr/>
          </p:nvCxnSpPr>
          <p:spPr>
            <a:xfrm rot="10800000">
              <a:off x="6767086" y="3274813"/>
              <a:ext cx="30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25"/>
          <p:cNvGrpSpPr/>
          <p:nvPr/>
        </p:nvGrpSpPr>
        <p:grpSpPr>
          <a:xfrm>
            <a:off x="3721600" y="1102885"/>
            <a:ext cx="1701171" cy="3323459"/>
            <a:chOff x="3721600" y="1102885"/>
            <a:chExt cx="1701171" cy="3323459"/>
          </a:xfrm>
        </p:grpSpPr>
        <p:grpSp>
          <p:nvGrpSpPr>
            <p:cNvPr id="577" name="Google Shape;577;p25"/>
            <p:cNvGrpSpPr/>
            <p:nvPr/>
          </p:nvGrpSpPr>
          <p:grpSpPr>
            <a:xfrm>
              <a:off x="3804855" y="1328975"/>
              <a:ext cx="1535296" cy="2736689"/>
              <a:chOff x="3629226" y="1218490"/>
              <a:chExt cx="1885649" cy="3361200"/>
            </a:xfrm>
          </p:grpSpPr>
          <p:sp>
            <p:nvSpPr>
              <p:cNvPr id="578" name="Google Shape;578;p25"/>
              <p:cNvSpPr/>
              <p:nvPr/>
            </p:nvSpPr>
            <p:spPr>
              <a:xfrm>
                <a:off x="3629375" y="1218490"/>
                <a:ext cx="1885500" cy="3361200"/>
              </a:xfrm>
              <a:prstGeom prst="roundRect">
                <a:avLst>
                  <a:gd name="adj" fmla="val 6018"/>
                </a:avLst>
              </a:prstGeom>
              <a:solidFill>
                <a:schemeClr val="lt1"/>
              </a:solidFill>
              <a:ln w="9525" cap="flat" cmpd="sng">
                <a:solidFill>
                  <a:srgbClr val="DBDBD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5"/>
              <p:cNvSpPr/>
              <p:nvPr/>
            </p:nvSpPr>
            <p:spPr>
              <a:xfrm>
                <a:off x="3629930" y="1218492"/>
                <a:ext cx="1884763" cy="3045438"/>
              </a:xfrm>
              <a:custGeom>
                <a:avLst/>
                <a:gdLst/>
                <a:ahLst/>
                <a:cxnLst/>
                <a:rect l="l" t="t" r="r" b="b"/>
                <a:pathLst>
                  <a:path w="53514" h="86469" extrusionOk="0">
                    <a:moveTo>
                      <a:pt x="27892" y="10209"/>
                    </a:moveTo>
                    <a:lnTo>
                      <a:pt x="27892" y="19915"/>
                    </a:lnTo>
                    <a:lnTo>
                      <a:pt x="9506" y="19915"/>
                    </a:lnTo>
                    <a:lnTo>
                      <a:pt x="11334" y="16016"/>
                    </a:lnTo>
                    <a:lnTo>
                      <a:pt x="22085" y="16016"/>
                    </a:lnTo>
                    <a:lnTo>
                      <a:pt x="27892" y="10209"/>
                    </a:lnTo>
                    <a:close/>
                    <a:moveTo>
                      <a:pt x="32896" y="13685"/>
                    </a:moveTo>
                    <a:lnTo>
                      <a:pt x="32896" y="19915"/>
                    </a:lnTo>
                    <a:lnTo>
                      <a:pt x="29500" y="19915"/>
                    </a:lnTo>
                    <a:lnTo>
                      <a:pt x="29500" y="13685"/>
                    </a:lnTo>
                    <a:close/>
                    <a:moveTo>
                      <a:pt x="42200" y="6732"/>
                    </a:moveTo>
                    <a:lnTo>
                      <a:pt x="49153" y="14409"/>
                    </a:lnTo>
                    <a:lnTo>
                      <a:pt x="40572" y="19935"/>
                    </a:lnTo>
                    <a:lnTo>
                      <a:pt x="33700" y="19935"/>
                    </a:lnTo>
                    <a:lnTo>
                      <a:pt x="33700" y="13484"/>
                    </a:lnTo>
                    <a:lnTo>
                      <a:pt x="42200" y="6732"/>
                    </a:lnTo>
                    <a:close/>
                    <a:moveTo>
                      <a:pt x="33800" y="21522"/>
                    </a:moveTo>
                    <a:lnTo>
                      <a:pt x="33800" y="26526"/>
                    </a:lnTo>
                    <a:lnTo>
                      <a:pt x="28194" y="26526"/>
                    </a:lnTo>
                    <a:lnTo>
                      <a:pt x="28194" y="21522"/>
                    </a:lnTo>
                    <a:close/>
                    <a:moveTo>
                      <a:pt x="27390" y="21522"/>
                    </a:moveTo>
                    <a:lnTo>
                      <a:pt x="27390" y="28555"/>
                    </a:lnTo>
                    <a:lnTo>
                      <a:pt x="21723" y="28555"/>
                    </a:lnTo>
                    <a:lnTo>
                      <a:pt x="23612" y="21522"/>
                    </a:lnTo>
                    <a:close/>
                    <a:moveTo>
                      <a:pt x="41276" y="21382"/>
                    </a:moveTo>
                    <a:lnTo>
                      <a:pt x="51665" y="25923"/>
                    </a:lnTo>
                    <a:lnTo>
                      <a:pt x="47947" y="29801"/>
                    </a:lnTo>
                    <a:lnTo>
                      <a:pt x="40954" y="26546"/>
                    </a:lnTo>
                    <a:lnTo>
                      <a:pt x="40874" y="26506"/>
                    </a:lnTo>
                    <a:lnTo>
                      <a:pt x="34584" y="26506"/>
                    </a:lnTo>
                    <a:lnTo>
                      <a:pt x="34584" y="21522"/>
                    </a:lnTo>
                    <a:lnTo>
                      <a:pt x="41034" y="21522"/>
                    </a:lnTo>
                    <a:lnTo>
                      <a:pt x="41276" y="21382"/>
                    </a:lnTo>
                    <a:close/>
                    <a:moveTo>
                      <a:pt x="33800" y="27330"/>
                    </a:moveTo>
                    <a:lnTo>
                      <a:pt x="33800" y="31851"/>
                    </a:lnTo>
                    <a:lnTo>
                      <a:pt x="28194" y="31851"/>
                    </a:lnTo>
                    <a:lnTo>
                      <a:pt x="28194" y="27330"/>
                    </a:lnTo>
                    <a:close/>
                    <a:moveTo>
                      <a:pt x="40391" y="27330"/>
                    </a:moveTo>
                    <a:lnTo>
                      <a:pt x="40391" y="31851"/>
                    </a:lnTo>
                    <a:lnTo>
                      <a:pt x="34584" y="31851"/>
                    </a:lnTo>
                    <a:lnTo>
                      <a:pt x="34584" y="27330"/>
                    </a:lnTo>
                    <a:close/>
                    <a:moveTo>
                      <a:pt x="11676" y="21522"/>
                    </a:moveTo>
                    <a:lnTo>
                      <a:pt x="11676" y="33298"/>
                    </a:lnTo>
                    <a:lnTo>
                      <a:pt x="3216" y="33298"/>
                    </a:lnTo>
                    <a:lnTo>
                      <a:pt x="8742" y="21522"/>
                    </a:lnTo>
                    <a:close/>
                    <a:moveTo>
                      <a:pt x="21944" y="21522"/>
                    </a:moveTo>
                    <a:lnTo>
                      <a:pt x="18769" y="33298"/>
                    </a:lnTo>
                    <a:lnTo>
                      <a:pt x="12480" y="33298"/>
                    </a:lnTo>
                    <a:lnTo>
                      <a:pt x="12480" y="21522"/>
                    </a:lnTo>
                    <a:close/>
                    <a:moveTo>
                      <a:pt x="27390" y="29359"/>
                    </a:moveTo>
                    <a:lnTo>
                      <a:pt x="27390" y="35086"/>
                    </a:lnTo>
                    <a:lnTo>
                      <a:pt x="19955" y="35086"/>
                    </a:lnTo>
                    <a:lnTo>
                      <a:pt x="21502" y="29359"/>
                    </a:lnTo>
                    <a:close/>
                    <a:moveTo>
                      <a:pt x="40391" y="32655"/>
                    </a:moveTo>
                    <a:lnTo>
                      <a:pt x="40391" y="35086"/>
                    </a:lnTo>
                    <a:lnTo>
                      <a:pt x="28194" y="35086"/>
                    </a:lnTo>
                    <a:lnTo>
                      <a:pt x="28194" y="32655"/>
                    </a:lnTo>
                    <a:close/>
                    <a:moveTo>
                      <a:pt x="8420" y="34102"/>
                    </a:moveTo>
                    <a:lnTo>
                      <a:pt x="8420" y="40552"/>
                    </a:lnTo>
                    <a:lnTo>
                      <a:pt x="1970" y="35930"/>
                    </a:lnTo>
                    <a:lnTo>
                      <a:pt x="2834" y="34102"/>
                    </a:lnTo>
                    <a:close/>
                    <a:moveTo>
                      <a:pt x="14368" y="34102"/>
                    </a:moveTo>
                    <a:lnTo>
                      <a:pt x="14368" y="44812"/>
                    </a:lnTo>
                    <a:lnTo>
                      <a:pt x="9224" y="41115"/>
                    </a:lnTo>
                    <a:lnTo>
                      <a:pt x="9224" y="34102"/>
                    </a:lnTo>
                    <a:close/>
                    <a:moveTo>
                      <a:pt x="18568" y="34102"/>
                    </a:moveTo>
                    <a:lnTo>
                      <a:pt x="15474" y="45616"/>
                    </a:lnTo>
                    <a:lnTo>
                      <a:pt x="15172" y="45415"/>
                    </a:lnTo>
                    <a:lnTo>
                      <a:pt x="15172" y="34102"/>
                    </a:lnTo>
                    <a:close/>
                    <a:moveTo>
                      <a:pt x="40612" y="36694"/>
                    </a:moveTo>
                    <a:lnTo>
                      <a:pt x="44491" y="38643"/>
                    </a:lnTo>
                    <a:lnTo>
                      <a:pt x="44491" y="48751"/>
                    </a:lnTo>
                    <a:lnTo>
                      <a:pt x="28174" y="48751"/>
                    </a:lnTo>
                    <a:lnTo>
                      <a:pt x="31509" y="36694"/>
                    </a:lnTo>
                    <a:close/>
                    <a:moveTo>
                      <a:pt x="29862" y="36694"/>
                    </a:moveTo>
                    <a:lnTo>
                      <a:pt x="28596" y="41235"/>
                    </a:lnTo>
                    <a:lnTo>
                      <a:pt x="25782" y="41235"/>
                    </a:lnTo>
                    <a:cubicBezTo>
                      <a:pt x="24516" y="41235"/>
                      <a:pt x="23471" y="42260"/>
                      <a:pt x="23471" y="43526"/>
                    </a:cubicBezTo>
                    <a:lnTo>
                      <a:pt x="23471" y="44752"/>
                    </a:lnTo>
                    <a:cubicBezTo>
                      <a:pt x="23471" y="45254"/>
                      <a:pt x="23070" y="45676"/>
                      <a:pt x="22547" y="45676"/>
                    </a:cubicBezTo>
                    <a:lnTo>
                      <a:pt x="21000" y="45676"/>
                    </a:lnTo>
                    <a:cubicBezTo>
                      <a:pt x="19633" y="45676"/>
                      <a:pt x="18528" y="46802"/>
                      <a:pt x="18508" y="48168"/>
                    </a:cubicBezTo>
                    <a:lnTo>
                      <a:pt x="18508" y="50599"/>
                    </a:lnTo>
                    <a:cubicBezTo>
                      <a:pt x="18508" y="51263"/>
                      <a:pt x="17965" y="51785"/>
                      <a:pt x="17322" y="51785"/>
                    </a:cubicBezTo>
                    <a:lnTo>
                      <a:pt x="15474" y="51785"/>
                    </a:lnTo>
                    <a:lnTo>
                      <a:pt x="19533" y="36694"/>
                    </a:lnTo>
                    <a:close/>
                    <a:moveTo>
                      <a:pt x="52388" y="49555"/>
                    </a:moveTo>
                    <a:lnTo>
                      <a:pt x="45958" y="52308"/>
                    </a:lnTo>
                    <a:cubicBezTo>
                      <a:pt x="42019" y="54016"/>
                      <a:pt x="37779" y="54880"/>
                      <a:pt x="33499" y="54880"/>
                    </a:cubicBezTo>
                    <a:lnTo>
                      <a:pt x="27912" y="54880"/>
                    </a:lnTo>
                    <a:cubicBezTo>
                      <a:pt x="27189" y="54880"/>
                      <a:pt x="26667" y="54176"/>
                      <a:pt x="26868" y="53493"/>
                    </a:cubicBezTo>
                    <a:lnTo>
                      <a:pt x="27953" y="49555"/>
                    </a:lnTo>
                    <a:close/>
                    <a:moveTo>
                      <a:pt x="47827" y="53252"/>
                    </a:moveTo>
                    <a:lnTo>
                      <a:pt x="47827" y="62435"/>
                    </a:lnTo>
                    <a:lnTo>
                      <a:pt x="34323" y="62435"/>
                    </a:lnTo>
                    <a:lnTo>
                      <a:pt x="34323" y="56467"/>
                    </a:lnTo>
                    <a:cubicBezTo>
                      <a:pt x="38543" y="56367"/>
                      <a:pt x="42702" y="55442"/>
                      <a:pt x="46601" y="53795"/>
                    </a:cubicBezTo>
                    <a:lnTo>
                      <a:pt x="47827" y="53252"/>
                    </a:lnTo>
                    <a:close/>
                    <a:moveTo>
                      <a:pt x="17765" y="57934"/>
                    </a:moveTo>
                    <a:lnTo>
                      <a:pt x="17765" y="62516"/>
                    </a:lnTo>
                    <a:lnTo>
                      <a:pt x="12560" y="62516"/>
                    </a:lnTo>
                    <a:lnTo>
                      <a:pt x="13786" y="57934"/>
                    </a:lnTo>
                    <a:close/>
                    <a:moveTo>
                      <a:pt x="14288" y="49936"/>
                    </a:moveTo>
                    <a:lnTo>
                      <a:pt x="9646" y="67158"/>
                    </a:lnTo>
                    <a:lnTo>
                      <a:pt x="1910" y="67158"/>
                    </a:lnTo>
                    <a:lnTo>
                      <a:pt x="1910" y="49936"/>
                    </a:lnTo>
                    <a:close/>
                    <a:moveTo>
                      <a:pt x="28375" y="41999"/>
                    </a:moveTo>
                    <a:lnTo>
                      <a:pt x="25320" y="53031"/>
                    </a:lnTo>
                    <a:cubicBezTo>
                      <a:pt x="24838" y="54759"/>
                      <a:pt x="26144" y="56447"/>
                      <a:pt x="27912" y="56447"/>
                    </a:cubicBezTo>
                    <a:lnTo>
                      <a:pt x="33519" y="56447"/>
                    </a:lnTo>
                    <a:lnTo>
                      <a:pt x="33519" y="72322"/>
                    </a:lnTo>
                    <a:lnTo>
                      <a:pt x="31007" y="72322"/>
                    </a:lnTo>
                    <a:cubicBezTo>
                      <a:pt x="28736" y="72322"/>
                      <a:pt x="26908" y="70473"/>
                      <a:pt x="26908" y="68223"/>
                    </a:cubicBezTo>
                    <a:cubicBezTo>
                      <a:pt x="26908" y="65068"/>
                      <a:pt x="24336" y="62496"/>
                      <a:pt x="21181" y="62496"/>
                    </a:cubicBezTo>
                    <a:lnTo>
                      <a:pt x="18568" y="62496"/>
                    </a:lnTo>
                    <a:lnTo>
                      <a:pt x="18568" y="57171"/>
                    </a:lnTo>
                    <a:lnTo>
                      <a:pt x="14007" y="57171"/>
                    </a:lnTo>
                    <a:lnTo>
                      <a:pt x="15233" y="52589"/>
                    </a:lnTo>
                    <a:lnTo>
                      <a:pt x="17302" y="52589"/>
                    </a:lnTo>
                    <a:cubicBezTo>
                      <a:pt x="18408" y="52589"/>
                      <a:pt x="19312" y="51685"/>
                      <a:pt x="19312" y="50579"/>
                    </a:cubicBezTo>
                    <a:lnTo>
                      <a:pt x="19312" y="48148"/>
                    </a:lnTo>
                    <a:cubicBezTo>
                      <a:pt x="19312" y="47224"/>
                      <a:pt x="20075" y="46460"/>
                      <a:pt x="21020" y="46460"/>
                    </a:cubicBezTo>
                    <a:lnTo>
                      <a:pt x="22567" y="46460"/>
                    </a:lnTo>
                    <a:cubicBezTo>
                      <a:pt x="23512" y="46460"/>
                      <a:pt x="24295" y="45676"/>
                      <a:pt x="24295" y="44732"/>
                    </a:cubicBezTo>
                    <a:lnTo>
                      <a:pt x="24295" y="43506"/>
                    </a:lnTo>
                    <a:cubicBezTo>
                      <a:pt x="24295" y="42682"/>
                      <a:pt x="24959" y="41999"/>
                      <a:pt x="25803" y="41999"/>
                    </a:cubicBezTo>
                    <a:close/>
                    <a:moveTo>
                      <a:pt x="9445" y="67961"/>
                    </a:moveTo>
                    <a:lnTo>
                      <a:pt x="8260" y="72342"/>
                    </a:lnTo>
                    <a:lnTo>
                      <a:pt x="1910" y="72342"/>
                    </a:lnTo>
                    <a:lnTo>
                      <a:pt x="1910" y="67961"/>
                    </a:lnTo>
                    <a:close/>
                    <a:moveTo>
                      <a:pt x="17081" y="1"/>
                    </a:moveTo>
                    <a:lnTo>
                      <a:pt x="11917" y="10992"/>
                    </a:lnTo>
                    <a:lnTo>
                      <a:pt x="1" y="10992"/>
                    </a:lnTo>
                    <a:lnTo>
                      <a:pt x="1" y="12580"/>
                    </a:lnTo>
                    <a:lnTo>
                      <a:pt x="11173" y="12580"/>
                    </a:lnTo>
                    <a:lnTo>
                      <a:pt x="4622" y="26526"/>
                    </a:lnTo>
                    <a:lnTo>
                      <a:pt x="1" y="26526"/>
                    </a:lnTo>
                    <a:lnTo>
                      <a:pt x="1" y="27330"/>
                    </a:lnTo>
                    <a:lnTo>
                      <a:pt x="4241" y="27330"/>
                    </a:lnTo>
                    <a:lnTo>
                      <a:pt x="644" y="34966"/>
                    </a:lnTo>
                    <a:lnTo>
                      <a:pt x="1" y="34503"/>
                    </a:lnTo>
                    <a:lnTo>
                      <a:pt x="1" y="36493"/>
                    </a:lnTo>
                    <a:lnTo>
                      <a:pt x="15012" y="47264"/>
                    </a:lnTo>
                    <a:lnTo>
                      <a:pt x="14710" y="48349"/>
                    </a:lnTo>
                    <a:lnTo>
                      <a:pt x="1" y="48349"/>
                    </a:lnTo>
                    <a:lnTo>
                      <a:pt x="1" y="49956"/>
                    </a:lnTo>
                    <a:lnTo>
                      <a:pt x="302" y="49956"/>
                    </a:lnTo>
                    <a:lnTo>
                      <a:pt x="302" y="54880"/>
                    </a:lnTo>
                    <a:lnTo>
                      <a:pt x="1" y="54880"/>
                    </a:lnTo>
                    <a:lnTo>
                      <a:pt x="1" y="55683"/>
                    </a:lnTo>
                    <a:lnTo>
                      <a:pt x="302" y="55683"/>
                    </a:lnTo>
                    <a:lnTo>
                      <a:pt x="302" y="61089"/>
                    </a:lnTo>
                    <a:lnTo>
                      <a:pt x="1" y="61089"/>
                    </a:lnTo>
                    <a:lnTo>
                      <a:pt x="1" y="61893"/>
                    </a:lnTo>
                    <a:lnTo>
                      <a:pt x="302" y="61893"/>
                    </a:lnTo>
                    <a:lnTo>
                      <a:pt x="302" y="67158"/>
                    </a:lnTo>
                    <a:lnTo>
                      <a:pt x="1" y="67158"/>
                    </a:lnTo>
                    <a:lnTo>
                      <a:pt x="1" y="67961"/>
                    </a:lnTo>
                    <a:lnTo>
                      <a:pt x="302" y="67961"/>
                    </a:lnTo>
                    <a:lnTo>
                      <a:pt x="302" y="72342"/>
                    </a:lnTo>
                    <a:lnTo>
                      <a:pt x="1" y="72342"/>
                    </a:lnTo>
                    <a:lnTo>
                      <a:pt x="1" y="73950"/>
                    </a:lnTo>
                    <a:lnTo>
                      <a:pt x="8541" y="73950"/>
                    </a:lnTo>
                    <a:lnTo>
                      <a:pt x="20096" y="85384"/>
                    </a:lnTo>
                    <a:lnTo>
                      <a:pt x="21241" y="84238"/>
                    </a:lnTo>
                    <a:lnTo>
                      <a:pt x="9767" y="72905"/>
                    </a:lnTo>
                    <a:lnTo>
                      <a:pt x="12118" y="64143"/>
                    </a:lnTo>
                    <a:lnTo>
                      <a:pt x="17765" y="64143"/>
                    </a:lnTo>
                    <a:lnTo>
                      <a:pt x="17765" y="76763"/>
                    </a:lnTo>
                    <a:lnTo>
                      <a:pt x="25622" y="76763"/>
                    </a:lnTo>
                    <a:lnTo>
                      <a:pt x="25622" y="85545"/>
                    </a:lnTo>
                    <a:lnTo>
                      <a:pt x="26425" y="85545"/>
                    </a:lnTo>
                    <a:lnTo>
                      <a:pt x="26425" y="75959"/>
                    </a:lnTo>
                    <a:lnTo>
                      <a:pt x="18568" y="75959"/>
                    </a:lnTo>
                    <a:lnTo>
                      <a:pt x="18568" y="64143"/>
                    </a:lnTo>
                    <a:lnTo>
                      <a:pt x="21181" y="64143"/>
                    </a:lnTo>
                    <a:cubicBezTo>
                      <a:pt x="23451" y="64143"/>
                      <a:pt x="25280" y="65972"/>
                      <a:pt x="25280" y="68243"/>
                    </a:cubicBezTo>
                    <a:cubicBezTo>
                      <a:pt x="25300" y="71398"/>
                      <a:pt x="27852" y="73950"/>
                      <a:pt x="31007" y="73950"/>
                    </a:cubicBezTo>
                    <a:lnTo>
                      <a:pt x="47023" y="73950"/>
                    </a:lnTo>
                    <a:lnTo>
                      <a:pt x="47023" y="86469"/>
                    </a:lnTo>
                    <a:lnTo>
                      <a:pt x="47827" y="86469"/>
                    </a:lnTo>
                    <a:lnTo>
                      <a:pt x="47827" y="73950"/>
                    </a:lnTo>
                    <a:lnTo>
                      <a:pt x="53493" y="73950"/>
                    </a:lnTo>
                    <a:lnTo>
                      <a:pt x="53493" y="72342"/>
                    </a:lnTo>
                    <a:lnTo>
                      <a:pt x="34323" y="72342"/>
                    </a:lnTo>
                    <a:lnTo>
                      <a:pt x="34323" y="63259"/>
                    </a:lnTo>
                    <a:lnTo>
                      <a:pt x="53493" y="63259"/>
                    </a:lnTo>
                    <a:lnTo>
                      <a:pt x="53493" y="62455"/>
                    </a:lnTo>
                    <a:lnTo>
                      <a:pt x="48630" y="62455"/>
                    </a:lnTo>
                    <a:lnTo>
                      <a:pt x="48630" y="52910"/>
                    </a:lnTo>
                    <a:lnTo>
                      <a:pt x="52951" y="51042"/>
                    </a:lnTo>
                    <a:lnTo>
                      <a:pt x="52710" y="51685"/>
                    </a:lnTo>
                    <a:lnTo>
                      <a:pt x="53453" y="51986"/>
                    </a:lnTo>
                    <a:lnTo>
                      <a:pt x="53513" y="51886"/>
                    </a:lnTo>
                    <a:lnTo>
                      <a:pt x="53513" y="48751"/>
                    </a:lnTo>
                    <a:lnTo>
                      <a:pt x="45315" y="48751"/>
                    </a:lnTo>
                    <a:lnTo>
                      <a:pt x="45315" y="39065"/>
                    </a:lnTo>
                    <a:lnTo>
                      <a:pt x="50539" y="41697"/>
                    </a:lnTo>
                    <a:cubicBezTo>
                      <a:pt x="51484" y="42160"/>
                      <a:pt x="52468" y="42541"/>
                      <a:pt x="53513" y="42803"/>
                    </a:cubicBezTo>
                    <a:lnTo>
                      <a:pt x="53513" y="41135"/>
                    </a:lnTo>
                    <a:cubicBezTo>
                      <a:pt x="52730" y="40914"/>
                      <a:pt x="51966" y="40612"/>
                      <a:pt x="51263" y="40251"/>
                    </a:cubicBezTo>
                    <a:lnTo>
                      <a:pt x="41215" y="35187"/>
                    </a:lnTo>
                    <a:lnTo>
                      <a:pt x="41215" y="27551"/>
                    </a:lnTo>
                    <a:lnTo>
                      <a:pt x="53493" y="33298"/>
                    </a:lnTo>
                    <a:lnTo>
                      <a:pt x="53493" y="32414"/>
                    </a:lnTo>
                    <a:lnTo>
                      <a:pt x="48711" y="30183"/>
                    </a:lnTo>
                    <a:lnTo>
                      <a:pt x="53493" y="25179"/>
                    </a:lnTo>
                    <a:lnTo>
                      <a:pt x="53493" y="24014"/>
                    </a:lnTo>
                    <a:lnTo>
                      <a:pt x="52247" y="25300"/>
                    </a:lnTo>
                    <a:lnTo>
                      <a:pt x="42099" y="20859"/>
                    </a:lnTo>
                    <a:lnTo>
                      <a:pt x="53493" y="13524"/>
                    </a:lnTo>
                    <a:lnTo>
                      <a:pt x="53493" y="11615"/>
                    </a:lnTo>
                    <a:lnTo>
                      <a:pt x="49836" y="13966"/>
                    </a:lnTo>
                    <a:lnTo>
                      <a:pt x="42843" y="6230"/>
                    </a:lnTo>
                    <a:lnTo>
                      <a:pt x="50298" y="322"/>
                    </a:lnTo>
                    <a:lnTo>
                      <a:pt x="50037" y="21"/>
                    </a:lnTo>
                    <a:lnTo>
                      <a:pt x="49394" y="21"/>
                    </a:lnTo>
                    <a:lnTo>
                      <a:pt x="33157" y="12901"/>
                    </a:lnTo>
                    <a:lnTo>
                      <a:pt x="29500" y="12901"/>
                    </a:lnTo>
                    <a:lnTo>
                      <a:pt x="29500" y="1"/>
                    </a:lnTo>
                    <a:lnTo>
                      <a:pt x="27892" y="1"/>
                    </a:lnTo>
                    <a:lnTo>
                      <a:pt x="27892" y="9063"/>
                    </a:lnTo>
                    <a:lnTo>
                      <a:pt x="21743" y="15212"/>
                    </a:lnTo>
                    <a:lnTo>
                      <a:pt x="11696" y="15212"/>
                    </a:lnTo>
                    <a:lnTo>
                      <a:pt x="18850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5"/>
              <p:cNvSpPr/>
              <p:nvPr/>
            </p:nvSpPr>
            <p:spPr>
              <a:xfrm>
                <a:off x="3629226" y="4179594"/>
                <a:ext cx="1884059" cy="399923"/>
              </a:xfrm>
              <a:custGeom>
                <a:avLst/>
                <a:gdLst/>
                <a:ahLst/>
                <a:cxnLst/>
                <a:rect l="l" t="t" r="r" b="b"/>
                <a:pathLst>
                  <a:path w="53494" h="11355" extrusionOk="0">
                    <a:moveTo>
                      <a:pt x="1" y="1"/>
                    </a:moveTo>
                    <a:lnTo>
                      <a:pt x="1" y="7797"/>
                    </a:lnTo>
                    <a:cubicBezTo>
                      <a:pt x="1" y="9767"/>
                      <a:pt x="1608" y="11354"/>
                      <a:pt x="3577" y="11354"/>
                    </a:cubicBezTo>
                    <a:lnTo>
                      <a:pt x="49936" y="11354"/>
                    </a:lnTo>
                    <a:cubicBezTo>
                      <a:pt x="51906" y="11354"/>
                      <a:pt x="53493" y="9767"/>
                      <a:pt x="53493" y="7797"/>
                    </a:cubicBezTo>
                    <a:lnTo>
                      <a:pt x="534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3750943" y="4263802"/>
                <a:ext cx="231466" cy="231466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2" extrusionOk="0">
                    <a:moveTo>
                      <a:pt x="3276" y="1"/>
                    </a:moveTo>
                    <a:cubicBezTo>
                      <a:pt x="1468" y="1"/>
                      <a:pt x="1" y="1488"/>
                      <a:pt x="1" y="3296"/>
                    </a:cubicBezTo>
                    <a:cubicBezTo>
                      <a:pt x="1" y="5105"/>
                      <a:pt x="1468" y="6572"/>
                      <a:pt x="3276" y="6572"/>
                    </a:cubicBezTo>
                    <a:cubicBezTo>
                      <a:pt x="5085" y="6572"/>
                      <a:pt x="6572" y="5105"/>
                      <a:pt x="6572" y="3296"/>
                    </a:cubicBezTo>
                    <a:cubicBezTo>
                      <a:pt x="6572" y="1488"/>
                      <a:pt x="5085" y="1"/>
                      <a:pt x="3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5"/>
              <p:cNvSpPr/>
              <p:nvPr/>
            </p:nvSpPr>
            <p:spPr>
              <a:xfrm>
                <a:off x="4220869" y="4263802"/>
                <a:ext cx="231466" cy="231466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2" extrusionOk="0">
                    <a:moveTo>
                      <a:pt x="3276" y="1"/>
                    </a:moveTo>
                    <a:cubicBezTo>
                      <a:pt x="1468" y="1"/>
                      <a:pt x="1" y="1488"/>
                      <a:pt x="1" y="3296"/>
                    </a:cubicBezTo>
                    <a:cubicBezTo>
                      <a:pt x="1" y="5105"/>
                      <a:pt x="1468" y="6572"/>
                      <a:pt x="3276" y="6572"/>
                    </a:cubicBezTo>
                    <a:cubicBezTo>
                      <a:pt x="5105" y="6572"/>
                      <a:pt x="6572" y="5105"/>
                      <a:pt x="6572" y="3296"/>
                    </a:cubicBezTo>
                    <a:cubicBezTo>
                      <a:pt x="6572" y="1488"/>
                      <a:pt x="5105" y="1"/>
                      <a:pt x="3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5"/>
              <p:cNvSpPr/>
              <p:nvPr/>
            </p:nvSpPr>
            <p:spPr>
              <a:xfrm>
                <a:off x="4690795" y="4263802"/>
                <a:ext cx="231466" cy="231466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2" extrusionOk="0">
                    <a:moveTo>
                      <a:pt x="3276" y="1"/>
                    </a:moveTo>
                    <a:cubicBezTo>
                      <a:pt x="1468" y="1"/>
                      <a:pt x="1" y="1488"/>
                      <a:pt x="1" y="3296"/>
                    </a:cubicBezTo>
                    <a:cubicBezTo>
                      <a:pt x="1" y="5105"/>
                      <a:pt x="1468" y="6572"/>
                      <a:pt x="3276" y="6572"/>
                    </a:cubicBezTo>
                    <a:cubicBezTo>
                      <a:pt x="5105" y="6572"/>
                      <a:pt x="6572" y="5105"/>
                      <a:pt x="6572" y="3296"/>
                    </a:cubicBezTo>
                    <a:cubicBezTo>
                      <a:pt x="6572" y="1488"/>
                      <a:pt x="5105" y="1"/>
                      <a:pt x="3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5"/>
              <p:cNvSpPr/>
              <p:nvPr/>
            </p:nvSpPr>
            <p:spPr>
              <a:xfrm>
                <a:off x="5160721" y="4263802"/>
                <a:ext cx="231466" cy="231466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2" extrusionOk="0">
                    <a:moveTo>
                      <a:pt x="3276" y="1"/>
                    </a:moveTo>
                    <a:cubicBezTo>
                      <a:pt x="1468" y="1"/>
                      <a:pt x="1" y="1488"/>
                      <a:pt x="1" y="3296"/>
                    </a:cubicBezTo>
                    <a:cubicBezTo>
                      <a:pt x="1" y="5105"/>
                      <a:pt x="1468" y="6572"/>
                      <a:pt x="3276" y="6572"/>
                    </a:cubicBezTo>
                    <a:cubicBezTo>
                      <a:pt x="5105" y="6572"/>
                      <a:pt x="6572" y="5105"/>
                      <a:pt x="6572" y="3296"/>
                    </a:cubicBezTo>
                    <a:cubicBezTo>
                      <a:pt x="6572" y="1488"/>
                      <a:pt x="5105" y="1"/>
                      <a:pt x="3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>
                <a:off x="5022733" y="2321830"/>
                <a:ext cx="179094" cy="179094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5085" fill="none" extrusionOk="0">
                    <a:moveTo>
                      <a:pt x="5084" y="2914"/>
                    </a:moveTo>
                    <a:cubicBezTo>
                      <a:pt x="5084" y="985"/>
                      <a:pt x="2753" y="0"/>
                      <a:pt x="1387" y="1367"/>
                    </a:cubicBezTo>
                    <a:cubicBezTo>
                      <a:pt x="0" y="2733"/>
                      <a:pt x="985" y="5084"/>
                      <a:pt x="2914" y="5084"/>
                    </a:cubicBezTo>
                    <a:cubicBezTo>
                      <a:pt x="4100" y="5084"/>
                      <a:pt x="5084" y="4120"/>
                      <a:pt x="5084" y="291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200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>
                <a:off x="5070842" y="2384133"/>
                <a:ext cx="94883" cy="80689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2291" extrusionOk="0">
                    <a:moveTo>
                      <a:pt x="1536" y="0"/>
                    </a:moveTo>
                    <a:cubicBezTo>
                      <a:pt x="1251" y="0"/>
                      <a:pt x="960" y="106"/>
                      <a:pt x="724" y="341"/>
                    </a:cubicBezTo>
                    <a:cubicBezTo>
                      <a:pt x="1" y="1065"/>
                      <a:pt x="503" y="2291"/>
                      <a:pt x="1528" y="2291"/>
                    </a:cubicBezTo>
                    <a:cubicBezTo>
                      <a:pt x="2171" y="2291"/>
                      <a:pt x="2694" y="1788"/>
                      <a:pt x="2694" y="1145"/>
                    </a:cubicBezTo>
                    <a:cubicBezTo>
                      <a:pt x="2694" y="454"/>
                      <a:pt x="2127" y="0"/>
                      <a:pt x="15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4184805" y="2465488"/>
                <a:ext cx="926462" cy="367345"/>
              </a:xfrm>
              <a:custGeom>
                <a:avLst/>
                <a:gdLst/>
                <a:ahLst/>
                <a:cxnLst/>
                <a:rect l="l" t="t" r="r" b="b"/>
                <a:pathLst>
                  <a:path w="26305" h="10430" extrusionOk="0">
                    <a:moveTo>
                      <a:pt x="2793" y="1"/>
                    </a:moveTo>
                    <a:lnTo>
                      <a:pt x="0" y="10189"/>
                    </a:lnTo>
                    <a:lnTo>
                      <a:pt x="924" y="10430"/>
                    </a:lnTo>
                    <a:lnTo>
                      <a:pt x="3537" y="965"/>
                    </a:lnTo>
                    <a:lnTo>
                      <a:pt x="24938" y="965"/>
                    </a:lnTo>
                    <a:lnTo>
                      <a:pt x="25862" y="1427"/>
                    </a:lnTo>
                    <a:lnTo>
                      <a:pt x="26304" y="563"/>
                    </a:lnTo>
                    <a:lnTo>
                      <a:pt x="251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5"/>
              <p:cNvSpPr/>
              <p:nvPr/>
            </p:nvSpPr>
            <p:spPr>
              <a:xfrm>
                <a:off x="4023431" y="2837752"/>
                <a:ext cx="191139" cy="423978"/>
              </a:xfrm>
              <a:custGeom>
                <a:avLst/>
                <a:gdLst/>
                <a:ahLst/>
                <a:cxnLst/>
                <a:rect l="l" t="t" r="r" b="b"/>
                <a:pathLst>
                  <a:path w="5427" h="12038" extrusionOk="0">
                    <a:moveTo>
                      <a:pt x="4482" y="1"/>
                    </a:moveTo>
                    <a:lnTo>
                      <a:pt x="1648" y="11073"/>
                    </a:lnTo>
                    <a:lnTo>
                      <a:pt x="0" y="11073"/>
                    </a:lnTo>
                    <a:lnTo>
                      <a:pt x="0" y="12038"/>
                    </a:lnTo>
                    <a:lnTo>
                      <a:pt x="2412" y="12038"/>
                    </a:lnTo>
                    <a:lnTo>
                      <a:pt x="5426" y="242"/>
                    </a:lnTo>
                    <a:lnTo>
                      <a:pt x="44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5"/>
              <p:cNvSpPr/>
              <p:nvPr/>
            </p:nvSpPr>
            <p:spPr>
              <a:xfrm>
                <a:off x="3916577" y="3142079"/>
                <a:ext cx="178354" cy="179094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5085" fill="none" extrusionOk="0">
                    <a:moveTo>
                      <a:pt x="5064" y="2914"/>
                    </a:moveTo>
                    <a:cubicBezTo>
                      <a:pt x="5064" y="985"/>
                      <a:pt x="2733" y="0"/>
                      <a:pt x="1367" y="1387"/>
                    </a:cubicBezTo>
                    <a:cubicBezTo>
                      <a:pt x="0" y="2753"/>
                      <a:pt x="965" y="5084"/>
                      <a:pt x="2894" y="5084"/>
                    </a:cubicBezTo>
                    <a:cubicBezTo>
                      <a:pt x="4099" y="5084"/>
                      <a:pt x="5064" y="4100"/>
                      <a:pt x="5064" y="291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200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3963982" y="3204065"/>
                <a:ext cx="94883" cy="81006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2300" extrusionOk="0">
                    <a:moveTo>
                      <a:pt x="1536" y="0"/>
                    </a:moveTo>
                    <a:cubicBezTo>
                      <a:pt x="1250" y="0"/>
                      <a:pt x="959" y="108"/>
                      <a:pt x="724" y="350"/>
                    </a:cubicBezTo>
                    <a:cubicBezTo>
                      <a:pt x="0" y="1074"/>
                      <a:pt x="523" y="2300"/>
                      <a:pt x="1548" y="2300"/>
                    </a:cubicBezTo>
                    <a:cubicBezTo>
                      <a:pt x="2191" y="2300"/>
                      <a:pt x="2693" y="1777"/>
                      <a:pt x="2693" y="1154"/>
                    </a:cubicBezTo>
                    <a:cubicBezTo>
                      <a:pt x="2693" y="463"/>
                      <a:pt x="2127" y="0"/>
                      <a:pt x="15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4169203" y="2729489"/>
                <a:ext cx="17751" cy="36840"/>
              </a:xfrm>
              <a:custGeom>
                <a:avLst/>
                <a:gdLst/>
                <a:ahLst/>
                <a:cxnLst/>
                <a:rect l="l" t="t" r="r" b="b"/>
                <a:pathLst>
                  <a:path w="504" h="1046" extrusionOk="0">
                    <a:moveTo>
                      <a:pt x="282" y="0"/>
                    </a:moveTo>
                    <a:lnTo>
                      <a:pt x="262" y="20"/>
                    </a:lnTo>
                    <a:lnTo>
                      <a:pt x="1" y="965"/>
                    </a:lnTo>
                    <a:lnTo>
                      <a:pt x="1" y="985"/>
                    </a:lnTo>
                    <a:lnTo>
                      <a:pt x="202" y="1045"/>
                    </a:lnTo>
                    <a:lnTo>
                      <a:pt x="222" y="1025"/>
                    </a:lnTo>
                    <a:lnTo>
                      <a:pt x="503" y="81"/>
                    </a:lnTo>
                    <a:lnTo>
                      <a:pt x="483" y="6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4263343" y="2757066"/>
                <a:ext cx="18455" cy="36840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046" extrusionOk="0">
                    <a:moveTo>
                      <a:pt x="282" y="1"/>
                    </a:moveTo>
                    <a:lnTo>
                      <a:pt x="1" y="945"/>
                    </a:lnTo>
                    <a:lnTo>
                      <a:pt x="21" y="985"/>
                    </a:lnTo>
                    <a:lnTo>
                      <a:pt x="222" y="1046"/>
                    </a:lnTo>
                    <a:lnTo>
                      <a:pt x="242" y="1026"/>
                    </a:lnTo>
                    <a:lnTo>
                      <a:pt x="523" y="81"/>
                    </a:lnTo>
                    <a:lnTo>
                      <a:pt x="503" y="41"/>
                    </a:ln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4226539" y="2887306"/>
                <a:ext cx="17011" cy="36840"/>
              </a:xfrm>
              <a:custGeom>
                <a:avLst/>
                <a:gdLst/>
                <a:ahLst/>
                <a:cxnLst/>
                <a:rect l="l" t="t" r="r" b="b"/>
                <a:pathLst>
                  <a:path w="483" h="1046" extrusionOk="0">
                    <a:moveTo>
                      <a:pt x="262" y="0"/>
                    </a:moveTo>
                    <a:lnTo>
                      <a:pt x="1" y="965"/>
                    </a:lnTo>
                    <a:lnTo>
                      <a:pt x="1" y="985"/>
                    </a:lnTo>
                    <a:lnTo>
                      <a:pt x="181" y="1045"/>
                    </a:lnTo>
                    <a:lnTo>
                      <a:pt x="222" y="1025"/>
                    </a:lnTo>
                    <a:lnTo>
                      <a:pt x="483" y="81"/>
                    </a:lnTo>
                    <a:lnTo>
                      <a:pt x="483" y="61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5"/>
              <p:cNvSpPr/>
              <p:nvPr/>
            </p:nvSpPr>
            <p:spPr>
              <a:xfrm>
                <a:off x="4130990" y="2860398"/>
                <a:ext cx="17751" cy="36136"/>
              </a:xfrm>
              <a:custGeom>
                <a:avLst/>
                <a:gdLst/>
                <a:ahLst/>
                <a:cxnLst/>
                <a:rect l="l" t="t" r="r" b="b"/>
                <a:pathLst>
                  <a:path w="504" h="1026" extrusionOk="0">
                    <a:moveTo>
                      <a:pt x="282" y="1"/>
                    </a:moveTo>
                    <a:lnTo>
                      <a:pt x="1" y="945"/>
                    </a:lnTo>
                    <a:lnTo>
                      <a:pt x="1" y="985"/>
                    </a:lnTo>
                    <a:lnTo>
                      <a:pt x="202" y="1026"/>
                    </a:lnTo>
                    <a:lnTo>
                      <a:pt x="222" y="1026"/>
                    </a:lnTo>
                    <a:lnTo>
                      <a:pt x="503" y="81"/>
                    </a:lnTo>
                    <a:lnTo>
                      <a:pt x="503" y="41"/>
                    </a:ln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5"/>
              <p:cNvSpPr/>
              <p:nvPr/>
            </p:nvSpPr>
            <p:spPr>
              <a:xfrm>
                <a:off x="4130286" y="2723819"/>
                <a:ext cx="150072" cy="211637"/>
              </a:xfrm>
              <a:custGeom>
                <a:avLst/>
                <a:gdLst/>
                <a:ahLst/>
                <a:cxnLst/>
                <a:rect l="l" t="t" r="r" b="b"/>
                <a:pathLst>
                  <a:path w="4261" h="6009" extrusionOk="0">
                    <a:moveTo>
                      <a:pt x="1508" y="0"/>
                    </a:moveTo>
                    <a:lnTo>
                      <a:pt x="1" y="5225"/>
                    </a:lnTo>
                    <a:lnTo>
                      <a:pt x="2774" y="6009"/>
                    </a:lnTo>
                    <a:lnTo>
                      <a:pt x="4261" y="804"/>
                    </a:lnTo>
                    <a:lnTo>
                      <a:pt x="15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5"/>
              <p:cNvSpPr/>
              <p:nvPr/>
            </p:nvSpPr>
            <p:spPr>
              <a:xfrm>
                <a:off x="4181952" y="2706773"/>
                <a:ext cx="103371" cy="51034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449" extrusionOk="0">
                    <a:moveTo>
                      <a:pt x="654" y="1"/>
                    </a:moveTo>
                    <a:cubicBezTo>
                      <a:pt x="624" y="1"/>
                      <a:pt x="594" y="1"/>
                      <a:pt x="563" y="2"/>
                    </a:cubicBezTo>
                    <a:lnTo>
                      <a:pt x="382" y="2"/>
                    </a:lnTo>
                    <a:cubicBezTo>
                      <a:pt x="262" y="2"/>
                      <a:pt x="161" y="82"/>
                      <a:pt x="121" y="203"/>
                    </a:cubicBezTo>
                    <a:lnTo>
                      <a:pt x="21" y="565"/>
                    </a:lnTo>
                    <a:cubicBezTo>
                      <a:pt x="1" y="625"/>
                      <a:pt x="41" y="665"/>
                      <a:pt x="81" y="685"/>
                    </a:cubicBezTo>
                    <a:lnTo>
                      <a:pt x="2673" y="1449"/>
                    </a:lnTo>
                    <a:cubicBezTo>
                      <a:pt x="2713" y="1449"/>
                      <a:pt x="2774" y="1429"/>
                      <a:pt x="2794" y="1369"/>
                    </a:cubicBezTo>
                    <a:lnTo>
                      <a:pt x="2894" y="1007"/>
                    </a:lnTo>
                    <a:cubicBezTo>
                      <a:pt x="2935" y="886"/>
                      <a:pt x="2874" y="746"/>
                      <a:pt x="2774" y="685"/>
                    </a:cubicBezTo>
                    <a:lnTo>
                      <a:pt x="2613" y="585"/>
                    </a:lnTo>
                    <a:cubicBezTo>
                      <a:pt x="2035" y="219"/>
                      <a:pt x="1347" y="1"/>
                      <a:pt x="6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>
                <a:off x="4127468" y="2895089"/>
                <a:ext cx="103371" cy="51034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449" extrusionOk="0">
                    <a:moveTo>
                      <a:pt x="262" y="0"/>
                    </a:moveTo>
                    <a:cubicBezTo>
                      <a:pt x="221" y="0"/>
                      <a:pt x="161" y="20"/>
                      <a:pt x="141" y="81"/>
                    </a:cubicBezTo>
                    <a:lnTo>
                      <a:pt x="41" y="442"/>
                    </a:lnTo>
                    <a:cubicBezTo>
                      <a:pt x="0" y="563"/>
                      <a:pt x="61" y="704"/>
                      <a:pt x="161" y="764"/>
                    </a:cubicBezTo>
                    <a:lnTo>
                      <a:pt x="322" y="864"/>
                    </a:lnTo>
                    <a:cubicBezTo>
                      <a:pt x="897" y="1248"/>
                      <a:pt x="1582" y="1449"/>
                      <a:pt x="2273" y="1449"/>
                    </a:cubicBezTo>
                    <a:cubicBezTo>
                      <a:pt x="2306" y="1449"/>
                      <a:pt x="2339" y="1448"/>
                      <a:pt x="2372" y="1447"/>
                    </a:cubicBezTo>
                    <a:lnTo>
                      <a:pt x="2552" y="1447"/>
                    </a:lnTo>
                    <a:cubicBezTo>
                      <a:pt x="2673" y="1447"/>
                      <a:pt x="2773" y="1367"/>
                      <a:pt x="2814" y="1246"/>
                    </a:cubicBezTo>
                    <a:lnTo>
                      <a:pt x="2914" y="885"/>
                    </a:lnTo>
                    <a:cubicBezTo>
                      <a:pt x="2934" y="844"/>
                      <a:pt x="2894" y="784"/>
                      <a:pt x="2854" y="764"/>
                    </a:cubicBez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5"/>
              <p:cNvSpPr/>
              <p:nvPr/>
            </p:nvSpPr>
            <p:spPr>
              <a:xfrm>
                <a:off x="4172055" y="2712373"/>
                <a:ext cx="109006" cy="86500"/>
              </a:xfrm>
              <a:custGeom>
                <a:avLst/>
                <a:gdLst/>
                <a:ahLst/>
                <a:cxnLst/>
                <a:rect l="l" t="t" r="r" b="b"/>
                <a:pathLst>
                  <a:path w="3095" h="2456" extrusionOk="0">
                    <a:moveTo>
                      <a:pt x="647" y="1"/>
                    </a:moveTo>
                    <a:cubicBezTo>
                      <a:pt x="543" y="1"/>
                      <a:pt x="460" y="77"/>
                      <a:pt x="442" y="185"/>
                    </a:cubicBezTo>
                    <a:lnTo>
                      <a:pt x="0" y="1712"/>
                    </a:lnTo>
                    <a:lnTo>
                      <a:pt x="2613" y="2455"/>
                    </a:lnTo>
                    <a:lnTo>
                      <a:pt x="3055" y="928"/>
                    </a:lnTo>
                    <a:cubicBezTo>
                      <a:pt x="3095" y="828"/>
                      <a:pt x="3035" y="707"/>
                      <a:pt x="2954" y="647"/>
                    </a:cubicBezTo>
                    <a:lnTo>
                      <a:pt x="2794" y="546"/>
                    </a:lnTo>
                    <a:cubicBezTo>
                      <a:pt x="2257" y="201"/>
                      <a:pt x="1610" y="2"/>
                      <a:pt x="958" y="2"/>
                    </a:cubicBezTo>
                    <a:cubicBezTo>
                      <a:pt x="927" y="2"/>
                      <a:pt x="896" y="3"/>
                      <a:pt x="864" y="4"/>
                    </a:cubicBezTo>
                    <a:lnTo>
                      <a:pt x="684" y="4"/>
                    </a:lnTo>
                    <a:cubicBezTo>
                      <a:pt x="671" y="2"/>
                      <a:pt x="659" y="1"/>
                      <a:pt x="6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>
                <a:off x="4175577" y="2757735"/>
                <a:ext cx="90621" cy="5811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650" extrusionOk="0">
                    <a:moveTo>
                      <a:pt x="322" y="1"/>
                    </a:moveTo>
                    <a:cubicBezTo>
                      <a:pt x="289" y="1"/>
                      <a:pt x="255" y="1"/>
                      <a:pt x="222" y="2"/>
                    </a:cubicBezTo>
                    <a:cubicBezTo>
                      <a:pt x="182" y="2"/>
                      <a:pt x="141" y="2"/>
                      <a:pt x="101" y="42"/>
                    </a:cubicBezTo>
                    <a:lnTo>
                      <a:pt x="41" y="203"/>
                    </a:lnTo>
                    <a:lnTo>
                      <a:pt x="1" y="1027"/>
                    </a:lnTo>
                    <a:lnTo>
                      <a:pt x="2131" y="1650"/>
                    </a:lnTo>
                    <a:lnTo>
                      <a:pt x="2513" y="926"/>
                    </a:lnTo>
                    <a:lnTo>
                      <a:pt x="2573" y="766"/>
                    </a:lnTo>
                    <a:cubicBezTo>
                      <a:pt x="2553" y="725"/>
                      <a:pt x="2513" y="685"/>
                      <a:pt x="2493" y="645"/>
                    </a:cubicBezTo>
                    <a:cubicBezTo>
                      <a:pt x="1838" y="221"/>
                      <a:pt x="1091" y="1"/>
                      <a:pt x="3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5"/>
              <p:cNvSpPr/>
              <p:nvPr/>
            </p:nvSpPr>
            <p:spPr>
              <a:xfrm>
                <a:off x="4131694" y="2858989"/>
                <a:ext cx="107632" cy="84246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2392" extrusionOk="0">
                    <a:moveTo>
                      <a:pt x="443" y="1"/>
                    </a:moveTo>
                    <a:lnTo>
                      <a:pt x="41" y="1447"/>
                    </a:lnTo>
                    <a:cubicBezTo>
                      <a:pt x="1" y="1548"/>
                      <a:pt x="41" y="1668"/>
                      <a:pt x="121" y="1729"/>
                    </a:cubicBezTo>
                    <a:lnTo>
                      <a:pt x="282" y="1829"/>
                    </a:lnTo>
                    <a:cubicBezTo>
                      <a:pt x="865" y="2211"/>
                      <a:pt x="1528" y="2392"/>
                      <a:pt x="2211" y="2392"/>
                    </a:cubicBezTo>
                    <a:lnTo>
                      <a:pt x="2392" y="2392"/>
                    </a:lnTo>
                    <a:cubicBezTo>
                      <a:pt x="2513" y="2392"/>
                      <a:pt x="2613" y="2311"/>
                      <a:pt x="2653" y="2211"/>
                    </a:cubicBezTo>
                    <a:lnTo>
                      <a:pt x="3055" y="764"/>
                    </a:ln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>
                <a:off x="4138773" y="2796018"/>
                <a:ext cx="118938" cy="121086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3438" extrusionOk="0">
                    <a:moveTo>
                      <a:pt x="764" y="0"/>
                    </a:moveTo>
                    <a:lnTo>
                      <a:pt x="41" y="2492"/>
                    </a:lnTo>
                    <a:cubicBezTo>
                      <a:pt x="1" y="2612"/>
                      <a:pt x="61" y="2733"/>
                      <a:pt x="162" y="2793"/>
                    </a:cubicBezTo>
                    <a:cubicBezTo>
                      <a:pt x="797" y="3217"/>
                      <a:pt x="1543" y="3438"/>
                      <a:pt x="2312" y="3438"/>
                    </a:cubicBezTo>
                    <a:cubicBezTo>
                      <a:pt x="2345" y="3438"/>
                      <a:pt x="2379" y="3437"/>
                      <a:pt x="2412" y="3436"/>
                    </a:cubicBezTo>
                    <a:cubicBezTo>
                      <a:pt x="2533" y="3436"/>
                      <a:pt x="2633" y="3356"/>
                      <a:pt x="2673" y="3255"/>
                    </a:cubicBezTo>
                    <a:lnTo>
                      <a:pt x="3377" y="76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5"/>
              <p:cNvSpPr/>
              <p:nvPr/>
            </p:nvSpPr>
            <p:spPr>
              <a:xfrm>
                <a:off x="4149410" y="2789573"/>
                <a:ext cx="104779" cy="106717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3030" extrusionOk="0">
                    <a:moveTo>
                      <a:pt x="940" y="1"/>
                    </a:moveTo>
                    <a:cubicBezTo>
                      <a:pt x="908" y="1"/>
                      <a:pt x="876" y="1"/>
                      <a:pt x="844" y="2"/>
                    </a:cubicBezTo>
                    <a:cubicBezTo>
                      <a:pt x="744" y="2"/>
                      <a:pt x="643" y="83"/>
                      <a:pt x="603" y="183"/>
                    </a:cubicBezTo>
                    <a:lnTo>
                      <a:pt x="20" y="2233"/>
                    </a:lnTo>
                    <a:cubicBezTo>
                      <a:pt x="0" y="2333"/>
                      <a:pt x="40" y="2414"/>
                      <a:pt x="121" y="2434"/>
                    </a:cubicBezTo>
                    <a:lnTo>
                      <a:pt x="2130" y="3016"/>
                    </a:lnTo>
                    <a:cubicBezTo>
                      <a:pt x="2152" y="3025"/>
                      <a:pt x="2174" y="3029"/>
                      <a:pt x="2196" y="3029"/>
                    </a:cubicBezTo>
                    <a:cubicBezTo>
                      <a:pt x="2271" y="3029"/>
                      <a:pt x="2336" y="2979"/>
                      <a:pt x="2351" y="2916"/>
                    </a:cubicBezTo>
                    <a:lnTo>
                      <a:pt x="2954" y="846"/>
                    </a:lnTo>
                    <a:cubicBezTo>
                      <a:pt x="2974" y="746"/>
                      <a:pt x="2934" y="645"/>
                      <a:pt x="2854" y="585"/>
                    </a:cubicBezTo>
                    <a:cubicBezTo>
                      <a:pt x="2278" y="201"/>
                      <a:pt x="1611" y="1"/>
                      <a:pt x="9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5"/>
              <p:cNvSpPr/>
              <p:nvPr/>
            </p:nvSpPr>
            <p:spPr>
              <a:xfrm>
                <a:off x="4140217" y="2766998"/>
                <a:ext cx="33283" cy="117494"/>
              </a:xfrm>
              <a:custGeom>
                <a:avLst/>
                <a:gdLst/>
                <a:ahLst/>
                <a:cxnLst/>
                <a:rect l="l" t="t" r="r" b="b"/>
                <a:pathLst>
                  <a:path w="945" h="3336" extrusionOk="0">
                    <a:moveTo>
                      <a:pt x="945" y="0"/>
                    </a:moveTo>
                    <a:lnTo>
                      <a:pt x="0" y="3336"/>
                    </a:lnTo>
                    <a:lnTo>
                      <a:pt x="281" y="2874"/>
                    </a:lnTo>
                    <a:lnTo>
                      <a:pt x="884" y="744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5"/>
              <p:cNvSpPr/>
              <p:nvPr/>
            </p:nvSpPr>
            <p:spPr>
              <a:xfrm>
                <a:off x="4232209" y="2793870"/>
                <a:ext cx="33283" cy="117529"/>
              </a:xfrm>
              <a:custGeom>
                <a:avLst/>
                <a:gdLst/>
                <a:ahLst/>
                <a:cxnLst/>
                <a:rect l="l" t="t" r="r" b="b"/>
                <a:pathLst>
                  <a:path w="945" h="3337" extrusionOk="0">
                    <a:moveTo>
                      <a:pt x="945" y="1"/>
                    </a:moveTo>
                    <a:lnTo>
                      <a:pt x="603" y="644"/>
                    </a:lnTo>
                    <a:lnTo>
                      <a:pt x="0" y="2794"/>
                    </a:lnTo>
                    <a:lnTo>
                      <a:pt x="0" y="3337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rgbClr val="244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>
                <a:off x="4170647" y="2759214"/>
                <a:ext cx="8523" cy="3684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046" extrusionOk="0">
                    <a:moveTo>
                      <a:pt x="241" y="0"/>
                    </a:moveTo>
                    <a:lnTo>
                      <a:pt x="81" y="221"/>
                    </a:lnTo>
                    <a:lnTo>
                      <a:pt x="0" y="1045"/>
                    </a:lnTo>
                    <a:lnTo>
                      <a:pt x="141" y="985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5"/>
              <p:cNvSpPr/>
              <p:nvPr/>
            </p:nvSpPr>
            <p:spPr>
              <a:xfrm>
                <a:off x="4232209" y="2793870"/>
                <a:ext cx="33987" cy="117529"/>
              </a:xfrm>
              <a:custGeom>
                <a:avLst/>
                <a:gdLst/>
                <a:ahLst/>
                <a:cxnLst/>
                <a:rect l="l" t="t" r="r" b="b"/>
                <a:pathLst>
                  <a:path w="965" h="3337" extrusionOk="0">
                    <a:moveTo>
                      <a:pt x="965" y="1"/>
                    </a:moveTo>
                    <a:lnTo>
                      <a:pt x="623" y="644"/>
                    </a:lnTo>
                    <a:lnTo>
                      <a:pt x="0" y="2794"/>
                    </a:lnTo>
                    <a:lnTo>
                      <a:pt x="0" y="3337"/>
                    </a:lnTo>
                    <a:lnTo>
                      <a:pt x="9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5"/>
              <p:cNvSpPr/>
              <p:nvPr/>
            </p:nvSpPr>
            <p:spPr>
              <a:xfrm>
                <a:off x="4250594" y="2783973"/>
                <a:ext cx="15602" cy="40362"/>
              </a:xfrm>
              <a:custGeom>
                <a:avLst/>
                <a:gdLst/>
                <a:ahLst/>
                <a:cxnLst/>
                <a:rect l="l" t="t" r="r" b="b"/>
                <a:pathLst>
                  <a:path w="443" h="1146" extrusionOk="0">
                    <a:moveTo>
                      <a:pt x="443" y="0"/>
                    </a:moveTo>
                    <a:lnTo>
                      <a:pt x="1" y="905"/>
                    </a:lnTo>
                    <a:lnTo>
                      <a:pt x="1" y="1146"/>
                    </a:lnTo>
                    <a:lnTo>
                      <a:pt x="443" y="282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5"/>
              <p:cNvSpPr/>
              <p:nvPr/>
            </p:nvSpPr>
            <p:spPr>
              <a:xfrm>
                <a:off x="4226539" y="2881635"/>
                <a:ext cx="8523" cy="3895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06" extrusionOk="0">
                    <a:moveTo>
                      <a:pt x="242" y="1"/>
                    </a:moveTo>
                    <a:lnTo>
                      <a:pt x="101" y="121"/>
                    </a:lnTo>
                    <a:lnTo>
                      <a:pt x="1" y="1106"/>
                    </a:lnTo>
                    <a:lnTo>
                      <a:pt x="141" y="865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5"/>
              <p:cNvSpPr/>
              <p:nvPr/>
            </p:nvSpPr>
            <p:spPr>
              <a:xfrm>
                <a:off x="4139478" y="2854728"/>
                <a:ext cx="15638" cy="4110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167" extrusionOk="0">
                    <a:moveTo>
                      <a:pt x="443" y="1"/>
                    </a:moveTo>
                    <a:lnTo>
                      <a:pt x="1" y="885"/>
                    </a:lnTo>
                    <a:lnTo>
                      <a:pt x="1" y="1166"/>
                    </a:lnTo>
                    <a:lnTo>
                      <a:pt x="443" y="262"/>
                    </a:ln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5"/>
              <p:cNvSpPr/>
              <p:nvPr/>
            </p:nvSpPr>
            <p:spPr>
              <a:xfrm>
                <a:off x="4180543" y="2803097"/>
                <a:ext cx="57373" cy="28317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804" extrusionOk="0">
                    <a:moveTo>
                      <a:pt x="161" y="0"/>
                    </a:moveTo>
                    <a:cubicBezTo>
                      <a:pt x="141" y="0"/>
                      <a:pt x="101" y="0"/>
                      <a:pt x="101" y="20"/>
                    </a:cubicBezTo>
                    <a:lnTo>
                      <a:pt x="21" y="342"/>
                    </a:lnTo>
                    <a:cubicBezTo>
                      <a:pt x="0" y="362"/>
                      <a:pt x="21" y="382"/>
                      <a:pt x="41" y="382"/>
                    </a:cubicBezTo>
                    <a:lnTo>
                      <a:pt x="1487" y="804"/>
                    </a:lnTo>
                    <a:cubicBezTo>
                      <a:pt x="1508" y="804"/>
                      <a:pt x="1528" y="784"/>
                      <a:pt x="1528" y="764"/>
                    </a:cubicBezTo>
                    <a:lnTo>
                      <a:pt x="1628" y="462"/>
                    </a:lnTo>
                    <a:cubicBezTo>
                      <a:pt x="1628" y="442"/>
                      <a:pt x="1608" y="422"/>
                      <a:pt x="1588" y="422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1" name="Google Shape;611;p25"/>
            <p:cNvGrpSpPr/>
            <p:nvPr/>
          </p:nvGrpSpPr>
          <p:grpSpPr>
            <a:xfrm>
              <a:off x="3721600" y="1102885"/>
              <a:ext cx="1701171" cy="3323459"/>
              <a:chOff x="778675" y="1383025"/>
              <a:chExt cx="1127350" cy="2202425"/>
            </a:xfrm>
          </p:grpSpPr>
          <p:sp>
            <p:nvSpPr>
              <p:cNvPr id="612" name="Google Shape;612;p25"/>
              <p:cNvSpPr/>
              <p:nvPr/>
            </p:nvSpPr>
            <p:spPr>
              <a:xfrm>
                <a:off x="778675" y="1383025"/>
                <a:ext cx="1127350" cy="2202425"/>
              </a:xfrm>
              <a:custGeom>
                <a:avLst/>
                <a:gdLst/>
                <a:ahLst/>
                <a:cxnLst/>
                <a:rect l="l" t="t" r="r" b="b"/>
                <a:pathLst>
                  <a:path w="45094" h="88097" extrusionOk="0">
                    <a:moveTo>
                      <a:pt x="18468" y="2673"/>
                    </a:moveTo>
                    <a:cubicBezTo>
                      <a:pt x="18474" y="2673"/>
                      <a:pt x="18481" y="2673"/>
                      <a:pt x="18487" y="2673"/>
                    </a:cubicBezTo>
                    <a:lnTo>
                      <a:pt x="26606" y="2673"/>
                    </a:lnTo>
                    <a:cubicBezTo>
                      <a:pt x="27731" y="2673"/>
                      <a:pt x="27731" y="4361"/>
                      <a:pt x="26606" y="4361"/>
                    </a:cubicBezTo>
                    <a:lnTo>
                      <a:pt x="18487" y="4361"/>
                    </a:lnTo>
                    <a:cubicBezTo>
                      <a:pt x="17369" y="4341"/>
                      <a:pt x="17362" y="2673"/>
                      <a:pt x="18468" y="2673"/>
                    </a:cubicBezTo>
                    <a:close/>
                    <a:moveTo>
                      <a:pt x="6953" y="2512"/>
                    </a:moveTo>
                    <a:cubicBezTo>
                      <a:pt x="7857" y="2512"/>
                      <a:pt x="8299" y="3577"/>
                      <a:pt x="7676" y="4220"/>
                    </a:cubicBezTo>
                    <a:cubicBezTo>
                      <a:pt x="7469" y="4422"/>
                      <a:pt x="7215" y="4512"/>
                      <a:pt x="6967" y="4512"/>
                    </a:cubicBezTo>
                    <a:cubicBezTo>
                      <a:pt x="6446" y="4512"/>
                      <a:pt x="5948" y="4116"/>
                      <a:pt x="5948" y="3517"/>
                    </a:cubicBezTo>
                    <a:cubicBezTo>
                      <a:pt x="5968" y="2954"/>
                      <a:pt x="6410" y="2512"/>
                      <a:pt x="6953" y="2512"/>
                    </a:cubicBezTo>
                    <a:close/>
                    <a:moveTo>
                      <a:pt x="40934" y="6411"/>
                    </a:moveTo>
                    <a:cubicBezTo>
                      <a:pt x="41958" y="6411"/>
                      <a:pt x="42802" y="7255"/>
                      <a:pt x="42802" y="8259"/>
                    </a:cubicBezTo>
                    <a:lnTo>
                      <a:pt x="42802" y="76261"/>
                    </a:lnTo>
                    <a:cubicBezTo>
                      <a:pt x="42782" y="77285"/>
                      <a:pt x="41958" y="78109"/>
                      <a:pt x="40934" y="78109"/>
                    </a:cubicBezTo>
                    <a:lnTo>
                      <a:pt x="4321" y="78109"/>
                    </a:lnTo>
                    <a:cubicBezTo>
                      <a:pt x="3296" y="78109"/>
                      <a:pt x="2472" y="77285"/>
                      <a:pt x="2472" y="76261"/>
                    </a:cubicBezTo>
                    <a:lnTo>
                      <a:pt x="2472" y="8259"/>
                    </a:lnTo>
                    <a:cubicBezTo>
                      <a:pt x="2472" y="7255"/>
                      <a:pt x="3296" y="6411"/>
                      <a:pt x="4321" y="6411"/>
                    </a:cubicBezTo>
                    <a:close/>
                    <a:moveTo>
                      <a:pt x="22599" y="79318"/>
                    </a:moveTo>
                    <a:cubicBezTo>
                      <a:pt x="24457" y="79318"/>
                      <a:pt x="26244" y="80762"/>
                      <a:pt x="26244" y="82952"/>
                    </a:cubicBezTo>
                    <a:cubicBezTo>
                      <a:pt x="26244" y="84942"/>
                      <a:pt x="24637" y="86549"/>
                      <a:pt x="22627" y="86569"/>
                    </a:cubicBezTo>
                    <a:cubicBezTo>
                      <a:pt x="19412" y="86549"/>
                      <a:pt x="17784" y="82651"/>
                      <a:pt x="20075" y="80380"/>
                    </a:cubicBezTo>
                    <a:cubicBezTo>
                      <a:pt x="20808" y="79647"/>
                      <a:pt x="21712" y="79318"/>
                      <a:pt x="22599" y="79318"/>
                    </a:cubicBezTo>
                    <a:close/>
                    <a:moveTo>
                      <a:pt x="4481" y="0"/>
                    </a:moveTo>
                    <a:cubicBezTo>
                      <a:pt x="2010" y="0"/>
                      <a:pt x="0" y="1990"/>
                      <a:pt x="20" y="4462"/>
                    </a:cubicBezTo>
                    <a:lnTo>
                      <a:pt x="20" y="83615"/>
                    </a:lnTo>
                    <a:cubicBezTo>
                      <a:pt x="20" y="86087"/>
                      <a:pt x="2010" y="88097"/>
                      <a:pt x="4481" y="88097"/>
                    </a:cubicBezTo>
                    <a:lnTo>
                      <a:pt x="40632" y="88097"/>
                    </a:lnTo>
                    <a:cubicBezTo>
                      <a:pt x="43104" y="88076"/>
                      <a:pt x="45093" y="86087"/>
                      <a:pt x="45093" y="83615"/>
                    </a:cubicBezTo>
                    <a:lnTo>
                      <a:pt x="45093" y="4462"/>
                    </a:lnTo>
                    <a:cubicBezTo>
                      <a:pt x="45093" y="1990"/>
                      <a:pt x="43104" y="0"/>
                      <a:pt x="406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5"/>
              <p:cNvSpPr/>
              <p:nvPr/>
            </p:nvSpPr>
            <p:spPr>
              <a:xfrm>
                <a:off x="1234325" y="3374425"/>
                <a:ext cx="19242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6" extrusionOk="0">
                    <a:moveTo>
                      <a:pt x="4401" y="1"/>
                    </a:moveTo>
                    <a:cubicBezTo>
                      <a:pt x="1467" y="1"/>
                      <a:pt x="0" y="3537"/>
                      <a:pt x="2090" y="5607"/>
                    </a:cubicBezTo>
                    <a:cubicBezTo>
                      <a:pt x="2759" y="6276"/>
                      <a:pt x="3581" y="6576"/>
                      <a:pt x="4388" y="6576"/>
                    </a:cubicBezTo>
                    <a:cubicBezTo>
                      <a:pt x="6076" y="6576"/>
                      <a:pt x="7697" y="5262"/>
                      <a:pt x="7697" y="3276"/>
                    </a:cubicBezTo>
                    <a:cubicBezTo>
                      <a:pt x="7697" y="1468"/>
                      <a:pt x="6230" y="1"/>
                      <a:pt x="44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4" name="Google Shape;614;p25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4335548" y="3852814"/>
            <a:ext cx="89928" cy="82444"/>
          </a:xfrm>
          <a:custGeom>
            <a:avLst/>
            <a:gdLst/>
            <a:ahLst/>
            <a:cxnLst/>
            <a:rect l="l" t="t" r="r" b="b"/>
            <a:pathLst>
              <a:path w="3136" h="2875" extrusionOk="0">
                <a:moveTo>
                  <a:pt x="1571" y="1"/>
                </a:moveTo>
                <a:cubicBezTo>
                  <a:pt x="865" y="1"/>
                  <a:pt x="302" y="556"/>
                  <a:pt x="302" y="1267"/>
                </a:cubicBezTo>
                <a:lnTo>
                  <a:pt x="302" y="2192"/>
                </a:lnTo>
                <a:cubicBezTo>
                  <a:pt x="302" y="2292"/>
                  <a:pt x="222" y="2372"/>
                  <a:pt x="122" y="2372"/>
                </a:cubicBezTo>
                <a:cubicBezTo>
                  <a:pt x="61" y="2372"/>
                  <a:pt x="1" y="2413"/>
                  <a:pt x="1" y="2473"/>
                </a:cubicBezTo>
                <a:lnTo>
                  <a:pt x="1" y="2634"/>
                </a:lnTo>
                <a:cubicBezTo>
                  <a:pt x="1" y="2754"/>
                  <a:pt x="122" y="2875"/>
                  <a:pt x="262" y="2875"/>
                </a:cubicBezTo>
                <a:lnTo>
                  <a:pt x="2875" y="2875"/>
                </a:lnTo>
                <a:cubicBezTo>
                  <a:pt x="3015" y="2875"/>
                  <a:pt x="3136" y="2754"/>
                  <a:pt x="3136" y="2634"/>
                </a:cubicBezTo>
                <a:lnTo>
                  <a:pt x="3136" y="2473"/>
                </a:lnTo>
                <a:cubicBezTo>
                  <a:pt x="3136" y="2413"/>
                  <a:pt x="3075" y="2372"/>
                  <a:pt x="3015" y="2372"/>
                </a:cubicBezTo>
                <a:cubicBezTo>
                  <a:pt x="2915" y="2352"/>
                  <a:pt x="2854" y="2272"/>
                  <a:pt x="2854" y="2192"/>
                </a:cubicBezTo>
                <a:lnTo>
                  <a:pt x="2854" y="1328"/>
                </a:lnTo>
                <a:cubicBezTo>
                  <a:pt x="2854" y="624"/>
                  <a:pt x="2312" y="41"/>
                  <a:pt x="1609" y="1"/>
                </a:cubicBezTo>
                <a:cubicBezTo>
                  <a:pt x="1596" y="1"/>
                  <a:pt x="1583" y="1"/>
                  <a:pt x="15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4745021" y="3884538"/>
            <a:ext cx="36820" cy="35756"/>
          </a:xfrm>
          <a:custGeom>
            <a:avLst/>
            <a:gdLst/>
            <a:ahLst/>
            <a:cxnLst/>
            <a:rect l="l" t="t" r="r" b="b"/>
            <a:pathLst>
              <a:path w="705" h="685" extrusionOk="0">
                <a:moveTo>
                  <a:pt x="342" y="1"/>
                </a:moveTo>
                <a:cubicBezTo>
                  <a:pt x="162" y="1"/>
                  <a:pt x="1" y="141"/>
                  <a:pt x="1" y="342"/>
                </a:cubicBezTo>
                <a:cubicBezTo>
                  <a:pt x="1" y="523"/>
                  <a:pt x="162" y="684"/>
                  <a:pt x="342" y="684"/>
                </a:cubicBezTo>
                <a:cubicBezTo>
                  <a:pt x="543" y="684"/>
                  <a:pt x="704" y="523"/>
                  <a:pt x="704" y="342"/>
                </a:cubicBezTo>
                <a:cubicBezTo>
                  <a:pt x="704" y="141"/>
                  <a:pt x="543" y="1"/>
                  <a:pt x="34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5"/>
          <p:cNvSpPr/>
          <p:nvPr/>
        </p:nvSpPr>
        <p:spPr>
          <a:xfrm>
            <a:off x="4684184" y="3871845"/>
            <a:ext cx="46716" cy="35754"/>
          </a:xfrm>
          <a:custGeom>
            <a:avLst/>
            <a:gdLst/>
            <a:ahLst/>
            <a:cxnLst/>
            <a:rect l="l" t="t" r="r" b="b"/>
            <a:pathLst>
              <a:path w="1448" h="1247" extrusionOk="0">
                <a:moveTo>
                  <a:pt x="724" y="0"/>
                </a:moveTo>
                <a:lnTo>
                  <a:pt x="0" y="1246"/>
                </a:lnTo>
                <a:lnTo>
                  <a:pt x="1447" y="1246"/>
                </a:lnTo>
                <a:lnTo>
                  <a:pt x="7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25"/>
          <p:cNvGrpSpPr/>
          <p:nvPr/>
        </p:nvGrpSpPr>
        <p:grpSpPr>
          <a:xfrm>
            <a:off x="3493489" y="1881530"/>
            <a:ext cx="2157317" cy="2834870"/>
            <a:chOff x="3493489" y="1881530"/>
            <a:chExt cx="2157317" cy="2834870"/>
          </a:xfrm>
        </p:grpSpPr>
        <p:cxnSp>
          <p:nvCxnSpPr>
            <p:cNvPr id="619" name="Google Shape;619;p25"/>
            <p:cNvCxnSpPr/>
            <p:nvPr/>
          </p:nvCxnSpPr>
          <p:spPr>
            <a:xfrm rot="10800000">
              <a:off x="4572017" y="4410676"/>
              <a:ext cx="0" cy="2997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620" name="Google Shape;620;p25"/>
            <p:cNvSpPr/>
            <p:nvPr/>
          </p:nvSpPr>
          <p:spPr>
            <a:xfrm>
              <a:off x="3493489" y="1881530"/>
              <a:ext cx="2157317" cy="2772742"/>
            </a:xfrm>
            <a:custGeom>
              <a:avLst/>
              <a:gdLst/>
              <a:ahLst/>
              <a:cxnLst/>
              <a:rect l="l" t="t" r="r" b="b"/>
              <a:pathLst>
                <a:path w="94206" h="116612" fill="none" extrusionOk="0">
                  <a:moveTo>
                    <a:pt x="94205" y="1"/>
                  </a:moveTo>
                  <a:lnTo>
                    <a:pt x="94205" y="105600"/>
                  </a:lnTo>
                  <a:cubicBezTo>
                    <a:pt x="94205" y="111668"/>
                    <a:pt x="89262" y="116612"/>
                    <a:pt x="83193" y="116612"/>
                  </a:cubicBezTo>
                  <a:lnTo>
                    <a:pt x="11012" y="116612"/>
                  </a:lnTo>
                  <a:cubicBezTo>
                    <a:pt x="4923" y="116612"/>
                    <a:pt x="0" y="111668"/>
                    <a:pt x="0" y="105600"/>
                  </a:cubicBez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111120"/>
              </a:solidFill>
              <a:prstDash val="dash"/>
              <a:miter lim="2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4508627" y="4589500"/>
              <a:ext cx="126900" cy="126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5"/>
          <p:cNvGrpSpPr/>
          <p:nvPr/>
        </p:nvGrpSpPr>
        <p:grpSpPr>
          <a:xfrm>
            <a:off x="4366087" y="1316055"/>
            <a:ext cx="3580227" cy="2635632"/>
            <a:chOff x="4366087" y="1316055"/>
            <a:chExt cx="3580227" cy="2635632"/>
          </a:xfrm>
        </p:grpSpPr>
        <p:grpSp>
          <p:nvGrpSpPr>
            <p:cNvPr id="623" name="Google Shape;623;p25"/>
            <p:cNvGrpSpPr/>
            <p:nvPr/>
          </p:nvGrpSpPr>
          <p:grpSpPr>
            <a:xfrm>
              <a:off x="5903615" y="1691545"/>
              <a:ext cx="2042700" cy="857532"/>
              <a:chOff x="5903615" y="1691545"/>
              <a:chExt cx="2042700" cy="857532"/>
            </a:xfrm>
          </p:grpSpPr>
          <p:sp>
            <p:nvSpPr>
              <p:cNvPr id="624" name="Google Shape;624;p25"/>
              <p:cNvSpPr txBox="1"/>
              <p:nvPr/>
            </p:nvSpPr>
            <p:spPr>
              <a:xfrm>
                <a:off x="5903615" y="1928378"/>
                <a:ext cx="2042700" cy="62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It’s the biggest planet in the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25" name="Google Shape;625;p25"/>
              <p:cNvSpPr txBox="1"/>
              <p:nvPr/>
            </p:nvSpPr>
            <p:spPr>
              <a:xfrm>
                <a:off x="5903615" y="1691545"/>
                <a:ext cx="2042700" cy="37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626" name="Google Shape;626;p25"/>
            <p:cNvGrpSpPr/>
            <p:nvPr/>
          </p:nvGrpSpPr>
          <p:grpSpPr>
            <a:xfrm>
              <a:off x="4366087" y="1316055"/>
              <a:ext cx="1990131" cy="2635632"/>
              <a:chOff x="4366087" y="1316055"/>
              <a:chExt cx="1990131" cy="2635632"/>
            </a:xfrm>
          </p:grpSpPr>
          <p:grpSp>
            <p:nvGrpSpPr>
              <p:cNvPr id="627" name="Google Shape;627;p25"/>
              <p:cNvGrpSpPr/>
              <p:nvPr/>
            </p:nvGrpSpPr>
            <p:grpSpPr>
              <a:xfrm>
                <a:off x="6014763" y="1316055"/>
                <a:ext cx="341456" cy="375488"/>
                <a:chOff x="4481258" y="4554292"/>
                <a:chExt cx="92300" cy="101483"/>
              </a:xfrm>
            </p:grpSpPr>
            <p:sp>
              <p:nvSpPr>
                <p:cNvPr id="628" name="Google Shape;628;p25"/>
                <p:cNvSpPr/>
                <p:nvPr/>
              </p:nvSpPr>
              <p:spPr>
                <a:xfrm>
                  <a:off x="4481258" y="4554292"/>
                  <a:ext cx="92300" cy="84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6" h="2875" extrusionOk="0">
                      <a:moveTo>
                        <a:pt x="1571" y="1"/>
                      </a:moveTo>
                      <a:cubicBezTo>
                        <a:pt x="865" y="1"/>
                        <a:pt x="302" y="556"/>
                        <a:pt x="302" y="1267"/>
                      </a:cubicBezTo>
                      <a:lnTo>
                        <a:pt x="302" y="2192"/>
                      </a:lnTo>
                      <a:cubicBezTo>
                        <a:pt x="302" y="2292"/>
                        <a:pt x="222" y="2372"/>
                        <a:pt x="122" y="2372"/>
                      </a:cubicBezTo>
                      <a:cubicBezTo>
                        <a:pt x="61" y="2372"/>
                        <a:pt x="1" y="2413"/>
                        <a:pt x="1" y="2473"/>
                      </a:cubicBezTo>
                      <a:lnTo>
                        <a:pt x="1" y="2634"/>
                      </a:lnTo>
                      <a:cubicBezTo>
                        <a:pt x="1" y="2754"/>
                        <a:pt x="122" y="2875"/>
                        <a:pt x="262" y="2875"/>
                      </a:cubicBezTo>
                      <a:lnTo>
                        <a:pt x="2875" y="2875"/>
                      </a:lnTo>
                      <a:cubicBezTo>
                        <a:pt x="3015" y="2875"/>
                        <a:pt x="3136" y="2754"/>
                        <a:pt x="3136" y="2634"/>
                      </a:cubicBezTo>
                      <a:lnTo>
                        <a:pt x="3136" y="2473"/>
                      </a:lnTo>
                      <a:cubicBezTo>
                        <a:pt x="3136" y="2413"/>
                        <a:pt x="3075" y="2372"/>
                        <a:pt x="3015" y="2372"/>
                      </a:cubicBezTo>
                      <a:cubicBezTo>
                        <a:pt x="2915" y="2352"/>
                        <a:pt x="2854" y="2272"/>
                        <a:pt x="2854" y="2192"/>
                      </a:cubicBezTo>
                      <a:lnTo>
                        <a:pt x="2854" y="1328"/>
                      </a:lnTo>
                      <a:cubicBezTo>
                        <a:pt x="2854" y="624"/>
                        <a:pt x="2312" y="41"/>
                        <a:pt x="1609" y="1"/>
                      </a:cubicBezTo>
                      <a:cubicBezTo>
                        <a:pt x="1596" y="1"/>
                        <a:pt x="1583" y="1"/>
                        <a:pt x="157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25"/>
                <p:cNvSpPr/>
                <p:nvPr/>
              </p:nvSpPr>
              <p:spPr>
                <a:xfrm>
                  <a:off x="4512603" y="4644208"/>
                  <a:ext cx="29609" cy="11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" h="393" extrusionOk="0">
                      <a:moveTo>
                        <a:pt x="1" y="1"/>
                      </a:moveTo>
                      <a:cubicBezTo>
                        <a:pt x="61" y="262"/>
                        <a:pt x="282" y="393"/>
                        <a:pt x="503" y="393"/>
                      </a:cubicBezTo>
                      <a:cubicBezTo>
                        <a:pt x="724" y="393"/>
                        <a:pt x="945" y="262"/>
                        <a:pt x="100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30" name="Google Shape;630;p25"/>
              <p:cNvSpPr/>
              <p:nvPr/>
            </p:nvSpPr>
            <p:spPr>
              <a:xfrm>
                <a:off x="4366087" y="3940417"/>
                <a:ext cx="28848" cy="11270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393" extrusionOk="0">
                    <a:moveTo>
                      <a:pt x="1" y="1"/>
                    </a:moveTo>
                    <a:cubicBezTo>
                      <a:pt x="61" y="262"/>
                      <a:pt x="282" y="393"/>
                      <a:pt x="503" y="393"/>
                    </a:cubicBezTo>
                    <a:cubicBezTo>
                      <a:pt x="724" y="393"/>
                      <a:pt x="945" y="262"/>
                      <a:pt x="10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5"/>
              <p:cNvSpPr/>
              <p:nvPr/>
            </p:nvSpPr>
            <p:spPr>
              <a:xfrm>
                <a:off x="5591345" y="1815896"/>
                <a:ext cx="126900" cy="126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2" name="Google Shape;632;p25"/>
          <p:cNvGrpSpPr/>
          <p:nvPr/>
        </p:nvGrpSpPr>
        <p:grpSpPr>
          <a:xfrm>
            <a:off x="1197725" y="1288176"/>
            <a:ext cx="2859562" cy="2692763"/>
            <a:chOff x="1197725" y="1288176"/>
            <a:chExt cx="2859562" cy="2692763"/>
          </a:xfrm>
        </p:grpSpPr>
        <p:grpSp>
          <p:nvGrpSpPr>
            <p:cNvPr id="633" name="Google Shape;633;p25"/>
            <p:cNvGrpSpPr/>
            <p:nvPr/>
          </p:nvGrpSpPr>
          <p:grpSpPr>
            <a:xfrm>
              <a:off x="1197725" y="1691545"/>
              <a:ext cx="2042700" cy="857532"/>
              <a:chOff x="1197725" y="1691545"/>
              <a:chExt cx="2042700" cy="857532"/>
            </a:xfrm>
          </p:grpSpPr>
          <p:sp>
            <p:nvSpPr>
              <p:cNvPr id="634" name="Google Shape;634;p25"/>
              <p:cNvSpPr txBox="1"/>
              <p:nvPr/>
            </p:nvSpPr>
            <p:spPr>
              <a:xfrm>
                <a:off x="1197725" y="1928378"/>
                <a:ext cx="2042700" cy="62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35" name="Google Shape;635;p25"/>
              <p:cNvSpPr txBox="1"/>
              <p:nvPr/>
            </p:nvSpPr>
            <p:spPr>
              <a:xfrm>
                <a:off x="1197725" y="1691545"/>
                <a:ext cx="2042700" cy="37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636" name="Google Shape;636;p25"/>
            <p:cNvGrpSpPr/>
            <p:nvPr/>
          </p:nvGrpSpPr>
          <p:grpSpPr>
            <a:xfrm>
              <a:off x="2765251" y="1288176"/>
              <a:ext cx="1292036" cy="2692763"/>
              <a:chOff x="2765251" y="1288176"/>
              <a:chExt cx="1292036" cy="2692763"/>
            </a:xfrm>
          </p:grpSpPr>
          <p:sp>
            <p:nvSpPr>
              <p:cNvPr id="637" name="Google Shape;637;p25"/>
              <p:cNvSpPr/>
              <p:nvPr/>
            </p:nvSpPr>
            <p:spPr>
              <a:xfrm>
                <a:off x="2765251" y="1288176"/>
                <a:ext cx="364097" cy="403377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4588" extrusionOk="0">
                    <a:moveTo>
                      <a:pt x="2070" y="1"/>
                    </a:moveTo>
                    <a:cubicBezTo>
                      <a:pt x="905" y="1"/>
                      <a:pt x="623" y="1608"/>
                      <a:pt x="1709" y="2010"/>
                    </a:cubicBezTo>
                    <a:cubicBezTo>
                      <a:pt x="865" y="2171"/>
                      <a:pt x="181" y="2814"/>
                      <a:pt x="1" y="3638"/>
                    </a:cubicBezTo>
                    <a:cubicBezTo>
                      <a:pt x="543" y="4271"/>
                      <a:pt x="1307" y="4587"/>
                      <a:pt x="2070" y="4587"/>
                    </a:cubicBezTo>
                    <a:cubicBezTo>
                      <a:pt x="2834" y="4587"/>
                      <a:pt x="3598" y="4271"/>
                      <a:pt x="4140" y="3638"/>
                    </a:cubicBezTo>
                    <a:cubicBezTo>
                      <a:pt x="3959" y="2814"/>
                      <a:pt x="3276" y="2171"/>
                      <a:pt x="2432" y="2010"/>
                    </a:cubicBezTo>
                    <a:cubicBezTo>
                      <a:pt x="3517" y="1608"/>
                      <a:pt x="3236" y="1"/>
                      <a:pt x="20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5"/>
              <p:cNvSpPr/>
              <p:nvPr/>
            </p:nvSpPr>
            <p:spPr>
              <a:xfrm>
                <a:off x="3938539" y="3849373"/>
                <a:ext cx="118748" cy="131566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4588" extrusionOk="0">
                    <a:moveTo>
                      <a:pt x="2070" y="1"/>
                    </a:moveTo>
                    <a:cubicBezTo>
                      <a:pt x="905" y="1"/>
                      <a:pt x="623" y="1608"/>
                      <a:pt x="1709" y="2010"/>
                    </a:cubicBezTo>
                    <a:cubicBezTo>
                      <a:pt x="865" y="2171"/>
                      <a:pt x="181" y="2814"/>
                      <a:pt x="1" y="3638"/>
                    </a:cubicBezTo>
                    <a:cubicBezTo>
                      <a:pt x="543" y="4271"/>
                      <a:pt x="1307" y="4587"/>
                      <a:pt x="2070" y="4587"/>
                    </a:cubicBezTo>
                    <a:cubicBezTo>
                      <a:pt x="2834" y="4587"/>
                      <a:pt x="3598" y="4271"/>
                      <a:pt x="4140" y="3638"/>
                    </a:cubicBezTo>
                    <a:cubicBezTo>
                      <a:pt x="3959" y="2814"/>
                      <a:pt x="3276" y="2171"/>
                      <a:pt x="2432" y="2010"/>
                    </a:cubicBezTo>
                    <a:cubicBezTo>
                      <a:pt x="3517" y="1608"/>
                      <a:pt x="3236" y="1"/>
                      <a:pt x="20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5"/>
              <p:cNvSpPr/>
              <p:nvPr/>
            </p:nvSpPr>
            <p:spPr>
              <a:xfrm>
                <a:off x="3430125" y="1815896"/>
                <a:ext cx="126900" cy="126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0" name="Google Shape;640;p25"/>
          <p:cNvGrpSpPr/>
          <p:nvPr/>
        </p:nvGrpSpPr>
        <p:grpSpPr>
          <a:xfrm>
            <a:off x="1197725" y="3065897"/>
            <a:ext cx="3640906" cy="1199654"/>
            <a:chOff x="1197725" y="3065897"/>
            <a:chExt cx="3640906" cy="1199654"/>
          </a:xfrm>
        </p:grpSpPr>
        <p:grpSp>
          <p:nvGrpSpPr>
            <p:cNvPr id="641" name="Google Shape;641;p25"/>
            <p:cNvGrpSpPr/>
            <p:nvPr/>
          </p:nvGrpSpPr>
          <p:grpSpPr>
            <a:xfrm>
              <a:off x="1197725" y="3408018"/>
              <a:ext cx="2042850" cy="857532"/>
              <a:chOff x="1197725" y="3408018"/>
              <a:chExt cx="2042850" cy="857532"/>
            </a:xfrm>
          </p:grpSpPr>
          <p:sp>
            <p:nvSpPr>
              <p:cNvPr id="642" name="Google Shape;642;p25"/>
              <p:cNvSpPr txBox="1"/>
              <p:nvPr/>
            </p:nvSpPr>
            <p:spPr>
              <a:xfrm>
                <a:off x="1197725" y="3644851"/>
                <a:ext cx="2042700" cy="62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 has a beautiful name, but it’s terribly hot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43" name="Google Shape;643;p25"/>
              <p:cNvSpPr txBox="1"/>
              <p:nvPr/>
            </p:nvSpPr>
            <p:spPr>
              <a:xfrm>
                <a:off x="1197875" y="3408018"/>
                <a:ext cx="2042700" cy="37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644" name="Google Shape;644;p25"/>
            <p:cNvGrpSpPr/>
            <p:nvPr/>
          </p:nvGrpSpPr>
          <p:grpSpPr>
            <a:xfrm>
              <a:off x="2727559" y="3065897"/>
              <a:ext cx="2111072" cy="912003"/>
              <a:chOff x="2727559" y="3065897"/>
              <a:chExt cx="2111072" cy="912003"/>
            </a:xfrm>
          </p:grpSpPr>
          <p:grpSp>
            <p:nvGrpSpPr>
              <p:cNvPr id="645" name="Google Shape;645;p25"/>
              <p:cNvGrpSpPr/>
              <p:nvPr/>
            </p:nvGrpSpPr>
            <p:grpSpPr>
              <a:xfrm>
                <a:off x="2727559" y="3065897"/>
                <a:ext cx="439468" cy="375504"/>
                <a:chOff x="4839100" y="4547228"/>
                <a:chExt cx="158521" cy="135448"/>
              </a:xfrm>
            </p:grpSpPr>
            <p:sp>
              <p:nvSpPr>
                <p:cNvPr id="646" name="Google Shape;646;p25"/>
                <p:cNvSpPr/>
                <p:nvPr/>
              </p:nvSpPr>
              <p:spPr>
                <a:xfrm>
                  <a:off x="4901544" y="4586854"/>
                  <a:ext cx="37792" cy="3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685" extrusionOk="0">
                      <a:moveTo>
                        <a:pt x="342" y="1"/>
                      </a:moveTo>
                      <a:cubicBezTo>
                        <a:pt x="162" y="1"/>
                        <a:pt x="1" y="141"/>
                        <a:pt x="1" y="342"/>
                      </a:cubicBezTo>
                      <a:cubicBezTo>
                        <a:pt x="1" y="523"/>
                        <a:pt x="162" y="684"/>
                        <a:pt x="342" y="684"/>
                      </a:cubicBezTo>
                      <a:cubicBezTo>
                        <a:pt x="543" y="684"/>
                        <a:pt x="704" y="523"/>
                        <a:pt x="704" y="342"/>
                      </a:cubicBezTo>
                      <a:cubicBezTo>
                        <a:pt x="704" y="141"/>
                        <a:pt x="543" y="1"/>
                        <a:pt x="34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25"/>
                <p:cNvSpPr/>
                <p:nvPr/>
              </p:nvSpPr>
              <p:spPr>
                <a:xfrm>
                  <a:off x="4862762" y="4547228"/>
                  <a:ext cx="134860" cy="135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2" h="4602" fill="none" extrusionOk="0">
                      <a:moveTo>
                        <a:pt x="0" y="1969"/>
                      </a:moveTo>
                      <a:cubicBezTo>
                        <a:pt x="0" y="3718"/>
                        <a:pt x="2110" y="4602"/>
                        <a:pt x="3356" y="3356"/>
                      </a:cubicBezTo>
                      <a:cubicBezTo>
                        <a:pt x="4582" y="2110"/>
                        <a:pt x="3718" y="0"/>
                        <a:pt x="1949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3"/>
                  </a:solidFill>
                  <a:prstDash val="solid"/>
                  <a:miter lim="2009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25"/>
                <p:cNvSpPr/>
                <p:nvPr/>
              </p:nvSpPr>
              <p:spPr>
                <a:xfrm>
                  <a:off x="4839100" y="4573825"/>
                  <a:ext cx="47950" cy="36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" h="1247" extrusionOk="0">
                      <a:moveTo>
                        <a:pt x="724" y="0"/>
                      </a:moveTo>
                      <a:lnTo>
                        <a:pt x="0" y="1246"/>
                      </a:lnTo>
                      <a:lnTo>
                        <a:pt x="1447" y="1246"/>
                      </a:lnTo>
                      <a:lnTo>
                        <a:pt x="72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9" name="Google Shape;649;p25"/>
              <p:cNvGrpSpPr/>
              <p:nvPr/>
            </p:nvGrpSpPr>
            <p:grpSpPr>
              <a:xfrm>
                <a:off x="3430125" y="3532370"/>
                <a:ext cx="1408506" cy="445530"/>
                <a:chOff x="3430125" y="3532370"/>
                <a:chExt cx="1408506" cy="445530"/>
              </a:xfrm>
            </p:grpSpPr>
            <p:sp>
              <p:nvSpPr>
                <p:cNvPr id="650" name="Google Shape;650;p25"/>
                <p:cNvSpPr/>
                <p:nvPr/>
              </p:nvSpPr>
              <p:spPr>
                <a:xfrm>
                  <a:off x="4707237" y="3845932"/>
                  <a:ext cx="131394" cy="131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2" h="4602" fill="none" extrusionOk="0">
                      <a:moveTo>
                        <a:pt x="0" y="1969"/>
                      </a:moveTo>
                      <a:cubicBezTo>
                        <a:pt x="0" y="3718"/>
                        <a:pt x="2110" y="4602"/>
                        <a:pt x="3356" y="3356"/>
                      </a:cubicBezTo>
                      <a:cubicBezTo>
                        <a:pt x="4582" y="2110"/>
                        <a:pt x="3718" y="0"/>
                        <a:pt x="1949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3"/>
                  </a:solidFill>
                  <a:prstDash val="solid"/>
                  <a:miter lim="2009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25"/>
                <p:cNvSpPr/>
                <p:nvPr/>
              </p:nvSpPr>
              <p:spPr>
                <a:xfrm>
                  <a:off x="3430125" y="3532370"/>
                  <a:ext cx="126900" cy="126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52" name="Google Shape;652;p25"/>
          <p:cNvGrpSpPr/>
          <p:nvPr/>
        </p:nvGrpSpPr>
        <p:grpSpPr>
          <a:xfrm>
            <a:off x="5082940" y="3037218"/>
            <a:ext cx="2863375" cy="1228332"/>
            <a:chOff x="5082940" y="3037218"/>
            <a:chExt cx="2863375" cy="1228332"/>
          </a:xfrm>
        </p:grpSpPr>
        <p:grpSp>
          <p:nvGrpSpPr>
            <p:cNvPr id="653" name="Google Shape;653;p25"/>
            <p:cNvGrpSpPr/>
            <p:nvPr/>
          </p:nvGrpSpPr>
          <p:grpSpPr>
            <a:xfrm>
              <a:off x="5903465" y="3408018"/>
              <a:ext cx="2042850" cy="857532"/>
              <a:chOff x="5903465" y="3408018"/>
              <a:chExt cx="2042850" cy="857532"/>
            </a:xfrm>
          </p:grpSpPr>
          <p:sp>
            <p:nvSpPr>
              <p:cNvPr id="654" name="Google Shape;654;p25"/>
              <p:cNvSpPr txBox="1"/>
              <p:nvPr/>
            </p:nvSpPr>
            <p:spPr>
              <a:xfrm>
                <a:off x="5903465" y="3644851"/>
                <a:ext cx="2042700" cy="62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 is the ringed one and a gas giant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55" name="Google Shape;655;p25"/>
              <p:cNvSpPr txBox="1"/>
              <p:nvPr/>
            </p:nvSpPr>
            <p:spPr>
              <a:xfrm>
                <a:off x="5903615" y="3408018"/>
                <a:ext cx="2042700" cy="37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656" name="Google Shape;656;p25"/>
            <p:cNvGrpSpPr/>
            <p:nvPr/>
          </p:nvGrpSpPr>
          <p:grpSpPr>
            <a:xfrm>
              <a:off x="5082940" y="3037218"/>
              <a:ext cx="1307099" cy="929153"/>
              <a:chOff x="5082940" y="3037218"/>
              <a:chExt cx="1307099" cy="929153"/>
            </a:xfrm>
          </p:grpSpPr>
          <p:sp>
            <p:nvSpPr>
              <p:cNvPr id="657" name="Google Shape;657;p25"/>
              <p:cNvSpPr/>
              <p:nvPr/>
            </p:nvSpPr>
            <p:spPr>
              <a:xfrm>
                <a:off x="6025945" y="3037218"/>
                <a:ext cx="364094" cy="370803"/>
              </a:xfrm>
              <a:custGeom>
                <a:avLst/>
                <a:gdLst/>
                <a:ahLst/>
                <a:cxnLst/>
                <a:rect l="l" t="t" r="r" b="b"/>
                <a:pathLst>
                  <a:path w="4381" h="4462" extrusionOk="0">
                    <a:moveTo>
                      <a:pt x="2205" y="1661"/>
                    </a:moveTo>
                    <a:cubicBezTo>
                      <a:pt x="2496" y="1661"/>
                      <a:pt x="2773" y="1891"/>
                      <a:pt x="2773" y="2231"/>
                    </a:cubicBezTo>
                    <a:cubicBezTo>
                      <a:pt x="2773" y="2550"/>
                      <a:pt x="2517" y="2789"/>
                      <a:pt x="2201" y="2794"/>
                    </a:cubicBezTo>
                    <a:lnTo>
                      <a:pt x="2201" y="2794"/>
                    </a:lnTo>
                    <a:cubicBezTo>
                      <a:pt x="1705" y="2786"/>
                      <a:pt x="1449" y="2189"/>
                      <a:pt x="1809" y="1830"/>
                    </a:cubicBezTo>
                    <a:cubicBezTo>
                      <a:pt x="1925" y="1713"/>
                      <a:pt x="2067" y="1661"/>
                      <a:pt x="2205" y="1661"/>
                    </a:cubicBezTo>
                    <a:close/>
                    <a:moveTo>
                      <a:pt x="1708" y="1"/>
                    </a:moveTo>
                    <a:lnTo>
                      <a:pt x="1567" y="584"/>
                    </a:lnTo>
                    <a:cubicBezTo>
                      <a:pt x="1387" y="644"/>
                      <a:pt x="1226" y="744"/>
                      <a:pt x="1065" y="885"/>
                    </a:cubicBezTo>
                    <a:lnTo>
                      <a:pt x="502" y="684"/>
                    </a:lnTo>
                    <a:lnTo>
                      <a:pt x="241" y="1106"/>
                    </a:lnTo>
                    <a:lnTo>
                      <a:pt x="0" y="1528"/>
                    </a:lnTo>
                    <a:lnTo>
                      <a:pt x="442" y="1930"/>
                    </a:lnTo>
                    <a:cubicBezTo>
                      <a:pt x="422" y="2030"/>
                      <a:pt x="402" y="2131"/>
                      <a:pt x="402" y="2231"/>
                    </a:cubicBezTo>
                    <a:cubicBezTo>
                      <a:pt x="402" y="2332"/>
                      <a:pt x="422" y="2432"/>
                      <a:pt x="442" y="2533"/>
                    </a:cubicBezTo>
                    <a:lnTo>
                      <a:pt x="0" y="2935"/>
                    </a:lnTo>
                    <a:lnTo>
                      <a:pt x="241" y="3357"/>
                    </a:lnTo>
                    <a:lnTo>
                      <a:pt x="502" y="3759"/>
                    </a:lnTo>
                    <a:lnTo>
                      <a:pt x="1065" y="3578"/>
                    </a:lnTo>
                    <a:cubicBezTo>
                      <a:pt x="1226" y="3698"/>
                      <a:pt x="1387" y="3799"/>
                      <a:pt x="1567" y="3879"/>
                    </a:cubicBezTo>
                    <a:lnTo>
                      <a:pt x="1708" y="4462"/>
                    </a:lnTo>
                    <a:lnTo>
                      <a:pt x="2673" y="4462"/>
                    </a:lnTo>
                    <a:lnTo>
                      <a:pt x="2793" y="3879"/>
                    </a:lnTo>
                    <a:cubicBezTo>
                      <a:pt x="2974" y="3819"/>
                      <a:pt x="3155" y="3718"/>
                      <a:pt x="3316" y="3578"/>
                    </a:cubicBezTo>
                    <a:lnTo>
                      <a:pt x="3878" y="3759"/>
                    </a:lnTo>
                    <a:lnTo>
                      <a:pt x="4140" y="3357"/>
                    </a:lnTo>
                    <a:lnTo>
                      <a:pt x="4381" y="2935"/>
                    </a:lnTo>
                    <a:lnTo>
                      <a:pt x="3939" y="2533"/>
                    </a:lnTo>
                    <a:cubicBezTo>
                      <a:pt x="3959" y="2432"/>
                      <a:pt x="3959" y="2332"/>
                      <a:pt x="3959" y="2231"/>
                    </a:cubicBezTo>
                    <a:cubicBezTo>
                      <a:pt x="3959" y="2131"/>
                      <a:pt x="3959" y="2030"/>
                      <a:pt x="3939" y="1930"/>
                    </a:cubicBezTo>
                    <a:lnTo>
                      <a:pt x="4381" y="1528"/>
                    </a:lnTo>
                    <a:lnTo>
                      <a:pt x="4140" y="1106"/>
                    </a:lnTo>
                    <a:lnTo>
                      <a:pt x="3878" y="684"/>
                    </a:lnTo>
                    <a:lnTo>
                      <a:pt x="3316" y="885"/>
                    </a:lnTo>
                    <a:cubicBezTo>
                      <a:pt x="3155" y="744"/>
                      <a:pt x="2974" y="644"/>
                      <a:pt x="2793" y="584"/>
                    </a:cubicBezTo>
                    <a:lnTo>
                      <a:pt x="26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5"/>
              <p:cNvSpPr/>
              <p:nvPr/>
            </p:nvSpPr>
            <p:spPr>
              <a:xfrm>
                <a:off x="5082940" y="3838419"/>
                <a:ext cx="125630" cy="127953"/>
              </a:xfrm>
              <a:custGeom>
                <a:avLst/>
                <a:gdLst/>
                <a:ahLst/>
                <a:cxnLst/>
                <a:rect l="l" t="t" r="r" b="b"/>
                <a:pathLst>
                  <a:path w="4381" h="4462" extrusionOk="0">
                    <a:moveTo>
                      <a:pt x="2205" y="1661"/>
                    </a:moveTo>
                    <a:cubicBezTo>
                      <a:pt x="2496" y="1661"/>
                      <a:pt x="2773" y="1891"/>
                      <a:pt x="2773" y="2231"/>
                    </a:cubicBezTo>
                    <a:cubicBezTo>
                      <a:pt x="2773" y="2550"/>
                      <a:pt x="2517" y="2789"/>
                      <a:pt x="2201" y="2794"/>
                    </a:cubicBezTo>
                    <a:lnTo>
                      <a:pt x="2201" y="2794"/>
                    </a:lnTo>
                    <a:cubicBezTo>
                      <a:pt x="1705" y="2786"/>
                      <a:pt x="1449" y="2189"/>
                      <a:pt x="1809" y="1830"/>
                    </a:cubicBezTo>
                    <a:cubicBezTo>
                      <a:pt x="1925" y="1713"/>
                      <a:pt x="2067" y="1661"/>
                      <a:pt x="2205" y="1661"/>
                    </a:cubicBezTo>
                    <a:close/>
                    <a:moveTo>
                      <a:pt x="1708" y="1"/>
                    </a:moveTo>
                    <a:lnTo>
                      <a:pt x="1567" y="584"/>
                    </a:lnTo>
                    <a:cubicBezTo>
                      <a:pt x="1387" y="644"/>
                      <a:pt x="1226" y="744"/>
                      <a:pt x="1065" y="885"/>
                    </a:cubicBezTo>
                    <a:lnTo>
                      <a:pt x="502" y="684"/>
                    </a:lnTo>
                    <a:lnTo>
                      <a:pt x="241" y="1106"/>
                    </a:lnTo>
                    <a:lnTo>
                      <a:pt x="0" y="1528"/>
                    </a:lnTo>
                    <a:lnTo>
                      <a:pt x="442" y="1930"/>
                    </a:lnTo>
                    <a:cubicBezTo>
                      <a:pt x="422" y="2030"/>
                      <a:pt x="402" y="2131"/>
                      <a:pt x="402" y="2231"/>
                    </a:cubicBezTo>
                    <a:cubicBezTo>
                      <a:pt x="402" y="2332"/>
                      <a:pt x="422" y="2432"/>
                      <a:pt x="442" y="2533"/>
                    </a:cubicBezTo>
                    <a:lnTo>
                      <a:pt x="0" y="2935"/>
                    </a:lnTo>
                    <a:lnTo>
                      <a:pt x="241" y="3357"/>
                    </a:lnTo>
                    <a:lnTo>
                      <a:pt x="502" y="3759"/>
                    </a:lnTo>
                    <a:lnTo>
                      <a:pt x="1065" y="3578"/>
                    </a:lnTo>
                    <a:cubicBezTo>
                      <a:pt x="1226" y="3698"/>
                      <a:pt x="1387" y="3799"/>
                      <a:pt x="1567" y="3879"/>
                    </a:cubicBezTo>
                    <a:lnTo>
                      <a:pt x="1708" y="4462"/>
                    </a:lnTo>
                    <a:lnTo>
                      <a:pt x="2673" y="4462"/>
                    </a:lnTo>
                    <a:lnTo>
                      <a:pt x="2793" y="3879"/>
                    </a:lnTo>
                    <a:cubicBezTo>
                      <a:pt x="2974" y="3819"/>
                      <a:pt x="3155" y="3718"/>
                      <a:pt x="3316" y="3578"/>
                    </a:cubicBezTo>
                    <a:lnTo>
                      <a:pt x="3878" y="3759"/>
                    </a:lnTo>
                    <a:lnTo>
                      <a:pt x="4140" y="3357"/>
                    </a:lnTo>
                    <a:lnTo>
                      <a:pt x="4381" y="2935"/>
                    </a:lnTo>
                    <a:lnTo>
                      <a:pt x="3939" y="2533"/>
                    </a:lnTo>
                    <a:cubicBezTo>
                      <a:pt x="3959" y="2432"/>
                      <a:pt x="3959" y="2332"/>
                      <a:pt x="3959" y="2231"/>
                    </a:cubicBezTo>
                    <a:cubicBezTo>
                      <a:pt x="3959" y="2131"/>
                      <a:pt x="3959" y="2030"/>
                      <a:pt x="3939" y="1930"/>
                    </a:cubicBezTo>
                    <a:lnTo>
                      <a:pt x="4381" y="1528"/>
                    </a:lnTo>
                    <a:lnTo>
                      <a:pt x="4140" y="1106"/>
                    </a:lnTo>
                    <a:lnTo>
                      <a:pt x="3878" y="684"/>
                    </a:lnTo>
                    <a:lnTo>
                      <a:pt x="3316" y="885"/>
                    </a:lnTo>
                    <a:cubicBezTo>
                      <a:pt x="3155" y="744"/>
                      <a:pt x="2974" y="644"/>
                      <a:pt x="2793" y="584"/>
                    </a:cubicBezTo>
                    <a:lnTo>
                      <a:pt x="26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5"/>
              <p:cNvSpPr/>
              <p:nvPr/>
            </p:nvSpPr>
            <p:spPr>
              <a:xfrm>
                <a:off x="5591333" y="3532370"/>
                <a:ext cx="126900" cy="12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26"/>
          <p:cNvGrpSpPr/>
          <p:nvPr/>
        </p:nvGrpSpPr>
        <p:grpSpPr>
          <a:xfrm>
            <a:off x="4580964" y="1610900"/>
            <a:ext cx="3917790" cy="1235053"/>
            <a:chOff x="4580964" y="1610900"/>
            <a:chExt cx="3917790" cy="1235053"/>
          </a:xfrm>
        </p:grpSpPr>
        <p:grpSp>
          <p:nvGrpSpPr>
            <p:cNvPr id="665" name="Google Shape;665;p26"/>
            <p:cNvGrpSpPr/>
            <p:nvPr/>
          </p:nvGrpSpPr>
          <p:grpSpPr>
            <a:xfrm>
              <a:off x="4580964" y="1699445"/>
              <a:ext cx="3886857" cy="1146508"/>
              <a:chOff x="4580964" y="1699445"/>
              <a:chExt cx="3886857" cy="1146508"/>
            </a:xfrm>
          </p:grpSpPr>
          <p:sp>
            <p:nvSpPr>
              <p:cNvPr id="666" name="Google Shape;666;p26"/>
              <p:cNvSpPr/>
              <p:nvPr/>
            </p:nvSpPr>
            <p:spPr>
              <a:xfrm>
                <a:off x="4580964" y="2355153"/>
                <a:ext cx="2172600" cy="4908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67" name="Google Shape;667;p26"/>
              <p:cNvSpPr txBox="1"/>
              <p:nvPr/>
            </p:nvSpPr>
            <p:spPr>
              <a:xfrm>
                <a:off x="6042921" y="1699445"/>
                <a:ext cx="2424900" cy="53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place. The planet is full of iron oxide dust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668" name="Google Shape;668;p26"/>
            <p:cNvSpPr/>
            <p:nvPr/>
          </p:nvSpPr>
          <p:spPr>
            <a:xfrm flipH="1">
              <a:off x="6745732" y="1610900"/>
              <a:ext cx="1753022" cy="990266"/>
            </a:xfrm>
            <a:custGeom>
              <a:avLst/>
              <a:gdLst/>
              <a:ahLst/>
              <a:cxnLst/>
              <a:rect l="l" t="t" r="r" b="b"/>
              <a:pathLst>
                <a:path w="61049" h="33890" extrusionOk="0">
                  <a:moveTo>
                    <a:pt x="61049" y="33890"/>
                  </a:moveTo>
                  <a:lnTo>
                    <a:pt x="0" y="3389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69" name="Google Shape;669;p26"/>
          <p:cNvGrpSpPr/>
          <p:nvPr/>
        </p:nvGrpSpPr>
        <p:grpSpPr>
          <a:xfrm>
            <a:off x="4580964" y="2913754"/>
            <a:ext cx="3917790" cy="1234246"/>
            <a:chOff x="4580964" y="2913754"/>
            <a:chExt cx="3917790" cy="1234246"/>
          </a:xfrm>
        </p:grpSpPr>
        <p:grpSp>
          <p:nvGrpSpPr>
            <p:cNvPr id="670" name="Google Shape;670;p26"/>
            <p:cNvGrpSpPr/>
            <p:nvPr/>
          </p:nvGrpSpPr>
          <p:grpSpPr>
            <a:xfrm>
              <a:off x="4580964" y="2913754"/>
              <a:ext cx="3886857" cy="1114440"/>
              <a:chOff x="4580964" y="2913754"/>
              <a:chExt cx="3886857" cy="1114440"/>
            </a:xfrm>
          </p:grpSpPr>
          <p:sp>
            <p:nvSpPr>
              <p:cNvPr id="671" name="Google Shape;671;p26"/>
              <p:cNvSpPr/>
              <p:nvPr/>
            </p:nvSpPr>
            <p:spPr>
              <a:xfrm>
                <a:off x="4580964" y="2913754"/>
                <a:ext cx="2172600" cy="4908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72" name="Google Shape;672;p26"/>
              <p:cNvSpPr txBox="1"/>
              <p:nvPr/>
            </p:nvSpPr>
            <p:spPr>
              <a:xfrm>
                <a:off x="6042921" y="3497194"/>
                <a:ext cx="2424900" cy="53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 is the ringed one. It’s a gas giant, composed mostly of hydrogen and helium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673" name="Google Shape;673;p26"/>
            <p:cNvSpPr/>
            <p:nvPr/>
          </p:nvSpPr>
          <p:spPr>
            <a:xfrm rot="10800000">
              <a:off x="6682698" y="3157734"/>
              <a:ext cx="1816055" cy="990266"/>
            </a:xfrm>
            <a:custGeom>
              <a:avLst/>
              <a:gdLst/>
              <a:ahLst/>
              <a:cxnLst/>
              <a:rect l="l" t="t" r="r" b="b"/>
              <a:pathLst>
                <a:path w="61049" h="33890" extrusionOk="0">
                  <a:moveTo>
                    <a:pt x="61049" y="33890"/>
                  </a:moveTo>
                  <a:lnTo>
                    <a:pt x="0" y="3389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74" name="Google Shape;674;p26"/>
          <p:cNvGrpSpPr/>
          <p:nvPr/>
        </p:nvGrpSpPr>
        <p:grpSpPr>
          <a:xfrm>
            <a:off x="693310" y="2913754"/>
            <a:ext cx="3802569" cy="1234236"/>
            <a:chOff x="693310" y="2913754"/>
            <a:chExt cx="3802569" cy="1234236"/>
          </a:xfrm>
        </p:grpSpPr>
        <p:sp>
          <p:nvSpPr>
            <p:cNvPr id="675" name="Google Shape;675;p26"/>
            <p:cNvSpPr/>
            <p:nvPr/>
          </p:nvSpPr>
          <p:spPr>
            <a:xfrm rot="10800000" flipH="1">
              <a:off x="693310" y="3157725"/>
              <a:ext cx="2854041" cy="990266"/>
            </a:xfrm>
            <a:custGeom>
              <a:avLst/>
              <a:gdLst/>
              <a:ahLst/>
              <a:cxnLst/>
              <a:rect l="l" t="t" r="r" b="b"/>
              <a:pathLst>
                <a:path w="61049" h="33890" extrusionOk="0">
                  <a:moveTo>
                    <a:pt x="61049" y="33890"/>
                  </a:moveTo>
                  <a:lnTo>
                    <a:pt x="0" y="3389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76" name="Google Shape;676;p26"/>
            <p:cNvGrpSpPr/>
            <p:nvPr/>
          </p:nvGrpSpPr>
          <p:grpSpPr>
            <a:xfrm>
              <a:off x="749482" y="2913754"/>
              <a:ext cx="3746397" cy="1115152"/>
              <a:chOff x="749482" y="2913754"/>
              <a:chExt cx="3746397" cy="1115152"/>
            </a:xfrm>
          </p:grpSpPr>
          <p:sp>
            <p:nvSpPr>
              <p:cNvPr id="677" name="Google Shape;677;p26"/>
              <p:cNvSpPr/>
              <p:nvPr/>
            </p:nvSpPr>
            <p:spPr>
              <a:xfrm>
                <a:off x="2323279" y="2913754"/>
                <a:ext cx="2172600" cy="4908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78" name="Google Shape;678;p26"/>
              <p:cNvSpPr txBox="1"/>
              <p:nvPr/>
            </p:nvSpPr>
            <p:spPr>
              <a:xfrm>
                <a:off x="749482" y="3497906"/>
                <a:ext cx="2424900" cy="53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 is the farthest planet from the Sun. It’s the fourth-largest by diameter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679" name="Google Shape;679;p26"/>
          <p:cNvGrpSpPr/>
          <p:nvPr/>
        </p:nvGrpSpPr>
        <p:grpSpPr>
          <a:xfrm>
            <a:off x="693310" y="1610889"/>
            <a:ext cx="3802569" cy="1235064"/>
            <a:chOff x="693310" y="1610889"/>
            <a:chExt cx="3802569" cy="1235064"/>
          </a:xfrm>
        </p:grpSpPr>
        <p:sp>
          <p:nvSpPr>
            <p:cNvPr id="680" name="Google Shape;680;p26"/>
            <p:cNvSpPr/>
            <p:nvPr/>
          </p:nvSpPr>
          <p:spPr>
            <a:xfrm>
              <a:off x="693310" y="1610889"/>
              <a:ext cx="2854041" cy="990266"/>
            </a:xfrm>
            <a:custGeom>
              <a:avLst/>
              <a:gdLst/>
              <a:ahLst/>
              <a:cxnLst/>
              <a:rect l="l" t="t" r="r" b="b"/>
              <a:pathLst>
                <a:path w="61049" h="33890" extrusionOk="0">
                  <a:moveTo>
                    <a:pt x="61049" y="33890"/>
                  </a:moveTo>
                  <a:lnTo>
                    <a:pt x="0" y="3389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81" name="Google Shape;681;p26"/>
            <p:cNvGrpSpPr/>
            <p:nvPr/>
          </p:nvGrpSpPr>
          <p:grpSpPr>
            <a:xfrm>
              <a:off x="749482" y="1699445"/>
              <a:ext cx="3746397" cy="1146508"/>
              <a:chOff x="749482" y="1699445"/>
              <a:chExt cx="3746397" cy="1146508"/>
            </a:xfrm>
          </p:grpSpPr>
          <p:sp>
            <p:nvSpPr>
              <p:cNvPr id="682" name="Google Shape;682;p26"/>
              <p:cNvSpPr/>
              <p:nvPr/>
            </p:nvSpPr>
            <p:spPr>
              <a:xfrm>
                <a:off x="2323279" y="2355153"/>
                <a:ext cx="2172600" cy="4908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83" name="Google Shape;683;p26"/>
              <p:cNvSpPr txBox="1"/>
              <p:nvPr/>
            </p:nvSpPr>
            <p:spPr>
              <a:xfrm>
                <a:off x="749482" y="1699445"/>
                <a:ext cx="2424900" cy="53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 and the smallest one in the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sp>
        <p:nvSpPr>
          <p:cNvPr id="684" name="Google Shape;684;p26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grpSp>
        <p:nvGrpSpPr>
          <p:cNvPr id="685" name="Google Shape;685;p26"/>
          <p:cNvGrpSpPr/>
          <p:nvPr/>
        </p:nvGrpSpPr>
        <p:grpSpPr>
          <a:xfrm>
            <a:off x="3754823" y="1066875"/>
            <a:ext cx="1687202" cy="3548318"/>
            <a:chOff x="3754823" y="1066875"/>
            <a:chExt cx="1687202" cy="3548318"/>
          </a:xfrm>
        </p:grpSpPr>
        <p:sp>
          <p:nvSpPr>
            <p:cNvPr id="686" name="Google Shape;686;p26"/>
            <p:cNvSpPr/>
            <p:nvPr/>
          </p:nvSpPr>
          <p:spPr>
            <a:xfrm rot="5400000">
              <a:off x="5323979" y="2435532"/>
              <a:ext cx="178465" cy="57629"/>
            </a:xfrm>
            <a:custGeom>
              <a:avLst/>
              <a:gdLst/>
              <a:ahLst/>
              <a:cxnLst/>
              <a:rect l="l" t="t" r="r" b="b"/>
              <a:pathLst>
                <a:path w="6974" h="2252" extrusionOk="0">
                  <a:moveTo>
                    <a:pt x="1628" y="1"/>
                  </a:moveTo>
                  <a:cubicBezTo>
                    <a:pt x="744" y="1"/>
                    <a:pt x="1" y="744"/>
                    <a:pt x="21" y="1628"/>
                  </a:cubicBezTo>
                  <a:lnTo>
                    <a:pt x="21" y="2251"/>
                  </a:lnTo>
                  <a:lnTo>
                    <a:pt x="6974" y="2251"/>
                  </a:lnTo>
                  <a:lnTo>
                    <a:pt x="6974" y="825"/>
                  </a:lnTo>
                  <a:cubicBezTo>
                    <a:pt x="6974" y="362"/>
                    <a:pt x="6612" y="1"/>
                    <a:pt x="61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 rot="5400000">
              <a:off x="5323979" y="2623242"/>
              <a:ext cx="178465" cy="57629"/>
            </a:xfrm>
            <a:custGeom>
              <a:avLst/>
              <a:gdLst/>
              <a:ahLst/>
              <a:cxnLst/>
              <a:rect l="l" t="t" r="r" b="b"/>
              <a:pathLst>
                <a:path w="6974" h="2252" extrusionOk="0">
                  <a:moveTo>
                    <a:pt x="824" y="1"/>
                  </a:moveTo>
                  <a:cubicBezTo>
                    <a:pt x="362" y="1"/>
                    <a:pt x="0" y="362"/>
                    <a:pt x="0" y="825"/>
                  </a:cubicBezTo>
                  <a:lnTo>
                    <a:pt x="0" y="2251"/>
                  </a:lnTo>
                  <a:lnTo>
                    <a:pt x="6973" y="2251"/>
                  </a:lnTo>
                  <a:lnTo>
                    <a:pt x="6973" y="1628"/>
                  </a:lnTo>
                  <a:cubicBezTo>
                    <a:pt x="6973" y="744"/>
                    <a:pt x="6250" y="1"/>
                    <a:pt x="5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 rot="5400000">
              <a:off x="3769460" y="2041126"/>
              <a:ext cx="1600296" cy="1599784"/>
            </a:xfrm>
            <a:custGeom>
              <a:avLst/>
              <a:gdLst/>
              <a:ahLst/>
              <a:cxnLst/>
              <a:rect l="l" t="t" r="r" b="b"/>
              <a:pathLst>
                <a:path w="62536" h="62516" extrusionOk="0">
                  <a:moveTo>
                    <a:pt x="4059" y="0"/>
                  </a:moveTo>
                  <a:cubicBezTo>
                    <a:pt x="1809" y="0"/>
                    <a:pt x="0" y="1809"/>
                    <a:pt x="0" y="4039"/>
                  </a:cubicBezTo>
                  <a:lnTo>
                    <a:pt x="0" y="58476"/>
                  </a:lnTo>
                  <a:cubicBezTo>
                    <a:pt x="0" y="60727"/>
                    <a:pt x="1809" y="62515"/>
                    <a:pt x="4059" y="62515"/>
                  </a:cubicBezTo>
                  <a:lnTo>
                    <a:pt x="58476" y="62515"/>
                  </a:lnTo>
                  <a:cubicBezTo>
                    <a:pt x="60727" y="62515"/>
                    <a:pt x="62536" y="60727"/>
                    <a:pt x="62536" y="58476"/>
                  </a:cubicBezTo>
                  <a:lnTo>
                    <a:pt x="62536" y="4039"/>
                  </a:lnTo>
                  <a:cubicBezTo>
                    <a:pt x="62536" y="1809"/>
                    <a:pt x="60727" y="0"/>
                    <a:pt x="584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 rot="5400000">
              <a:off x="3754810" y="2026475"/>
              <a:ext cx="1629622" cy="1629597"/>
            </a:xfrm>
            <a:custGeom>
              <a:avLst/>
              <a:gdLst/>
              <a:ahLst/>
              <a:cxnLst/>
              <a:rect l="l" t="t" r="r" b="b"/>
              <a:pathLst>
                <a:path w="63682" h="63681" extrusionOk="0">
                  <a:moveTo>
                    <a:pt x="59059" y="1146"/>
                  </a:moveTo>
                  <a:cubicBezTo>
                    <a:pt x="60968" y="1166"/>
                    <a:pt x="62516" y="2713"/>
                    <a:pt x="62536" y="4622"/>
                  </a:cubicBezTo>
                  <a:lnTo>
                    <a:pt x="62536" y="59059"/>
                  </a:lnTo>
                  <a:cubicBezTo>
                    <a:pt x="62516" y="60968"/>
                    <a:pt x="60968" y="62536"/>
                    <a:pt x="59059" y="62536"/>
                  </a:cubicBezTo>
                  <a:lnTo>
                    <a:pt x="4622" y="62536"/>
                  </a:lnTo>
                  <a:cubicBezTo>
                    <a:pt x="2693" y="62536"/>
                    <a:pt x="1146" y="60968"/>
                    <a:pt x="1146" y="59059"/>
                  </a:cubicBezTo>
                  <a:lnTo>
                    <a:pt x="1146" y="4622"/>
                  </a:lnTo>
                  <a:cubicBezTo>
                    <a:pt x="1146" y="2713"/>
                    <a:pt x="2693" y="1166"/>
                    <a:pt x="4622" y="1146"/>
                  </a:cubicBezTo>
                  <a:close/>
                  <a:moveTo>
                    <a:pt x="4622" y="0"/>
                  </a:moveTo>
                  <a:cubicBezTo>
                    <a:pt x="2070" y="0"/>
                    <a:pt x="0" y="2070"/>
                    <a:pt x="0" y="4622"/>
                  </a:cubicBezTo>
                  <a:lnTo>
                    <a:pt x="0" y="59059"/>
                  </a:lnTo>
                  <a:cubicBezTo>
                    <a:pt x="0" y="61611"/>
                    <a:pt x="2070" y="63681"/>
                    <a:pt x="4622" y="63681"/>
                  </a:cubicBezTo>
                  <a:lnTo>
                    <a:pt x="59059" y="63681"/>
                  </a:lnTo>
                  <a:cubicBezTo>
                    <a:pt x="61611" y="63681"/>
                    <a:pt x="63681" y="61611"/>
                    <a:pt x="63681" y="59059"/>
                  </a:cubicBezTo>
                  <a:lnTo>
                    <a:pt x="63681" y="4622"/>
                  </a:lnTo>
                  <a:cubicBezTo>
                    <a:pt x="63681" y="2070"/>
                    <a:pt x="61611" y="0"/>
                    <a:pt x="59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 rot="5400000">
              <a:off x="4176212" y="3772604"/>
              <a:ext cx="786790" cy="898388"/>
            </a:xfrm>
            <a:custGeom>
              <a:avLst/>
              <a:gdLst/>
              <a:ahLst/>
              <a:cxnLst/>
              <a:rect l="l" t="t" r="r" b="b"/>
              <a:pathLst>
                <a:path w="30746" h="35107" extrusionOk="0">
                  <a:moveTo>
                    <a:pt x="0" y="1"/>
                  </a:moveTo>
                  <a:lnTo>
                    <a:pt x="0" y="35107"/>
                  </a:lnTo>
                  <a:lnTo>
                    <a:pt x="27410" y="31570"/>
                  </a:lnTo>
                  <a:cubicBezTo>
                    <a:pt x="29319" y="31329"/>
                    <a:pt x="30745" y="29701"/>
                    <a:pt x="30745" y="27792"/>
                  </a:cubicBezTo>
                  <a:lnTo>
                    <a:pt x="30745" y="7335"/>
                  </a:lnTo>
                  <a:cubicBezTo>
                    <a:pt x="30745" y="5406"/>
                    <a:pt x="29319" y="3779"/>
                    <a:pt x="27410" y="353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 rot="5400000">
              <a:off x="4483455" y="3045739"/>
              <a:ext cx="172297" cy="1393068"/>
            </a:xfrm>
            <a:custGeom>
              <a:avLst/>
              <a:gdLst/>
              <a:ahLst/>
              <a:cxnLst/>
              <a:rect l="l" t="t" r="r" b="b"/>
              <a:pathLst>
                <a:path w="6733" h="54438" extrusionOk="0">
                  <a:moveTo>
                    <a:pt x="0" y="0"/>
                  </a:moveTo>
                  <a:lnTo>
                    <a:pt x="0" y="54437"/>
                  </a:lnTo>
                  <a:lnTo>
                    <a:pt x="1648" y="54437"/>
                  </a:lnTo>
                  <a:cubicBezTo>
                    <a:pt x="4461" y="54437"/>
                    <a:pt x="6732" y="52166"/>
                    <a:pt x="6732" y="49353"/>
                  </a:cubicBezTo>
                  <a:lnTo>
                    <a:pt x="6732" y="5084"/>
                  </a:lnTo>
                  <a:cubicBezTo>
                    <a:pt x="6732" y="2271"/>
                    <a:pt x="4441" y="0"/>
                    <a:pt x="1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 rot="5400000">
              <a:off x="4175956" y="1011332"/>
              <a:ext cx="787302" cy="898388"/>
            </a:xfrm>
            <a:custGeom>
              <a:avLst/>
              <a:gdLst/>
              <a:ahLst/>
              <a:cxnLst/>
              <a:rect l="l" t="t" r="r" b="b"/>
              <a:pathLst>
                <a:path w="30766" h="35107" extrusionOk="0">
                  <a:moveTo>
                    <a:pt x="30766" y="1"/>
                  </a:moveTo>
                  <a:lnTo>
                    <a:pt x="3336" y="3537"/>
                  </a:lnTo>
                  <a:cubicBezTo>
                    <a:pt x="1427" y="3779"/>
                    <a:pt x="0" y="5406"/>
                    <a:pt x="0" y="7335"/>
                  </a:cubicBezTo>
                  <a:lnTo>
                    <a:pt x="0" y="27792"/>
                  </a:lnTo>
                  <a:cubicBezTo>
                    <a:pt x="0" y="29701"/>
                    <a:pt x="1427" y="31329"/>
                    <a:pt x="3336" y="31570"/>
                  </a:cubicBezTo>
                  <a:lnTo>
                    <a:pt x="30766" y="35107"/>
                  </a:lnTo>
                  <a:lnTo>
                    <a:pt x="30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 rot="5400000">
              <a:off x="4483455" y="1243798"/>
              <a:ext cx="172297" cy="1393068"/>
            </a:xfrm>
            <a:custGeom>
              <a:avLst/>
              <a:gdLst/>
              <a:ahLst/>
              <a:cxnLst/>
              <a:rect l="l" t="t" r="r" b="b"/>
              <a:pathLst>
                <a:path w="6733" h="54438" extrusionOk="0">
                  <a:moveTo>
                    <a:pt x="5065" y="0"/>
                  </a:moveTo>
                  <a:cubicBezTo>
                    <a:pt x="2271" y="0"/>
                    <a:pt x="1" y="2271"/>
                    <a:pt x="1" y="5084"/>
                  </a:cubicBezTo>
                  <a:lnTo>
                    <a:pt x="1" y="49353"/>
                  </a:lnTo>
                  <a:cubicBezTo>
                    <a:pt x="1" y="52166"/>
                    <a:pt x="2271" y="54437"/>
                    <a:pt x="5065" y="54437"/>
                  </a:cubicBezTo>
                  <a:lnTo>
                    <a:pt x="6732" y="54437"/>
                  </a:lnTo>
                  <a:lnTo>
                    <a:pt x="6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 rot="5400000">
              <a:off x="3922957" y="2158628"/>
              <a:ext cx="1293319" cy="1365303"/>
            </a:xfrm>
            <a:custGeom>
              <a:avLst/>
              <a:gdLst/>
              <a:ahLst/>
              <a:cxnLst/>
              <a:rect l="l" t="t" r="r" b="b"/>
              <a:pathLst>
                <a:path w="50540" h="53353" extrusionOk="0">
                  <a:moveTo>
                    <a:pt x="0" y="1"/>
                  </a:moveTo>
                  <a:lnTo>
                    <a:pt x="0" y="51082"/>
                  </a:lnTo>
                  <a:lnTo>
                    <a:pt x="0" y="53353"/>
                  </a:lnTo>
                  <a:lnTo>
                    <a:pt x="50539" y="53353"/>
                  </a:lnTo>
                  <a:lnTo>
                    <a:pt x="50539" y="47585"/>
                  </a:lnTo>
                  <a:lnTo>
                    <a:pt x="50539" y="31248"/>
                  </a:lnTo>
                  <a:lnTo>
                    <a:pt x="50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5163678" y="2227183"/>
              <a:ext cx="48365" cy="41481"/>
            </a:xfrm>
            <a:custGeom>
              <a:avLst/>
              <a:gdLst/>
              <a:ahLst/>
              <a:cxnLst/>
              <a:rect l="l" t="t" r="r" b="b"/>
              <a:pathLst>
                <a:path w="1890" h="1621" extrusionOk="0">
                  <a:moveTo>
                    <a:pt x="819" y="1"/>
                  </a:moveTo>
                  <a:cubicBezTo>
                    <a:pt x="400" y="1"/>
                    <a:pt x="1" y="325"/>
                    <a:pt x="1" y="817"/>
                  </a:cubicBezTo>
                  <a:cubicBezTo>
                    <a:pt x="1" y="1259"/>
                    <a:pt x="363" y="1620"/>
                    <a:pt x="805" y="1620"/>
                  </a:cubicBezTo>
                  <a:cubicBezTo>
                    <a:pt x="1528" y="1620"/>
                    <a:pt x="1890" y="756"/>
                    <a:pt x="1387" y="234"/>
                  </a:cubicBezTo>
                  <a:cubicBezTo>
                    <a:pt x="1220" y="73"/>
                    <a:pt x="1017" y="1"/>
                    <a:pt x="8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5103514" y="2227183"/>
              <a:ext cx="48365" cy="41481"/>
            </a:xfrm>
            <a:custGeom>
              <a:avLst/>
              <a:gdLst/>
              <a:ahLst/>
              <a:cxnLst/>
              <a:rect l="l" t="t" r="r" b="b"/>
              <a:pathLst>
                <a:path w="1890" h="1621" extrusionOk="0">
                  <a:moveTo>
                    <a:pt x="828" y="1"/>
                  </a:moveTo>
                  <a:cubicBezTo>
                    <a:pt x="409" y="1"/>
                    <a:pt x="1" y="325"/>
                    <a:pt x="1" y="817"/>
                  </a:cubicBezTo>
                  <a:cubicBezTo>
                    <a:pt x="1" y="1259"/>
                    <a:pt x="362" y="1620"/>
                    <a:pt x="825" y="1620"/>
                  </a:cubicBezTo>
                  <a:cubicBezTo>
                    <a:pt x="1528" y="1620"/>
                    <a:pt x="1890" y="756"/>
                    <a:pt x="1387" y="234"/>
                  </a:cubicBezTo>
                  <a:cubicBezTo>
                    <a:pt x="1226" y="73"/>
                    <a:pt x="1026" y="1"/>
                    <a:pt x="8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5043349" y="2227183"/>
              <a:ext cx="48365" cy="41481"/>
            </a:xfrm>
            <a:custGeom>
              <a:avLst/>
              <a:gdLst/>
              <a:ahLst/>
              <a:cxnLst/>
              <a:rect l="l" t="t" r="r" b="b"/>
              <a:pathLst>
                <a:path w="1890" h="1621" extrusionOk="0">
                  <a:moveTo>
                    <a:pt x="828" y="1"/>
                  </a:moveTo>
                  <a:cubicBezTo>
                    <a:pt x="409" y="1"/>
                    <a:pt x="1" y="325"/>
                    <a:pt x="1" y="817"/>
                  </a:cubicBezTo>
                  <a:cubicBezTo>
                    <a:pt x="1" y="1259"/>
                    <a:pt x="362" y="1620"/>
                    <a:pt x="825" y="1620"/>
                  </a:cubicBezTo>
                  <a:cubicBezTo>
                    <a:pt x="1528" y="1620"/>
                    <a:pt x="1890" y="756"/>
                    <a:pt x="1387" y="234"/>
                  </a:cubicBezTo>
                  <a:cubicBezTo>
                    <a:pt x="1226" y="73"/>
                    <a:pt x="1026" y="1"/>
                    <a:pt x="8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4983697" y="2227183"/>
              <a:ext cx="48365" cy="41481"/>
            </a:xfrm>
            <a:custGeom>
              <a:avLst/>
              <a:gdLst/>
              <a:ahLst/>
              <a:cxnLst/>
              <a:rect l="l" t="t" r="r" b="b"/>
              <a:pathLst>
                <a:path w="1890" h="1621" extrusionOk="0">
                  <a:moveTo>
                    <a:pt x="813" y="1"/>
                  </a:moveTo>
                  <a:cubicBezTo>
                    <a:pt x="399" y="1"/>
                    <a:pt x="1" y="325"/>
                    <a:pt x="1" y="817"/>
                  </a:cubicBezTo>
                  <a:cubicBezTo>
                    <a:pt x="1" y="1259"/>
                    <a:pt x="362" y="1620"/>
                    <a:pt x="804" y="1620"/>
                  </a:cubicBezTo>
                  <a:cubicBezTo>
                    <a:pt x="1528" y="1620"/>
                    <a:pt x="1890" y="756"/>
                    <a:pt x="1367" y="234"/>
                  </a:cubicBezTo>
                  <a:cubicBezTo>
                    <a:pt x="1206" y="73"/>
                    <a:pt x="1008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4923532" y="2227183"/>
              <a:ext cx="48365" cy="41481"/>
            </a:xfrm>
            <a:custGeom>
              <a:avLst/>
              <a:gdLst/>
              <a:ahLst/>
              <a:cxnLst/>
              <a:rect l="l" t="t" r="r" b="b"/>
              <a:pathLst>
                <a:path w="1890" h="1621" extrusionOk="0">
                  <a:moveTo>
                    <a:pt x="828" y="1"/>
                  </a:moveTo>
                  <a:cubicBezTo>
                    <a:pt x="409" y="1"/>
                    <a:pt x="0" y="325"/>
                    <a:pt x="0" y="817"/>
                  </a:cubicBezTo>
                  <a:cubicBezTo>
                    <a:pt x="0" y="1259"/>
                    <a:pt x="362" y="1620"/>
                    <a:pt x="824" y="1620"/>
                  </a:cubicBezTo>
                  <a:cubicBezTo>
                    <a:pt x="1528" y="1620"/>
                    <a:pt x="1889" y="756"/>
                    <a:pt x="1387" y="234"/>
                  </a:cubicBezTo>
                  <a:cubicBezTo>
                    <a:pt x="1226" y="73"/>
                    <a:pt x="1026" y="1"/>
                    <a:pt x="8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26"/>
          <p:cNvSpPr/>
          <p:nvPr/>
        </p:nvSpPr>
        <p:spPr>
          <a:xfrm>
            <a:off x="4023197" y="2914130"/>
            <a:ext cx="490657" cy="490000"/>
          </a:xfrm>
          <a:custGeom>
            <a:avLst/>
            <a:gdLst/>
            <a:ahLst/>
            <a:cxnLst/>
            <a:rect l="l" t="t" r="r" b="b"/>
            <a:pathLst>
              <a:path w="15696" h="15675" extrusionOk="0">
                <a:moveTo>
                  <a:pt x="7838" y="1"/>
                </a:moveTo>
                <a:cubicBezTo>
                  <a:pt x="3518" y="1"/>
                  <a:pt x="1" y="3497"/>
                  <a:pt x="1" y="7838"/>
                </a:cubicBezTo>
                <a:cubicBezTo>
                  <a:pt x="1" y="12178"/>
                  <a:pt x="3518" y="15675"/>
                  <a:pt x="7838" y="15675"/>
                </a:cubicBezTo>
                <a:cubicBezTo>
                  <a:pt x="12179" y="15675"/>
                  <a:pt x="15695" y="12178"/>
                  <a:pt x="15695" y="7838"/>
                </a:cubicBezTo>
                <a:cubicBezTo>
                  <a:pt x="15695" y="3497"/>
                  <a:pt x="12179" y="1"/>
                  <a:pt x="7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26"/>
          <p:cNvGrpSpPr/>
          <p:nvPr/>
        </p:nvGrpSpPr>
        <p:grpSpPr>
          <a:xfrm>
            <a:off x="4097739" y="3004775"/>
            <a:ext cx="347139" cy="309148"/>
            <a:chOff x="4355125" y="3268113"/>
            <a:chExt cx="434250" cy="386725"/>
          </a:xfrm>
        </p:grpSpPr>
        <p:sp>
          <p:nvSpPr>
            <p:cNvPr id="702" name="Google Shape;702;p26"/>
            <p:cNvSpPr/>
            <p:nvPr/>
          </p:nvSpPr>
          <p:spPr>
            <a:xfrm>
              <a:off x="4355125" y="3268113"/>
              <a:ext cx="434250" cy="101500"/>
            </a:xfrm>
            <a:custGeom>
              <a:avLst/>
              <a:gdLst/>
              <a:ahLst/>
              <a:cxnLst/>
              <a:rect l="l" t="t" r="r" b="b"/>
              <a:pathLst>
                <a:path w="17370" h="4060" extrusionOk="0">
                  <a:moveTo>
                    <a:pt x="8688" y="0"/>
                  </a:moveTo>
                  <a:cubicBezTo>
                    <a:pt x="5694" y="0"/>
                    <a:pt x="2760" y="1065"/>
                    <a:pt x="449" y="2994"/>
                  </a:cubicBezTo>
                  <a:cubicBezTo>
                    <a:pt x="1" y="3411"/>
                    <a:pt x="383" y="4058"/>
                    <a:pt x="862" y="4058"/>
                  </a:cubicBezTo>
                  <a:cubicBezTo>
                    <a:pt x="983" y="4058"/>
                    <a:pt x="1111" y="4016"/>
                    <a:pt x="1233" y="3919"/>
                  </a:cubicBezTo>
                  <a:cubicBezTo>
                    <a:pt x="3393" y="2120"/>
                    <a:pt x="6041" y="1221"/>
                    <a:pt x="8688" y="1221"/>
                  </a:cubicBezTo>
                  <a:cubicBezTo>
                    <a:pt x="11336" y="1221"/>
                    <a:pt x="13983" y="2120"/>
                    <a:pt x="16144" y="3919"/>
                  </a:cubicBezTo>
                  <a:cubicBezTo>
                    <a:pt x="16264" y="4019"/>
                    <a:pt x="16405" y="4059"/>
                    <a:pt x="16545" y="4059"/>
                  </a:cubicBezTo>
                  <a:cubicBezTo>
                    <a:pt x="17108" y="4059"/>
                    <a:pt x="17369" y="3356"/>
                    <a:pt x="16927" y="2994"/>
                  </a:cubicBezTo>
                  <a:cubicBezTo>
                    <a:pt x="14616" y="1065"/>
                    <a:pt x="11703" y="0"/>
                    <a:pt x="8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4400000" y="3351488"/>
              <a:ext cx="349700" cy="93600"/>
            </a:xfrm>
            <a:custGeom>
              <a:avLst/>
              <a:gdLst/>
              <a:ahLst/>
              <a:cxnLst/>
              <a:rect l="l" t="t" r="r" b="b"/>
              <a:pathLst>
                <a:path w="13988" h="3744" extrusionOk="0">
                  <a:moveTo>
                    <a:pt x="6970" y="1"/>
                  </a:moveTo>
                  <a:cubicBezTo>
                    <a:pt x="6944" y="1"/>
                    <a:pt x="6919" y="1"/>
                    <a:pt x="6893" y="1"/>
                  </a:cubicBezTo>
                  <a:cubicBezTo>
                    <a:pt x="6869" y="1"/>
                    <a:pt x="6844" y="1"/>
                    <a:pt x="6819" y="1"/>
                  </a:cubicBezTo>
                  <a:cubicBezTo>
                    <a:pt x="4374" y="1"/>
                    <a:pt x="2012" y="983"/>
                    <a:pt x="242" y="2714"/>
                  </a:cubicBezTo>
                  <a:cubicBezTo>
                    <a:pt x="1" y="2935"/>
                    <a:pt x="1" y="3337"/>
                    <a:pt x="242" y="3578"/>
                  </a:cubicBezTo>
                  <a:cubicBezTo>
                    <a:pt x="362" y="3688"/>
                    <a:pt x="518" y="3744"/>
                    <a:pt x="674" y="3744"/>
                  </a:cubicBezTo>
                  <a:cubicBezTo>
                    <a:pt x="830" y="3744"/>
                    <a:pt x="985" y="3688"/>
                    <a:pt x="1106" y="3578"/>
                  </a:cubicBezTo>
                  <a:cubicBezTo>
                    <a:pt x="2714" y="1990"/>
                    <a:pt x="4808" y="1197"/>
                    <a:pt x="6903" y="1197"/>
                  </a:cubicBezTo>
                  <a:cubicBezTo>
                    <a:pt x="8998" y="1197"/>
                    <a:pt x="11093" y="1990"/>
                    <a:pt x="12701" y="3578"/>
                  </a:cubicBezTo>
                  <a:cubicBezTo>
                    <a:pt x="12829" y="3693"/>
                    <a:pt x="12969" y="3742"/>
                    <a:pt x="13104" y="3742"/>
                  </a:cubicBezTo>
                  <a:cubicBezTo>
                    <a:pt x="13580" y="3742"/>
                    <a:pt x="13988" y="3132"/>
                    <a:pt x="13565" y="2694"/>
                  </a:cubicBezTo>
                  <a:cubicBezTo>
                    <a:pt x="11795" y="963"/>
                    <a:pt x="9434" y="1"/>
                    <a:pt x="6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4438950" y="3434388"/>
              <a:ext cx="267525" cy="88950"/>
            </a:xfrm>
            <a:custGeom>
              <a:avLst/>
              <a:gdLst/>
              <a:ahLst/>
              <a:cxnLst/>
              <a:rect l="l" t="t" r="r" b="b"/>
              <a:pathLst>
                <a:path w="10701" h="3558" extrusionOk="0">
                  <a:moveTo>
                    <a:pt x="5335" y="1"/>
                  </a:moveTo>
                  <a:cubicBezTo>
                    <a:pt x="3346" y="1"/>
                    <a:pt x="1457" y="965"/>
                    <a:pt x="291" y="2593"/>
                  </a:cubicBezTo>
                  <a:cubicBezTo>
                    <a:pt x="0" y="3059"/>
                    <a:pt x="395" y="3524"/>
                    <a:pt x="817" y="3524"/>
                  </a:cubicBezTo>
                  <a:cubicBezTo>
                    <a:pt x="978" y="3524"/>
                    <a:pt x="1143" y="3457"/>
                    <a:pt x="1276" y="3296"/>
                  </a:cubicBezTo>
                  <a:cubicBezTo>
                    <a:pt x="2271" y="1910"/>
                    <a:pt x="3803" y="1216"/>
                    <a:pt x="5335" y="1216"/>
                  </a:cubicBezTo>
                  <a:cubicBezTo>
                    <a:pt x="6868" y="1216"/>
                    <a:pt x="8400" y="1910"/>
                    <a:pt x="9394" y="3296"/>
                  </a:cubicBezTo>
                  <a:cubicBezTo>
                    <a:pt x="9515" y="3457"/>
                    <a:pt x="9696" y="3557"/>
                    <a:pt x="9897" y="3557"/>
                  </a:cubicBezTo>
                  <a:cubicBezTo>
                    <a:pt x="10399" y="3557"/>
                    <a:pt x="10701" y="2995"/>
                    <a:pt x="10399" y="2593"/>
                  </a:cubicBezTo>
                  <a:cubicBezTo>
                    <a:pt x="9234" y="965"/>
                    <a:pt x="7345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4485900" y="3524813"/>
              <a:ext cx="151250" cy="130025"/>
            </a:xfrm>
            <a:custGeom>
              <a:avLst/>
              <a:gdLst/>
              <a:ahLst/>
              <a:cxnLst/>
              <a:rect l="l" t="t" r="r" b="b"/>
              <a:pathLst>
                <a:path w="6050" h="5201" extrusionOk="0">
                  <a:moveTo>
                    <a:pt x="3457" y="1"/>
                  </a:moveTo>
                  <a:cubicBezTo>
                    <a:pt x="1146" y="1"/>
                    <a:pt x="1" y="2794"/>
                    <a:pt x="1629" y="4442"/>
                  </a:cubicBezTo>
                  <a:cubicBezTo>
                    <a:pt x="2153" y="4966"/>
                    <a:pt x="2798" y="5200"/>
                    <a:pt x="3431" y="5200"/>
                  </a:cubicBezTo>
                  <a:cubicBezTo>
                    <a:pt x="4765" y="5200"/>
                    <a:pt x="6050" y="4160"/>
                    <a:pt x="6050" y="2593"/>
                  </a:cubicBezTo>
                  <a:cubicBezTo>
                    <a:pt x="6050" y="1166"/>
                    <a:pt x="4884" y="21"/>
                    <a:pt x="3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6"/>
          <p:cNvSpPr/>
          <p:nvPr/>
        </p:nvSpPr>
        <p:spPr>
          <a:xfrm>
            <a:off x="4023182" y="2354168"/>
            <a:ext cx="490611" cy="490611"/>
          </a:xfrm>
          <a:custGeom>
            <a:avLst/>
            <a:gdLst/>
            <a:ahLst/>
            <a:cxnLst/>
            <a:rect l="l" t="t" r="r" b="b"/>
            <a:pathLst>
              <a:path w="19172" h="19172" extrusionOk="0">
                <a:moveTo>
                  <a:pt x="9586" y="1"/>
                </a:moveTo>
                <a:cubicBezTo>
                  <a:pt x="4301" y="1"/>
                  <a:pt x="0" y="4301"/>
                  <a:pt x="0" y="9586"/>
                </a:cubicBezTo>
                <a:cubicBezTo>
                  <a:pt x="0" y="14871"/>
                  <a:pt x="4301" y="19171"/>
                  <a:pt x="9586" y="19171"/>
                </a:cubicBezTo>
                <a:cubicBezTo>
                  <a:pt x="14871" y="19171"/>
                  <a:pt x="19171" y="14871"/>
                  <a:pt x="19171" y="9586"/>
                </a:cubicBezTo>
                <a:cubicBezTo>
                  <a:pt x="19171" y="4301"/>
                  <a:pt x="14871" y="1"/>
                  <a:pt x="95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6"/>
          <p:cNvSpPr/>
          <p:nvPr/>
        </p:nvSpPr>
        <p:spPr>
          <a:xfrm>
            <a:off x="4155208" y="2439539"/>
            <a:ext cx="226569" cy="319870"/>
          </a:xfrm>
          <a:custGeom>
            <a:avLst/>
            <a:gdLst/>
            <a:ahLst/>
            <a:cxnLst/>
            <a:rect l="l" t="t" r="r" b="b"/>
            <a:pathLst>
              <a:path w="13565" h="19151" extrusionOk="0">
                <a:moveTo>
                  <a:pt x="6748" y="2696"/>
                </a:moveTo>
                <a:cubicBezTo>
                  <a:pt x="8844" y="2696"/>
                  <a:pt x="10852" y="4330"/>
                  <a:pt x="10852" y="6792"/>
                </a:cubicBezTo>
                <a:cubicBezTo>
                  <a:pt x="10872" y="9043"/>
                  <a:pt x="9043" y="10852"/>
                  <a:pt x="6793" y="10872"/>
                </a:cubicBezTo>
                <a:cubicBezTo>
                  <a:pt x="3155" y="10872"/>
                  <a:pt x="1327" y="6471"/>
                  <a:pt x="3899" y="3899"/>
                </a:cubicBezTo>
                <a:cubicBezTo>
                  <a:pt x="4730" y="3068"/>
                  <a:pt x="5749" y="2696"/>
                  <a:pt x="6748" y="2696"/>
                </a:cubicBezTo>
                <a:close/>
                <a:moveTo>
                  <a:pt x="6793" y="0"/>
                </a:moveTo>
                <a:cubicBezTo>
                  <a:pt x="3035" y="0"/>
                  <a:pt x="1" y="3035"/>
                  <a:pt x="1" y="6792"/>
                </a:cubicBezTo>
                <a:cubicBezTo>
                  <a:pt x="1" y="10530"/>
                  <a:pt x="6793" y="19151"/>
                  <a:pt x="6793" y="19151"/>
                </a:cubicBezTo>
                <a:cubicBezTo>
                  <a:pt x="6793" y="19151"/>
                  <a:pt x="13565" y="10530"/>
                  <a:pt x="13565" y="6792"/>
                </a:cubicBezTo>
                <a:cubicBezTo>
                  <a:pt x="13565" y="3035"/>
                  <a:pt x="10530" y="0"/>
                  <a:pt x="67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6"/>
          <p:cNvSpPr/>
          <p:nvPr/>
        </p:nvSpPr>
        <p:spPr>
          <a:xfrm>
            <a:off x="4624706" y="2913801"/>
            <a:ext cx="491254" cy="490627"/>
          </a:xfrm>
          <a:custGeom>
            <a:avLst/>
            <a:gdLst/>
            <a:ahLst/>
            <a:cxnLst/>
            <a:rect l="l" t="t" r="r" b="b"/>
            <a:pathLst>
              <a:path w="15695" h="15675" extrusionOk="0">
                <a:moveTo>
                  <a:pt x="7838" y="1"/>
                </a:moveTo>
                <a:cubicBezTo>
                  <a:pt x="3517" y="1"/>
                  <a:pt x="1" y="3497"/>
                  <a:pt x="1" y="7838"/>
                </a:cubicBezTo>
                <a:cubicBezTo>
                  <a:pt x="1" y="12178"/>
                  <a:pt x="3517" y="15675"/>
                  <a:pt x="7838" y="15675"/>
                </a:cubicBezTo>
                <a:cubicBezTo>
                  <a:pt x="12178" y="15675"/>
                  <a:pt x="15695" y="12178"/>
                  <a:pt x="15695" y="7838"/>
                </a:cubicBezTo>
                <a:cubicBezTo>
                  <a:pt x="15695" y="3497"/>
                  <a:pt x="12178" y="1"/>
                  <a:pt x="783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9" name="Google Shape;709;p26"/>
          <p:cNvGrpSpPr/>
          <p:nvPr/>
        </p:nvGrpSpPr>
        <p:grpSpPr>
          <a:xfrm>
            <a:off x="4712079" y="3031874"/>
            <a:ext cx="311989" cy="276647"/>
            <a:chOff x="4646563" y="2954300"/>
            <a:chExt cx="377300" cy="334600"/>
          </a:xfrm>
        </p:grpSpPr>
        <p:sp>
          <p:nvSpPr>
            <p:cNvPr id="710" name="Google Shape;710;p26"/>
            <p:cNvSpPr/>
            <p:nvPr/>
          </p:nvSpPr>
          <p:spPr>
            <a:xfrm>
              <a:off x="4646563" y="3245675"/>
              <a:ext cx="80400" cy="43225"/>
            </a:xfrm>
            <a:custGeom>
              <a:avLst/>
              <a:gdLst/>
              <a:ahLst/>
              <a:cxnLst/>
              <a:rect l="l" t="t" r="r" b="b"/>
              <a:pathLst>
                <a:path w="3216" h="1729" extrusionOk="0">
                  <a:moveTo>
                    <a:pt x="0" y="0"/>
                  </a:moveTo>
                  <a:lnTo>
                    <a:pt x="0" y="1728"/>
                  </a:lnTo>
                  <a:lnTo>
                    <a:pt x="3216" y="1728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4745538" y="3245675"/>
              <a:ext cx="80400" cy="43225"/>
            </a:xfrm>
            <a:custGeom>
              <a:avLst/>
              <a:gdLst/>
              <a:ahLst/>
              <a:cxnLst/>
              <a:rect l="l" t="t" r="r" b="b"/>
              <a:pathLst>
                <a:path w="3216" h="1729" extrusionOk="0">
                  <a:moveTo>
                    <a:pt x="0" y="0"/>
                  </a:moveTo>
                  <a:lnTo>
                    <a:pt x="0" y="1728"/>
                  </a:lnTo>
                  <a:lnTo>
                    <a:pt x="3215" y="1728"/>
                  </a:lnTo>
                  <a:lnTo>
                    <a:pt x="3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4844488" y="3245675"/>
              <a:ext cx="80425" cy="43225"/>
            </a:xfrm>
            <a:custGeom>
              <a:avLst/>
              <a:gdLst/>
              <a:ahLst/>
              <a:cxnLst/>
              <a:rect l="l" t="t" r="r" b="b"/>
              <a:pathLst>
                <a:path w="3217" h="1729" extrusionOk="0">
                  <a:moveTo>
                    <a:pt x="1" y="0"/>
                  </a:moveTo>
                  <a:lnTo>
                    <a:pt x="1" y="1728"/>
                  </a:lnTo>
                  <a:lnTo>
                    <a:pt x="3216" y="1728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4943463" y="3245675"/>
              <a:ext cx="80400" cy="43225"/>
            </a:xfrm>
            <a:custGeom>
              <a:avLst/>
              <a:gdLst/>
              <a:ahLst/>
              <a:cxnLst/>
              <a:rect l="l" t="t" r="r" b="b"/>
              <a:pathLst>
                <a:path w="3216" h="1729" extrusionOk="0">
                  <a:moveTo>
                    <a:pt x="1" y="0"/>
                  </a:moveTo>
                  <a:lnTo>
                    <a:pt x="1" y="1728"/>
                  </a:lnTo>
                  <a:lnTo>
                    <a:pt x="3216" y="1728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4646563" y="3187400"/>
              <a:ext cx="80400" cy="43225"/>
            </a:xfrm>
            <a:custGeom>
              <a:avLst/>
              <a:gdLst/>
              <a:ahLst/>
              <a:cxnLst/>
              <a:rect l="l" t="t" r="r" b="b"/>
              <a:pathLst>
                <a:path w="3216" h="1729" extrusionOk="0">
                  <a:moveTo>
                    <a:pt x="0" y="0"/>
                  </a:moveTo>
                  <a:lnTo>
                    <a:pt x="0" y="1728"/>
                  </a:lnTo>
                  <a:lnTo>
                    <a:pt x="3216" y="1728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4745538" y="3187400"/>
              <a:ext cx="80400" cy="43225"/>
            </a:xfrm>
            <a:custGeom>
              <a:avLst/>
              <a:gdLst/>
              <a:ahLst/>
              <a:cxnLst/>
              <a:rect l="l" t="t" r="r" b="b"/>
              <a:pathLst>
                <a:path w="3216" h="1729" extrusionOk="0">
                  <a:moveTo>
                    <a:pt x="0" y="0"/>
                  </a:moveTo>
                  <a:lnTo>
                    <a:pt x="0" y="1728"/>
                  </a:lnTo>
                  <a:lnTo>
                    <a:pt x="3215" y="1728"/>
                  </a:lnTo>
                  <a:lnTo>
                    <a:pt x="3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4844488" y="3187400"/>
              <a:ext cx="80425" cy="43225"/>
            </a:xfrm>
            <a:custGeom>
              <a:avLst/>
              <a:gdLst/>
              <a:ahLst/>
              <a:cxnLst/>
              <a:rect l="l" t="t" r="r" b="b"/>
              <a:pathLst>
                <a:path w="3217" h="1729" extrusionOk="0">
                  <a:moveTo>
                    <a:pt x="1" y="0"/>
                  </a:moveTo>
                  <a:lnTo>
                    <a:pt x="1" y="1728"/>
                  </a:lnTo>
                  <a:lnTo>
                    <a:pt x="3216" y="1728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4943463" y="3187400"/>
              <a:ext cx="80400" cy="43225"/>
            </a:xfrm>
            <a:custGeom>
              <a:avLst/>
              <a:gdLst/>
              <a:ahLst/>
              <a:cxnLst/>
              <a:rect l="l" t="t" r="r" b="b"/>
              <a:pathLst>
                <a:path w="3216" h="1729" extrusionOk="0">
                  <a:moveTo>
                    <a:pt x="1" y="0"/>
                  </a:moveTo>
                  <a:lnTo>
                    <a:pt x="1" y="1728"/>
                  </a:lnTo>
                  <a:lnTo>
                    <a:pt x="3216" y="1728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4646563" y="3129125"/>
              <a:ext cx="80400" cy="43225"/>
            </a:xfrm>
            <a:custGeom>
              <a:avLst/>
              <a:gdLst/>
              <a:ahLst/>
              <a:cxnLst/>
              <a:rect l="l" t="t" r="r" b="b"/>
              <a:pathLst>
                <a:path w="3216" h="1729" extrusionOk="0">
                  <a:moveTo>
                    <a:pt x="0" y="0"/>
                  </a:moveTo>
                  <a:lnTo>
                    <a:pt x="0" y="1728"/>
                  </a:lnTo>
                  <a:lnTo>
                    <a:pt x="3216" y="1728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4745538" y="3129125"/>
              <a:ext cx="80400" cy="43225"/>
            </a:xfrm>
            <a:custGeom>
              <a:avLst/>
              <a:gdLst/>
              <a:ahLst/>
              <a:cxnLst/>
              <a:rect l="l" t="t" r="r" b="b"/>
              <a:pathLst>
                <a:path w="3216" h="1729" extrusionOk="0">
                  <a:moveTo>
                    <a:pt x="0" y="0"/>
                  </a:moveTo>
                  <a:lnTo>
                    <a:pt x="0" y="1728"/>
                  </a:lnTo>
                  <a:lnTo>
                    <a:pt x="3215" y="1728"/>
                  </a:lnTo>
                  <a:lnTo>
                    <a:pt x="3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4844488" y="3129125"/>
              <a:ext cx="80425" cy="43225"/>
            </a:xfrm>
            <a:custGeom>
              <a:avLst/>
              <a:gdLst/>
              <a:ahLst/>
              <a:cxnLst/>
              <a:rect l="l" t="t" r="r" b="b"/>
              <a:pathLst>
                <a:path w="3217" h="1729" extrusionOk="0">
                  <a:moveTo>
                    <a:pt x="1" y="0"/>
                  </a:moveTo>
                  <a:lnTo>
                    <a:pt x="1" y="1728"/>
                  </a:lnTo>
                  <a:lnTo>
                    <a:pt x="3216" y="1728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4943463" y="3129125"/>
              <a:ext cx="80400" cy="43225"/>
            </a:xfrm>
            <a:custGeom>
              <a:avLst/>
              <a:gdLst/>
              <a:ahLst/>
              <a:cxnLst/>
              <a:rect l="l" t="t" r="r" b="b"/>
              <a:pathLst>
                <a:path w="3216" h="1729" extrusionOk="0">
                  <a:moveTo>
                    <a:pt x="1" y="0"/>
                  </a:moveTo>
                  <a:lnTo>
                    <a:pt x="1" y="1728"/>
                  </a:lnTo>
                  <a:lnTo>
                    <a:pt x="3216" y="1728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4646563" y="3070850"/>
              <a:ext cx="80400" cy="43225"/>
            </a:xfrm>
            <a:custGeom>
              <a:avLst/>
              <a:gdLst/>
              <a:ahLst/>
              <a:cxnLst/>
              <a:rect l="l" t="t" r="r" b="b"/>
              <a:pathLst>
                <a:path w="3216" h="1729" extrusionOk="0">
                  <a:moveTo>
                    <a:pt x="0" y="0"/>
                  </a:moveTo>
                  <a:lnTo>
                    <a:pt x="0" y="1728"/>
                  </a:lnTo>
                  <a:lnTo>
                    <a:pt x="3216" y="1728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4844488" y="3070850"/>
              <a:ext cx="80425" cy="43225"/>
            </a:xfrm>
            <a:custGeom>
              <a:avLst/>
              <a:gdLst/>
              <a:ahLst/>
              <a:cxnLst/>
              <a:rect l="l" t="t" r="r" b="b"/>
              <a:pathLst>
                <a:path w="3217" h="1729" extrusionOk="0">
                  <a:moveTo>
                    <a:pt x="1" y="0"/>
                  </a:moveTo>
                  <a:lnTo>
                    <a:pt x="1" y="1728"/>
                  </a:lnTo>
                  <a:lnTo>
                    <a:pt x="3216" y="1728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4943463" y="3070850"/>
              <a:ext cx="80400" cy="43225"/>
            </a:xfrm>
            <a:custGeom>
              <a:avLst/>
              <a:gdLst/>
              <a:ahLst/>
              <a:cxnLst/>
              <a:rect l="l" t="t" r="r" b="b"/>
              <a:pathLst>
                <a:path w="3216" h="1729" extrusionOk="0">
                  <a:moveTo>
                    <a:pt x="1" y="0"/>
                  </a:moveTo>
                  <a:lnTo>
                    <a:pt x="1" y="1728"/>
                  </a:lnTo>
                  <a:lnTo>
                    <a:pt x="3216" y="1728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4646563" y="3012575"/>
              <a:ext cx="80400" cy="43225"/>
            </a:xfrm>
            <a:custGeom>
              <a:avLst/>
              <a:gdLst/>
              <a:ahLst/>
              <a:cxnLst/>
              <a:rect l="l" t="t" r="r" b="b"/>
              <a:pathLst>
                <a:path w="3216" h="1729" extrusionOk="0">
                  <a:moveTo>
                    <a:pt x="0" y="0"/>
                  </a:moveTo>
                  <a:lnTo>
                    <a:pt x="0" y="1728"/>
                  </a:lnTo>
                  <a:lnTo>
                    <a:pt x="3216" y="1728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4943463" y="3012575"/>
              <a:ext cx="80400" cy="43225"/>
            </a:xfrm>
            <a:custGeom>
              <a:avLst/>
              <a:gdLst/>
              <a:ahLst/>
              <a:cxnLst/>
              <a:rect l="l" t="t" r="r" b="b"/>
              <a:pathLst>
                <a:path w="3216" h="1729" extrusionOk="0">
                  <a:moveTo>
                    <a:pt x="1" y="0"/>
                  </a:moveTo>
                  <a:lnTo>
                    <a:pt x="1" y="1728"/>
                  </a:lnTo>
                  <a:lnTo>
                    <a:pt x="3216" y="1728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4943463" y="2954300"/>
              <a:ext cx="80400" cy="43225"/>
            </a:xfrm>
            <a:custGeom>
              <a:avLst/>
              <a:gdLst/>
              <a:ahLst/>
              <a:cxnLst/>
              <a:rect l="l" t="t" r="r" b="b"/>
              <a:pathLst>
                <a:path w="3216" h="1729" extrusionOk="0">
                  <a:moveTo>
                    <a:pt x="1" y="0"/>
                  </a:moveTo>
                  <a:lnTo>
                    <a:pt x="1" y="1728"/>
                  </a:lnTo>
                  <a:lnTo>
                    <a:pt x="3216" y="1728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26"/>
          <p:cNvSpPr/>
          <p:nvPr/>
        </p:nvSpPr>
        <p:spPr>
          <a:xfrm>
            <a:off x="4624706" y="2341078"/>
            <a:ext cx="491254" cy="490628"/>
          </a:xfrm>
          <a:custGeom>
            <a:avLst/>
            <a:gdLst/>
            <a:ahLst/>
            <a:cxnLst/>
            <a:rect l="l" t="t" r="r" b="b"/>
            <a:pathLst>
              <a:path w="15695" h="15675" extrusionOk="0">
                <a:moveTo>
                  <a:pt x="7838" y="1"/>
                </a:moveTo>
                <a:cubicBezTo>
                  <a:pt x="3517" y="1"/>
                  <a:pt x="1" y="3497"/>
                  <a:pt x="1" y="7838"/>
                </a:cubicBezTo>
                <a:cubicBezTo>
                  <a:pt x="1" y="12178"/>
                  <a:pt x="3517" y="15675"/>
                  <a:pt x="7838" y="15675"/>
                </a:cubicBezTo>
                <a:cubicBezTo>
                  <a:pt x="12178" y="15675"/>
                  <a:pt x="15695" y="12178"/>
                  <a:pt x="15695" y="7838"/>
                </a:cubicBezTo>
                <a:cubicBezTo>
                  <a:pt x="15695" y="3497"/>
                  <a:pt x="12178" y="1"/>
                  <a:pt x="783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9" name="Google Shape;729;p26"/>
          <p:cNvGrpSpPr/>
          <p:nvPr/>
        </p:nvGrpSpPr>
        <p:grpSpPr>
          <a:xfrm>
            <a:off x="4714915" y="2429251"/>
            <a:ext cx="336470" cy="324112"/>
            <a:chOff x="2588816" y="4021204"/>
            <a:chExt cx="350307" cy="337441"/>
          </a:xfrm>
        </p:grpSpPr>
        <p:sp>
          <p:nvSpPr>
            <p:cNvPr id="730" name="Google Shape;730;p26"/>
            <p:cNvSpPr/>
            <p:nvPr/>
          </p:nvSpPr>
          <p:spPr>
            <a:xfrm>
              <a:off x="2588816" y="4075399"/>
              <a:ext cx="350307" cy="283246"/>
            </a:xfrm>
            <a:custGeom>
              <a:avLst/>
              <a:gdLst/>
              <a:ahLst/>
              <a:cxnLst/>
              <a:rect l="l" t="t" r="r" b="b"/>
              <a:pathLst>
                <a:path w="10646" h="8608" extrusionOk="0">
                  <a:moveTo>
                    <a:pt x="2434" y="0"/>
                  </a:moveTo>
                  <a:cubicBezTo>
                    <a:pt x="2396" y="0"/>
                    <a:pt x="2359" y="5"/>
                    <a:pt x="2326" y="14"/>
                  </a:cubicBezTo>
                  <a:lnTo>
                    <a:pt x="2246" y="34"/>
                  </a:lnTo>
                  <a:lnTo>
                    <a:pt x="2226" y="34"/>
                  </a:lnTo>
                  <a:lnTo>
                    <a:pt x="2165" y="54"/>
                  </a:lnTo>
                  <a:lnTo>
                    <a:pt x="2125" y="74"/>
                  </a:lnTo>
                  <a:lnTo>
                    <a:pt x="2085" y="114"/>
                  </a:lnTo>
                  <a:lnTo>
                    <a:pt x="2065" y="134"/>
                  </a:lnTo>
                  <a:cubicBezTo>
                    <a:pt x="2065" y="134"/>
                    <a:pt x="2045" y="154"/>
                    <a:pt x="2025" y="174"/>
                  </a:cubicBezTo>
                  <a:lnTo>
                    <a:pt x="1985" y="215"/>
                  </a:lnTo>
                  <a:lnTo>
                    <a:pt x="1985" y="235"/>
                  </a:lnTo>
                  <a:lnTo>
                    <a:pt x="1020" y="1842"/>
                  </a:lnTo>
                  <a:cubicBezTo>
                    <a:pt x="859" y="2083"/>
                    <a:pt x="940" y="2405"/>
                    <a:pt x="1181" y="2546"/>
                  </a:cubicBezTo>
                  <a:cubicBezTo>
                    <a:pt x="1261" y="2592"/>
                    <a:pt x="1348" y="2615"/>
                    <a:pt x="1434" y="2615"/>
                  </a:cubicBezTo>
                  <a:cubicBezTo>
                    <a:pt x="1605" y="2615"/>
                    <a:pt x="1770" y="2525"/>
                    <a:pt x="1864" y="2365"/>
                  </a:cubicBezTo>
                  <a:lnTo>
                    <a:pt x="2668" y="1059"/>
                  </a:lnTo>
                  <a:lnTo>
                    <a:pt x="4115" y="1400"/>
                  </a:lnTo>
                  <a:lnTo>
                    <a:pt x="2949" y="3309"/>
                  </a:lnTo>
                  <a:cubicBezTo>
                    <a:pt x="2909" y="3390"/>
                    <a:pt x="2849" y="3490"/>
                    <a:pt x="2808" y="3570"/>
                  </a:cubicBezTo>
                  <a:lnTo>
                    <a:pt x="236" y="7830"/>
                  </a:lnTo>
                  <a:cubicBezTo>
                    <a:pt x="0" y="8233"/>
                    <a:pt x="340" y="8607"/>
                    <a:pt x="686" y="8607"/>
                  </a:cubicBezTo>
                  <a:cubicBezTo>
                    <a:pt x="840" y="8607"/>
                    <a:pt x="995" y="8533"/>
                    <a:pt x="1100" y="8353"/>
                  </a:cubicBezTo>
                  <a:lnTo>
                    <a:pt x="3170" y="4937"/>
                  </a:lnTo>
                  <a:lnTo>
                    <a:pt x="4115" y="5339"/>
                  </a:lnTo>
                  <a:lnTo>
                    <a:pt x="4959" y="6343"/>
                  </a:lnTo>
                  <a:lnTo>
                    <a:pt x="3873" y="7087"/>
                  </a:lnTo>
                  <a:cubicBezTo>
                    <a:pt x="3408" y="7403"/>
                    <a:pt x="3712" y="8021"/>
                    <a:pt x="4150" y="8021"/>
                  </a:cubicBezTo>
                  <a:cubicBezTo>
                    <a:pt x="4241" y="8021"/>
                    <a:pt x="4339" y="7994"/>
                    <a:pt x="4436" y="7931"/>
                  </a:cubicBezTo>
                  <a:lnTo>
                    <a:pt x="6004" y="6866"/>
                  </a:lnTo>
                  <a:lnTo>
                    <a:pt x="6024" y="6846"/>
                  </a:lnTo>
                  <a:lnTo>
                    <a:pt x="6044" y="6846"/>
                  </a:lnTo>
                  <a:cubicBezTo>
                    <a:pt x="6225" y="6665"/>
                    <a:pt x="6265" y="6384"/>
                    <a:pt x="6124" y="6183"/>
                  </a:cubicBezTo>
                  <a:cubicBezTo>
                    <a:pt x="6104" y="6122"/>
                    <a:pt x="6064" y="6082"/>
                    <a:pt x="6004" y="6062"/>
                  </a:cubicBezTo>
                  <a:lnTo>
                    <a:pt x="5039" y="4897"/>
                  </a:lnTo>
                  <a:cubicBezTo>
                    <a:pt x="5079" y="4836"/>
                    <a:pt x="5119" y="4756"/>
                    <a:pt x="5180" y="4676"/>
                  </a:cubicBezTo>
                  <a:lnTo>
                    <a:pt x="6687" y="2224"/>
                  </a:lnTo>
                  <a:lnTo>
                    <a:pt x="8957" y="2746"/>
                  </a:lnTo>
                  <a:lnTo>
                    <a:pt x="9179" y="2746"/>
                  </a:lnTo>
                  <a:lnTo>
                    <a:pt x="9239" y="2726"/>
                  </a:lnTo>
                  <a:lnTo>
                    <a:pt x="9259" y="2726"/>
                  </a:lnTo>
                  <a:cubicBezTo>
                    <a:pt x="9279" y="2726"/>
                    <a:pt x="9299" y="2706"/>
                    <a:pt x="9339" y="2686"/>
                  </a:cubicBezTo>
                  <a:lnTo>
                    <a:pt x="9400" y="2646"/>
                  </a:lnTo>
                  <a:lnTo>
                    <a:pt x="9420" y="2626"/>
                  </a:lnTo>
                  <a:lnTo>
                    <a:pt x="9460" y="2586"/>
                  </a:lnTo>
                  <a:lnTo>
                    <a:pt x="9500" y="2546"/>
                  </a:lnTo>
                  <a:lnTo>
                    <a:pt x="9500" y="2525"/>
                  </a:lnTo>
                  <a:lnTo>
                    <a:pt x="10485" y="918"/>
                  </a:lnTo>
                  <a:cubicBezTo>
                    <a:pt x="10645" y="657"/>
                    <a:pt x="10585" y="335"/>
                    <a:pt x="10324" y="194"/>
                  </a:cubicBezTo>
                  <a:cubicBezTo>
                    <a:pt x="10239" y="137"/>
                    <a:pt x="10146" y="111"/>
                    <a:pt x="10054" y="111"/>
                  </a:cubicBezTo>
                  <a:cubicBezTo>
                    <a:pt x="9887" y="111"/>
                    <a:pt x="9724" y="199"/>
                    <a:pt x="9621" y="355"/>
                  </a:cubicBezTo>
                  <a:lnTo>
                    <a:pt x="8837" y="1661"/>
                  </a:lnTo>
                  <a:lnTo>
                    <a:pt x="7229" y="1300"/>
                  </a:lnTo>
                  <a:lnTo>
                    <a:pt x="5139" y="657"/>
                  </a:lnTo>
                  <a:cubicBezTo>
                    <a:pt x="5079" y="616"/>
                    <a:pt x="5039" y="596"/>
                    <a:pt x="4979" y="596"/>
                  </a:cubicBezTo>
                  <a:lnTo>
                    <a:pt x="4778" y="556"/>
                  </a:lnTo>
                  <a:lnTo>
                    <a:pt x="4637" y="496"/>
                  </a:lnTo>
                  <a:lnTo>
                    <a:pt x="2587" y="34"/>
                  </a:lnTo>
                  <a:cubicBezTo>
                    <a:pt x="2540" y="10"/>
                    <a:pt x="2486" y="0"/>
                    <a:pt x="2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2749327" y="4021204"/>
              <a:ext cx="100558" cy="85125"/>
            </a:xfrm>
            <a:custGeom>
              <a:avLst/>
              <a:gdLst/>
              <a:ahLst/>
              <a:cxnLst/>
              <a:rect l="l" t="t" r="r" b="b"/>
              <a:pathLst>
                <a:path w="3056" h="2587" extrusionOk="0">
                  <a:moveTo>
                    <a:pt x="1432" y="1"/>
                  </a:moveTo>
                  <a:cubicBezTo>
                    <a:pt x="884" y="1"/>
                    <a:pt x="339" y="336"/>
                    <a:pt x="181" y="957"/>
                  </a:cubicBezTo>
                  <a:cubicBezTo>
                    <a:pt x="0" y="1661"/>
                    <a:pt x="402" y="2364"/>
                    <a:pt x="1105" y="2545"/>
                  </a:cubicBezTo>
                  <a:cubicBezTo>
                    <a:pt x="1218" y="2573"/>
                    <a:pt x="1328" y="2587"/>
                    <a:pt x="1435" y="2587"/>
                  </a:cubicBezTo>
                  <a:cubicBezTo>
                    <a:pt x="2379" y="2587"/>
                    <a:pt x="3056" y="1538"/>
                    <a:pt x="2532" y="636"/>
                  </a:cubicBezTo>
                  <a:cubicBezTo>
                    <a:pt x="2286" y="204"/>
                    <a:pt x="1858" y="1"/>
                    <a:pt x="1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7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sp>
        <p:nvSpPr>
          <p:cNvPr id="737" name="Google Shape;737;p27"/>
          <p:cNvSpPr/>
          <p:nvPr/>
        </p:nvSpPr>
        <p:spPr>
          <a:xfrm>
            <a:off x="2642975" y="2549325"/>
            <a:ext cx="23625" cy="26650"/>
          </a:xfrm>
          <a:custGeom>
            <a:avLst/>
            <a:gdLst/>
            <a:ahLst/>
            <a:cxnLst/>
            <a:rect l="l" t="t" r="r" b="b"/>
            <a:pathLst>
              <a:path w="945" h="1066" extrusionOk="0">
                <a:moveTo>
                  <a:pt x="262" y="1"/>
                </a:moveTo>
                <a:cubicBezTo>
                  <a:pt x="141" y="342"/>
                  <a:pt x="61" y="704"/>
                  <a:pt x="0" y="1066"/>
                </a:cubicBezTo>
                <a:lnTo>
                  <a:pt x="945" y="503"/>
                </a:lnTo>
                <a:lnTo>
                  <a:pt x="262" y="1"/>
                </a:ln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8" name="Google Shape;738;p27"/>
          <p:cNvGrpSpPr/>
          <p:nvPr/>
        </p:nvGrpSpPr>
        <p:grpSpPr>
          <a:xfrm>
            <a:off x="3148852" y="2594521"/>
            <a:ext cx="2845284" cy="1553991"/>
            <a:chOff x="3148852" y="2594521"/>
            <a:chExt cx="2845284" cy="1553991"/>
          </a:xfrm>
        </p:grpSpPr>
        <p:sp>
          <p:nvSpPr>
            <p:cNvPr id="739" name="Google Shape;739;p27"/>
            <p:cNvSpPr/>
            <p:nvPr/>
          </p:nvSpPr>
          <p:spPr>
            <a:xfrm>
              <a:off x="3276582" y="3340846"/>
              <a:ext cx="2589824" cy="807666"/>
            </a:xfrm>
            <a:custGeom>
              <a:avLst/>
              <a:gdLst/>
              <a:ahLst/>
              <a:cxnLst/>
              <a:rect l="l" t="t" r="r" b="b"/>
              <a:pathLst>
                <a:path w="96979" h="30244" extrusionOk="0">
                  <a:moveTo>
                    <a:pt x="20" y="1"/>
                  </a:moveTo>
                  <a:cubicBezTo>
                    <a:pt x="0" y="202"/>
                    <a:pt x="20" y="403"/>
                    <a:pt x="20" y="624"/>
                  </a:cubicBezTo>
                  <a:lnTo>
                    <a:pt x="20" y="1"/>
                  </a:lnTo>
                  <a:close/>
                  <a:moveTo>
                    <a:pt x="96979" y="242"/>
                  </a:moveTo>
                  <a:lnTo>
                    <a:pt x="96938" y="322"/>
                  </a:lnTo>
                  <a:lnTo>
                    <a:pt x="96938" y="1488"/>
                  </a:lnTo>
                  <a:cubicBezTo>
                    <a:pt x="96958" y="1387"/>
                    <a:pt x="96938" y="1307"/>
                    <a:pt x="96958" y="1187"/>
                  </a:cubicBezTo>
                  <a:cubicBezTo>
                    <a:pt x="96979" y="1066"/>
                    <a:pt x="96979" y="925"/>
                    <a:pt x="96979" y="805"/>
                  </a:cubicBezTo>
                  <a:lnTo>
                    <a:pt x="96979" y="242"/>
                  </a:lnTo>
                  <a:close/>
                  <a:moveTo>
                    <a:pt x="20" y="785"/>
                  </a:moveTo>
                  <a:lnTo>
                    <a:pt x="20" y="2030"/>
                  </a:lnTo>
                  <a:lnTo>
                    <a:pt x="20" y="2071"/>
                  </a:lnTo>
                  <a:cubicBezTo>
                    <a:pt x="20" y="2272"/>
                    <a:pt x="20" y="2473"/>
                    <a:pt x="20" y="2653"/>
                  </a:cubicBezTo>
                  <a:lnTo>
                    <a:pt x="20" y="2834"/>
                  </a:lnTo>
                  <a:cubicBezTo>
                    <a:pt x="20" y="2975"/>
                    <a:pt x="41" y="3136"/>
                    <a:pt x="61" y="3296"/>
                  </a:cubicBezTo>
                  <a:cubicBezTo>
                    <a:pt x="61" y="3357"/>
                    <a:pt x="61" y="3417"/>
                    <a:pt x="61" y="3477"/>
                  </a:cubicBezTo>
                  <a:cubicBezTo>
                    <a:pt x="81" y="3638"/>
                    <a:pt x="101" y="3819"/>
                    <a:pt x="121" y="3980"/>
                  </a:cubicBezTo>
                  <a:cubicBezTo>
                    <a:pt x="121" y="4020"/>
                    <a:pt x="121" y="4060"/>
                    <a:pt x="141" y="4100"/>
                  </a:cubicBezTo>
                  <a:cubicBezTo>
                    <a:pt x="161" y="4301"/>
                    <a:pt x="181" y="4502"/>
                    <a:pt x="221" y="4703"/>
                  </a:cubicBezTo>
                  <a:lnTo>
                    <a:pt x="221" y="4743"/>
                  </a:lnTo>
                  <a:cubicBezTo>
                    <a:pt x="221" y="4783"/>
                    <a:pt x="221" y="4824"/>
                    <a:pt x="241" y="4864"/>
                  </a:cubicBezTo>
                  <a:cubicBezTo>
                    <a:pt x="262" y="5025"/>
                    <a:pt x="302" y="5165"/>
                    <a:pt x="322" y="5326"/>
                  </a:cubicBezTo>
                  <a:lnTo>
                    <a:pt x="362" y="5527"/>
                  </a:lnTo>
                  <a:cubicBezTo>
                    <a:pt x="402" y="5688"/>
                    <a:pt x="422" y="5849"/>
                    <a:pt x="463" y="5989"/>
                  </a:cubicBezTo>
                  <a:cubicBezTo>
                    <a:pt x="463" y="6029"/>
                    <a:pt x="483" y="6070"/>
                    <a:pt x="503" y="6110"/>
                  </a:cubicBezTo>
                  <a:lnTo>
                    <a:pt x="503" y="6130"/>
                  </a:lnTo>
                  <a:cubicBezTo>
                    <a:pt x="543" y="6331"/>
                    <a:pt x="603" y="6532"/>
                    <a:pt x="663" y="6733"/>
                  </a:cubicBezTo>
                  <a:cubicBezTo>
                    <a:pt x="663" y="6753"/>
                    <a:pt x="663" y="6753"/>
                    <a:pt x="663" y="6773"/>
                  </a:cubicBezTo>
                  <a:cubicBezTo>
                    <a:pt x="663" y="6813"/>
                    <a:pt x="684" y="6853"/>
                    <a:pt x="684" y="6893"/>
                  </a:cubicBezTo>
                  <a:cubicBezTo>
                    <a:pt x="744" y="7034"/>
                    <a:pt x="784" y="7195"/>
                    <a:pt x="844" y="7356"/>
                  </a:cubicBezTo>
                  <a:cubicBezTo>
                    <a:pt x="864" y="7416"/>
                    <a:pt x="885" y="7476"/>
                    <a:pt x="905" y="7536"/>
                  </a:cubicBezTo>
                  <a:cubicBezTo>
                    <a:pt x="945" y="7697"/>
                    <a:pt x="1005" y="7858"/>
                    <a:pt x="1065" y="7999"/>
                  </a:cubicBezTo>
                  <a:cubicBezTo>
                    <a:pt x="1085" y="8039"/>
                    <a:pt x="1085" y="8079"/>
                    <a:pt x="1106" y="8119"/>
                  </a:cubicBezTo>
                  <a:lnTo>
                    <a:pt x="1126" y="8159"/>
                  </a:lnTo>
                  <a:cubicBezTo>
                    <a:pt x="1186" y="8340"/>
                    <a:pt x="1266" y="8541"/>
                    <a:pt x="1347" y="8742"/>
                  </a:cubicBezTo>
                  <a:cubicBezTo>
                    <a:pt x="1367" y="8782"/>
                    <a:pt x="1387" y="8843"/>
                    <a:pt x="1407" y="8883"/>
                  </a:cubicBezTo>
                  <a:cubicBezTo>
                    <a:pt x="1487" y="9044"/>
                    <a:pt x="1548" y="9184"/>
                    <a:pt x="1628" y="9345"/>
                  </a:cubicBezTo>
                  <a:cubicBezTo>
                    <a:pt x="1648" y="9405"/>
                    <a:pt x="1668" y="9486"/>
                    <a:pt x="1708" y="9546"/>
                  </a:cubicBezTo>
                  <a:cubicBezTo>
                    <a:pt x="1769" y="9687"/>
                    <a:pt x="1849" y="9847"/>
                    <a:pt x="1929" y="9988"/>
                  </a:cubicBezTo>
                  <a:lnTo>
                    <a:pt x="2010" y="10149"/>
                  </a:lnTo>
                  <a:lnTo>
                    <a:pt x="2030" y="10209"/>
                  </a:lnTo>
                  <a:cubicBezTo>
                    <a:pt x="2130" y="10390"/>
                    <a:pt x="2231" y="10571"/>
                    <a:pt x="2331" y="10752"/>
                  </a:cubicBezTo>
                  <a:lnTo>
                    <a:pt x="2372" y="10812"/>
                  </a:lnTo>
                  <a:cubicBezTo>
                    <a:pt x="2452" y="10993"/>
                    <a:pt x="2572" y="11174"/>
                    <a:pt x="2673" y="11334"/>
                  </a:cubicBezTo>
                  <a:lnTo>
                    <a:pt x="2794" y="11535"/>
                  </a:lnTo>
                  <a:cubicBezTo>
                    <a:pt x="2874" y="11676"/>
                    <a:pt x="2954" y="11797"/>
                    <a:pt x="3035" y="11937"/>
                  </a:cubicBezTo>
                  <a:lnTo>
                    <a:pt x="3095" y="12038"/>
                  </a:lnTo>
                  <a:lnTo>
                    <a:pt x="3175" y="12158"/>
                  </a:lnTo>
                  <a:lnTo>
                    <a:pt x="3276" y="12299"/>
                  </a:lnTo>
                  <a:cubicBezTo>
                    <a:pt x="3336" y="12399"/>
                    <a:pt x="3416" y="12500"/>
                    <a:pt x="3477" y="12600"/>
                  </a:cubicBezTo>
                  <a:cubicBezTo>
                    <a:pt x="3497" y="12641"/>
                    <a:pt x="3537" y="12681"/>
                    <a:pt x="3557" y="12721"/>
                  </a:cubicBezTo>
                  <a:lnTo>
                    <a:pt x="3597" y="12761"/>
                  </a:lnTo>
                  <a:cubicBezTo>
                    <a:pt x="3658" y="12862"/>
                    <a:pt x="3738" y="12962"/>
                    <a:pt x="3798" y="13063"/>
                  </a:cubicBezTo>
                  <a:cubicBezTo>
                    <a:pt x="3879" y="13163"/>
                    <a:pt x="3939" y="13243"/>
                    <a:pt x="3999" y="13324"/>
                  </a:cubicBezTo>
                  <a:lnTo>
                    <a:pt x="4019" y="13364"/>
                  </a:lnTo>
                  <a:cubicBezTo>
                    <a:pt x="4100" y="13464"/>
                    <a:pt x="4200" y="13585"/>
                    <a:pt x="4281" y="13686"/>
                  </a:cubicBezTo>
                  <a:cubicBezTo>
                    <a:pt x="4361" y="13786"/>
                    <a:pt x="4441" y="13886"/>
                    <a:pt x="4522" y="13987"/>
                  </a:cubicBezTo>
                  <a:cubicBezTo>
                    <a:pt x="4602" y="14087"/>
                    <a:pt x="4682" y="14208"/>
                    <a:pt x="4783" y="14308"/>
                  </a:cubicBezTo>
                  <a:cubicBezTo>
                    <a:pt x="4863" y="14429"/>
                    <a:pt x="4924" y="14489"/>
                    <a:pt x="5004" y="14590"/>
                  </a:cubicBezTo>
                  <a:lnTo>
                    <a:pt x="5024" y="14610"/>
                  </a:lnTo>
                  <a:cubicBezTo>
                    <a:pt x="5125" y="14730"/>
                    <a:pt x="5225" y="14831"/>
                    <a:pt x="5305" y="14931"/>
                  </a:cubicBezTo>
                  <a:cubicBezTo>
                    <a:pt x="5406" y="15032"/>
                    <a:pt x="5486" y="15132"/>
                    <a:pt x="5567" y="15233"/>
                  </a:cubicBezTo>
                  <a:cubicBezTo>
                    <a:pt x="5647" y="15333"/>
                    <a:pt x="5768" y="15434"/>
                    <a:pt x="5868" y="15554"/>
                  </a:cubicBezTo>
                  <a:lnTo>
                    <a:pt x="6129" y="15836"/>
                  </a:lnTo>
                  <a:lnTo>
                    <a:pt x="6451" y="16157"/>
                  </a:lnTo>
                  <a:lnTo>
                    <a:pt x="6732" y="16439"/>
                  </a:lnTo>
                  <a:lnTo>
                    <a:pt x="7054" y="16760"/>
                  </a:lnTo>
                  <a:lnTo>
                    <a:pt x="7355" y="17041"/>
                  </a:lnTo>
                  <a:lnTo>
                    <a:pt x="7717" y="17343"/>
                  </a:lnTo>
                  <a:cubicBezTo>
                    <a:pt x="7817" y="17443"/>
                    <a:pt x="7918" y="17544"/>
                    <a:pt x="8018" y="17624"/>
                  </a:cubicBezTo>
                  <a:cubicBezTo>
                    <a:pt x="8119" y="17725"/>
                    <a:pt x="8279" y="17845"/>
                    <a:pt x="8380" y="17946"/>
                  </a:cubicBezTo>
                  <a:lnTo>
                    <a:pt x="8701" y="18207"/>
                  </a:lnTo>
                  <a:lnTo>
                    <a:pt x="9083" y="18528"/>
                  </a:lnTo>
                  <a:lnTo>
                    <a:pt x="9405" y="18790"/>
                  </a:lnTo>
                  <a:lnTo>
                    <a:pt x="9827" y="19091"/>
                  </a:lnTo>
                  <a:cubicBezTo>
                    <a:pt x="9927" y="19192"/>
                    <a:pt x="10048" y="19272"/>
                    <a:pt x="10148" y="19352"/>
                  </a:cubicBezTo>
                  <a:cubicBezTo>
                    <a:pt x="10269" y="19433"/>
                    <a:pt x="10450" y="19553"/>
                    <a:pt x="10590" y="19674"/>
                  </a:cubicBezTo>
                  <a:lnTo>
                    <a:pt x="10912" y="19915"/>
                  </a:lnTo>
                  <a:lnTo>
                    <a:pt x="11374" y="20236"/>
                  </a:lnTo>
                  <a:cubicBezTo>
                    <a:pt x="11495" y="20317"/>
                    <a:pt x="11595" y="20397"/>
                    <a:pt x="11716" y="20458"/>
                  </a:cubicBezTo>
                  <a:lnTo>
                    <a:pt x="12218" y="20799"/>
                  </a:lnTo>
                  <a:lnTo>
                    <a:pt x="12540" y="21000"/>
                  </a:lnTo>
                  <a:cubicBezTo>
                    <a:pt x="12720" y="21121"/>
                    <a:pt x="12901" y="21221"/>
                    <a:pt x="13082" y="21342"/>
                  </a:cubicBezTo>
                  <a:lnTo>
                    <a:pt x="13384" y="21543"/>
                  </a:lnTo>
                  <a:cubicBezTo>
                    <a:pt x="13665" y="21703"/>
                    <a:pt x="13966" y="21884"/>
                    <a:pt x="14268" y="22065"/>
                  </a:cubicBezTo>
                  <a:cubicBezTo>
                    <a:pt x="14569" y="22226"/>
                    <a:pt x="14810" y="22367"/>
                    <a:pt x="15092" y="22527"/>
                  </a:cubicBezTo>
                  <a:lnTo>
                    <a:pt x="15132" y="22547"/>
                  </a:lnTo>
                  <a:lnTo>
                    <a:pt x="15413" y="22708"/>
                  </a:lnTo>
                  <a:lnTo>
                    <a:pt x="15916" y="22969"/>
                  </a:lnTo>
                  <a:lnTo>
                    <a:pt x="15996" y="23010"/>
                  </a:lnTo>
                  <a:lnTo>
                    <a:pt x="16358" y="23190"/>
                  </a:lnTo>
                  <a:lnTo>
                    <a:pt x="16900" y="23472"/>
                  </a:lnTo>
                  <a:lnTo>
                    <a:pt x="17282" y="23653"/>
                  </a:lnTo>
                  <a:lnTo>
                    <a:pt x="17804" y="23914"/>
                  </a:lnTo>
                  <a:lnTo>
                    <a:pt x="18206" y="24095"/>
                  </a:lnTo>
                  <a:lnTo>
                    <a:pt x="18729" y="24336"/>
                  </a:lnTo>
                  <a:lnTo>
                    <a:pt x="19131" y="24517"/>
                  </a:lnTo>
                  <a:cubicBezTo>
                    <a:pt x="19312" y="24597"/>
                    <a:pt x="19492" y="24677"/>
                    <a:pt x="19673" y="24758"/>
                  </a:cubicBezTo>
                  <a:lnTo>
                    <a:pt x="20095" y="24939"/>
                  </a:lnTo>
                  <a:lnTo>
                    <a:pt x="20638" y="25160"/>
                  </a:lnTo>
                  <a:lnTo>
                    <a:pt x="21040" y="25320"/>
                  </a:lnTo>
                  <a:lnTo>
                    <a:pt x="21241" y="25401"/>
                  </a:lnTo>
                  <a:lnTo>
                    <a:pt x="21442" y="25481"/>
                  </a:lnTo>
                  <a:cubicBezTo>
                    <a:pt x="21783" y="25622"/>
                    <a:pt x="22125" y="25742"/>
                    <a:pt x="22466" y="25863"/>
                  </a:cubicBezTo>
                  <a:lnTo>
                    <a:pt x="22768" y="25984"/>
                  </a:lnTo>
                  <a:cubicBezTo>
                    <a:pt x="23190" y="26124"/>
                    <a:pt x="23612" y="26285"/>
                    <a:pt x="24054" y="26426"/>
                  </a:cubicBezTo>
                  <a:lnTo>
                    <a:pt x="24335" y="26526"/>
                  </a:lnTo>
                  <a:cubicBezTo>
                    <a:pt x="24677" y="26647"/>
                    <a:pt x="25039" y="26767"/>
                    <a:pt x="25400" y="26868"/>
                  </a:cubicBezTo>
                  <a:lnTo>
                    <a:pt x="25762" y="26988"/>
                  </a:lnTo>
                  <a:cubicBezTo>
                    <a:pt x="26204" y="27129"/>
                    <a:pt x="26646" y="27250"/>
                    <a:pt x="27108" y="27390"/>
                  </a:cubicBezTo>
                  <a:lnTo>
                    <a:pt x="27269" y="27430"/>
                  </a:lnTo>
                  <a:cubicBezTo>
                    <a:pt x="27591" y="27511"/>
                    <a:pt x="27932" y="27611"/>
                    <a:pt x="28274" y="27692"/>
                  </a:cubicBezTo>
                  <a:lnTo>
                    <a:pt x="28676" y="27812"/>
                  </a:lnTo>
                  <a:lnTo>
                    <a:pt x="29439" y="28013"/>
                  </a:lnTo>
                  <a:lnTo>
                    <a:pt x="29902" y="28114"/>
                  </a:lnTo>
                  <a:cubicBezTo>
                    <a:pt x="30163" y="28174"/>
                    <a:pt x="30404" y="28234"/>
                    <a:pt x="30645" y="28295"/>
                  </a:cubicBezTo>
                  <a:lnTo>
                    <a:pt x="31127" y="28395"/>
                  </a:lnTo>
                  <a:lnTo>
                    <a:pt x="31871" y="28556"/>
                  </a:lnTo>
                  <a:lnTo>
                    <a:pt x="32172" y="28616"/>
                  </a:lnTo>
                  <a:lnTo>
                    <a:pt x="32353" y="28656"/>
                  </a:lnTo>
                  <a:lnTo>
                    <a:pt x="32996" y="28797"/>
                  </a:lnTo>
                  <a:lnTo>
                    <a:pt x="33499" y="28877"/>
                  </a:lnTo>
                  <a:lnTo>
                    <a:pt x="34182" y="29018"/>
                  </a:lnTo>
                  <a:lnTo>
                    <a:pt x="34684" y="29098"/>
                  </a:lnTo>
                  <a:lnTo>
                    <a:pt x="35388" y="29219"/>
                  </a:lnTo>
                  <a:lnTo>
                    <a:pt x="35850" y="29279"/>
                  </a:lnTo>
                  <a:lnTo>
                    <a:pt x="36674" y="29420"/>
                  </a:lnTo>
                  <a:lnTo>
                    <a:pt x="36995" y="29460"/>
                  </a:lnTo>
                  <a:lnTo>
                    <a:pt x="37015" y="29460"/>
                  </a:lnTo>
                  <a:cubicBezTo>
                    <a:pt x="37297" y="29500"/>
                    <a:pt x="37558" y="29540"/>
                    <a:pt x="37839" y="29581"/>
                  </a:cubicBezTo>
                  <a:lnTo>
                    <a:pt x="38181" y="29621"/>
                  </a:lnTo>
                  <a:cubicBezTo>
                    <a:pt x="38563" y="29661"/>
                    <a:pt x="38964" y="29721"/>
                    <a:pt x="39346" y="29761"/>
                  </a:cubicBezTo>
                  <a:lnTo>
                    <a:pt x="39587" y="29782"/>
                  </a:lnTo>
                  <a:cubicBezTo>
                    <a:pt x="39909" y="29822"/>
                    <a:pt x="40210" y="29842"/>
                    <a:pt x="40532" y="29882"/>
                  </a:cubicBezTo>
                  <a:lnTo>
                    <a:pt x="40954" y="29922"/>
                  </a:lnTo>
                  <a:cubicBezTo>
                    <a:pt x="41195" y="29942"/>
                    <a:pt x="41456" y="29962"/>
                    <a:pt x="41697" y="29982"/>
                  </a:cubicBezTo>
                  <a:lnTo>
                    <a:pt x="41738" y="29982"/>
                  </a:lnTo>
                  <a:lnTo>
                    <a:pt x="42180" y="30023"/>
                  </a:lnTo>
                  <a:lnTo>
                    <a:pt x="42883" y="30063"/>
                  </a:lnTo>
                  <a:lnTo>
                    <a:pt x="43385" y="30103"/>
                  </a:lnTo>
                  <a:lnTo>
                    <a:pt x="44048" y="30143"/>
                  </a:lnTo>
                  <a:lnTo>
                    <a:pt x="44571" y="30163"/>
                  </a:lnTo>
                  <a:cubicBezTo>
                    <a:pt x="44792" y="30163"/>
                    <a:pt x="45013" y="30183"/>
                    <a:pt x="45234" y="30204"/>
                  </a:cubicBezTo>
                  <a:lnTo>
                    <a:pt x="45777" y="30224"/>
                  </a:lnTo>
                  <a:lnTo>
                    <a:pt x="46420" y="30244"/>
                  </a:lnTo>
                  <a:lnTo>
                    <a:pt x="50599" y="30244"/>
                  </a:lnTo>
                  <a:lnTo>
                    <a:pt x="51263" y="30224"/>
                  </a:lnTo>
                  <a:lnTo>
                    <a:pt x="51765" y="30224"/>
                  </a:lnTo>
                  <a:lnTo>
                    <a:pt x="52589" y="30204"/>
                  </a:lnTo>
                  <a:lnTo>
                    <a:pt x="53071" y="30163"/>
                  </a:lnTo>
                  <a:lnTo>
                    <a:pt x="53915" y="30123"/>
                  </a:lnTo>
                  <a:lnTo>
                    <a:pt x="54337" y="30103"/>
                  </a:lnTo>
                  <a:cubicBezTo>
                    <a:pt x="54699" y="30063"/>
                    <a:pt x="55081" y="30043"/>
                    <a:pt x="55442" y="30023"/>
                  </a:cubicBezTo>
                  <a:lnTo>
                    <a:pt x="55603" y="30003"/>
                  </a:lnTo>
                  <a:cubicBezTo>
                    <a:pt x="56025" y="29962"/>
                    <a:pt x="56427" y="29922"/>
                    <a:pt x="56849" y="29882"/>
                  </a:cubicBezTo>
                  <a:lnTo>
                    <a:pt x="56929" y="29882"/>
                  </a:lnTo>
                  <a:lnTo>
                    <a:pt x="57130" y="29862"/>
                  </a:lnTo>
                  <a:cubicBezTo>
                    <a:pt x="57512" y="29822"/>
                    <a:pt x="57894" y="29782"/>
                    <a:pt x="58276" y="29741"/>
                  </a:cubicBezTo>
                  <a:lnTo>
                    <a:pt x="58698" y="29681"/>
                  </a:lnTo>
                  <a:cubicBezTo>
                    <a:pt x="59079" y="29641"/>
                    <a:pt x="59441" y="29601"/>
                    <a:pt x="59843" y="29540"/>
                  </a:cubicBezTo>
                  <a:lnTo>
                    <a:pt x="60104" y="29500"/>
                  </a:lnTo>
                  <a:cubicBezTo>
                    <a:pt x="60566" y="29440"/>
                    <a:pt x="61029" y="29360"/>
                    <a:pt x="61491" y="29299"/>
                  </a:cubicBezTo>
                  <a:lnTo>
                    <a:pt x="61832" y="29239"/>
                  </a:lnTo>
                  <a:cubicBezTo>
                    <a:pt x="62174" y="29179"/>
                    <a:pt x="62536" y="29118"/>
                    <a:pt x="62897" y="29058"/>
                  </a:cubicBezTo>
                  <a:lnTo>
                    <a:pt x="63119" y="29018"/>
                  </a:lnTo>
                  <a:lnTo>
                    <a:pt x="63340" y="28978"/>
                  </a:lnTo>
                  <a:lnTo>
                    <a:pt x="63963" y="28857"/>
                  </a:lnTo>
                  <a:lnTo>
                    <a:pt x="64485" y="28757"/>
                  </a:lnTo>
                  <a:cubicBezTo>
                    <a:pt x="64706" y="28717"/>
                    <a:pt x="64907" y="28676"/>
                    <a:pt x="65128" y="28636"/>
                  </a:cubicBezTo>
                  <a:lnTo>
                    <a:pt x="65630" y="28516"/>
                  </a:lnTo>
                  <a:lnTo>
                    <a:pt x="66253" y="28375"/>
                  </a:lnTo>
                  <a:lnTo>
                    <a:pt x="66756" y="28274"/>
                  </a:lnTo>
                  <a:lnTo>
                    <a:pt x="67399" y="28114"/>
                  </a:lnTo>
                  <a:lnTo>
                    <a:pt x="67881" y="27993"/>
                  </a:lnTo>
                  <a:lnTo>
                    <a:pt x="68544" y="27832"/>
                  </a:lnTo>
                  <a:lnTo>
                    <a:pt x="69006" y="27712"/>
                  </a:lnTo>
                  <a:lnTo>
                    <a:pt x="69710" y="27511"/>
                  </a:lnTo>
                  <a:lnTo>
                    <a:pt x="70091" y="27410"/>
                  </a:lnTo>
                  <a:cubicBezTo>
                    <a:pt x="70453" y="27310"/>
                    <a:pt x="70795" y="27209"/>
                    <a:pt x="71136" y="27089"/>
                  </a:cubicBezTo>
                  <a:lnTo>
                    <a:pt x="71197" y="27089"/>
                  </a:lnTo>
                  <a:cubicBezTo>
                    <a:pt x="71558" y="26968"/>
                    <a:pt x="71920" y="26868"/>
                    <a:pt x="72262" y="26747"/>
                  </a:cubicBezTo>
                  <a:lnTo>
                    <a:pt x="72302" y="26747"/>
                  </a:lnTo>
                  <a:lnTo>
                    <a:pt x="72422" y="26687"/>
                  </a:lnTo>
                  <a:cubicBezTo>
                    <a:pt x="72804" y="26546"/>
                    <a:pt x="73186" y="26426"/>
                    <a:pt x="73548" y="26305"/>
                  </a:cubicBezTo>
                  <a:lnTo>
                    <a:pt x="73930" y="26185"/>
                  </a:lnTo>
                  <a:cubicBezTo>
                    <a:pt x="74251" y="26064"/>
                    <a:pt x="74573" y="25943"/>
                    <a:pt x="74894" y="25823"/>
                  </a:cubicBezTo>
                  <a:lnTo>
                    <a:pt x="75196" y="25702"/>
                  </a:lnTo>
                  <a:cubicBezTo>
                    <a:pt x="75618" y="25562"/>
                    <a:pt x="76019" y="25401"/>
                    <a:pt x="76421" y="25240"/>
                  </a:cubicBezTo>
                  <a:lnTo>
                    <a:pt x="76663" y="25120"/>
                  </a:lnTo>
                  <a:cubicBezTo>
                    <a:pt x="76984" y="24979"/>
                    <a:pt x="77306" y="24858"/>
                    <a:pt x="77627" y="24718"/>
                  </a:cubicBezTo>
                  <a:lnTo>
                    <a:pt x="77989" y="24557"/>
                  </a:lnTo>
                  <a:cubicBezTo>
                    <a:pt x="78330" y="24416"/>
                    <a:pt x="78652" y="24255"/>
                    <a:pt x="78994" y="24115"/>
                  </a:cubicBezTo>
                  <a:lnTo>
                    <a:pt x="79194" y="24014"/>
                  </a:lnTo>
                  <a:cubicBezTo>
                    <a:pt x="79576" y="23833"/>
                    <a:pt x="79958" y="23653"/>
                    <a:pt x="80340" y="23452"/>
                  </a:cubicBezTo>
                  <a:lnTo>
                    <a:pt x="80641" y="23311"/>
                  </a:lnTo>
                  <a:cubicBezTo>
                    <a:pt x="80923" y="23150"/>
                    <a:pt x="81204" y="23010"/>
                    <a:pt x="81505" y="22849"/>
                  </a:cubicBezTo>
                  <a:cubicBezTo>
                    <a:pt x="81606" y="22789"/>
                    <a:pt x="81706" y="22748"/>
                    <a:pt x="81827" y="22688"/>
                  </a:cubicBezTo>
                  <a:cubicBezTo>
                    <a:pt x="82189" y="22487"/>
                    <a:pt x="82550" y="22266"/>
                    <a:pt x="82912" y="22065"/>
                  </a:cubicBezTo>
                  <a:cubicBezTo>
                    <a:pt x="83113" y="21945"/>
                    <a:pt x="83314" y="21844"/>
                    <a:pt x="83495" y="21723"/>
                  </a:cubicBezTo>
                  <a:lnTo>
                    <a:pt x="83635" y="21643"/>
                  </a:lnTo>
                  <a:lnTo>
                    <a:pt x="84078" y="21362"/>
                  </a:lnTo>
                  <a:lnTo>
                    <a:pt x="84479" y="21121"/>
                  </a:lnTo>
                  <a:lnTo>
                    <a:pt x="84922" y="20839"/>
                  </a:lnTo>
                  <a:cubicBezTo>
                    <a:pt x="85042" y="20739"/>
                    <a:pt x="85163" y="20658"/>
                    <a:pt x="85303" y="20578"/>
                  </a:cubicBezTo>
                  <a:lnTo>
                    <a:pt x="85725" y="20297"/>
                  </a:lnTo>
                  <a:lnTo>
                    <a:pt x="86107" y="20036"/>
                  </a:lnTo>
                  <a:lnTo>
                    <a:pt x="86509" y="19754"/>
                  </a:lnTo>
                  <a:lnTo>
                    <a:pt x="86871" y="19473"/>
                  </a:lnTo>
                  <a:lnTo>
                    <a:pt x="87273" y="19192"/>
                  </a:lnTo>
                  <a:cubicBezTo>
                    <a:pt x="87393" y="19091"/>
                    <a:pt x="87494" y="19011"/>
                    <a:pt x="87614" y="18910"/>
                  </a:cubicBezTo>
                  <a:lnTo>
                    <a:pt x="87996" y="18609"/>
                  </a:lnTo>
                  <a:lnTo>
                    <a:pt x="88318" y="18348"/>
                  </a:lnTo>
                  <a:cubicBezTo>
                    <a:pt x="88458" y="18247"/>
                    <a:pt x="88579" y="18127"/>
                    <a:pt x="88699" y="18026"/>
                  </a:cubicBezTo>
                  <a:lnTo>
                    <a:pt x="89021" y="17765"/>
                  </a:lnTo>
                  <a:lnTo>
                    <a:pt x="89363" y="17443"/>
                  </a:lnTo>
                  <a:lnTo>
                    <a:pt x="89624" y="17202"/>
                  </a:lnTo>
                  <a:lnTo>
                    <a:pt x="89644" y="17182"/>
                  </a:lnTo>
                  <a:cubicBezTo>
                    <a:pt x="89905" y="16941"/>
                    <a:pt x="90146" y="16700"/>
                    <a:pt x="90387" y="16459"/>
                  </a:cubicBezTo>
                  <a:lnTo>
                    <a:pt x="90568" y="16298"/>
                  </a:lnTo>
                  <a:cubicBezTo>
                    <a:pt x="90749" y="16097"/>
                    <a:pt x="90930" y="15916"/>
                    <a:pt x="91111" y="15735"/>
                  </a:cubicBezTo>
                  <a:cubicBezTo>
                    <a:pt x="91171" y="15655"/>
                    <a:pt x="91251" y="15574"/>
                    <a:pt x="91312" y="15514"/>
                  </a:cubicBezTo>
                  <a:cubicBezTo>
                    <a:pt x="91493" y="15313"/>
                    <a:pt x="91673" y="15112"/>
                    <a:pt x="91834" y="14911"/>
                  </a:cubicBezTo>
                  <a:cubicBezTo>
                    <a:pt x="91874" y="14871"/>
                    <a:pt x="91935" y="14811"/>
                    <a:pt x="91975" y="14771"/>
                  </a:cubicBezTo>
                  <a:cubicBezTo>
                    <a:pt x="92176" y="14509"/>
                    <a:pt x="92377" y="14268"/>
                    <a:pt x="92578" y="14027"/>
                  </a:cubicBezTo>
                  <a:lnTo>
                    <a:pt x="92618" y="13987"/>
                  </a:lnTo>
                  <a:cubicBezTo>
                    <a:pt x="92678" y="13927"/>
                    <a:pt x="92718" y="13846"/>
                    <a:pt x="92759" y="13786"/>
                  </a:cubicBezTo>
                  <a:cubicBezTo>
                    <a:pt x="92879" y="13645"/>
                    <a:pt x="92980" y="13505"/>
                    <a:pt x="93100" y="13364"/>
                  </a:cubicBezTo>
                  <a:cubicBezTo>
                    <a:pt x="93160" y="13264"/>
                    <a:pt x="93221" y="13183"/>
                    <a:pt x="93281" y="13083"/>
                  </a:cubicBezTo>
                  <a:cubicBezTo>
                    <a:pt x="93382" y="12962"/>
                    <a:pt x="93482" y="12821"/>
                    <a:pt x="93582" y="12681"/>
                  </a:cubicBezTo>
                  <a:lnTo>
                    <a:pt x="93763" y="12399"/>
                  </a:lnTo>
                  <a:cubicBezTo>
                    <a:pt x="93844" y="12259"/>
                    <a:pt x="93944" y="12118"/>
                    <a:pt x="94025" y="11977"/>
                  </a:cubicBezTo>
                  <a:cubicBezTo>
                    <a:pt x="94085" y="11897"/>
                    <a:pt x="94145" y="11797"/>
                    <a:pt x="94205" y="11716"/>
                  </a:cubicBezTo>
                  <a:cubicBezTo>
                    <a:pt x="94286" y="11555"/>
                    <a:pt x="94386" y="11415"/>
                    <a:pt x="94447" y="11274"/>
                  </a:cubicBezTo>
                  <a:cubicBezTo>
                    <a:pt x="94487" y="11194"/>
                    <a:pt x="94527" y="11133"/>
                    <a:pt x="94567" y="11073"/>
                  </a:cubicBezTo>
                  <a:lnTo>
                    <a:pt x="94607" y="11013"/>
                  </a:lnTo>
                  <a:cubicBezTo>
                    <a:pt x="94668" y="10872"/>
                    <a:pt x="94748" y="10752"/>
                    <a:pt x="94808" y="10631"/>
                  </a:cubicBezTo>
                  <a:cubicBezTo>
                    <a:pt x="94869" y="10490"/>
                    <a:pt x="94909" y="10430"/>
                    <a:pt x="94949" y="10350"/>
                  </a:cubicBezTo>
                  <a:cubicBezTo>
                    <a:pt x="95029" y="10209"/>
                    <a:pt x="95090" y="10068"/>
                    <a:pt x="95170" y="9928"/>
                  </a:cubicBezTo>
                  <a:cubicBezTo>
                    <a:pt x="95210" y="9847"/>
                    <a:pt x="95250" y="9767"/>
                    <a:pt x="95291" y="9687"/>
                  </a:cubicBezTo>
                  <a:cubicBezTo>
                    <a:pt x="95351" y="9526"/>
                    <a:pt x="95431" y="9365"/>
                    <a:pt x="95491" y="9204"/>
                  </a:cubicBezTo>
                  <a:cubicBezTo>
                    <a:pt x="95532" y="9144"/>
                    <a:pt x="95552" y="9064"/>
                    <a:pt x="95592" y="9003"/>
                  </a:cubicBezTo>
                  <a:cubicBezTo>
                    <a:pt x="95672" y="8782"/>
                    <a:pt x="95773" y="8561"/>
                    <a:pt x="95853" y="8320"/>
                  </a:cubicBezTo>
                  <a:cubicBezTo>
                    <a:pt x="95873" y="8280"/>
                    <a:pt x="95893" y="8220"/>
                    <a:pt x="95913" y="8180"/>
                  </a:cubicBezTo>
                  <a:cubicBezTo>
                    <a:pt x="95974" y="7999"/>
                    <a:pt x="96034" y="7838"/>
                    <a:pt x="96094" y="7677"/>
                  </a:cubicBezTo>
                  <a:cubicBezTo>
                    <a:pt x="96114" y="7597"/>
                    <a:pt x="96135" y="7496"/>
                    <a:pt x="96175" y="7416"/>
                  </a:cubicBezTo>
                  <a:lnTo>
                    <a:pt x="96295" y="6994"/>
                  </a:lnTo>
                  <a:lnTo>
                    <a:pt x="96376" y="6713"/>
                  </a:lnTo>
                  <a:cubicBezTo>
                    <a:pt x="96416" y="6592"/>
                    <a:pt x="96456" y="6471"/>
                    <a:pt x="96476" y="6311"/>
                  </a:cubicBezTo>
                  <a:cubicBezTo>
                    <a:pt x="96516" y="6170"/>
                    <a:pt x="96516" y="6130"/>
                    <a:pt x="96557" y="6029"/>
                  </a:cubicBezTo>
                  <a:cubicBezTo>
                    <a:pt x="96577" y="5929"/>
                    <a:pt x="96617" y="5768"/>
                    <a:pt x="96637" y="5648"/>
                  </a:cubicBezTo>
                  <a:lnTo>
                    <a:pt x="96637" y="5587"/>
                  </a:lnTo>
                  <a:cubicBezTo>
                    <a:pt x="96657" y="5507"/>
                    <a:pt x="96657" y="5427"/>
                    <a:pt x="96677" y="5346"/>
                  </a:cubicBezTo>
                  <a:cubicBezTo>
                    <a:pt x="96697" y="5205"/>
                    <a:pt x="96717" y="5085"/>
                    <a:pt x="96737" y="4964"/>
                  </a:cubicBezTo>
                  <a:cubicBezTo>
                    <a:pt x="96757" y="4824"/>
                    <a:pt x="96778" y="4763"/>
                    <a:pt x="96798" y="4643"/>
                  </a:cubicBezTo>
                  <a:cubicBezTo>
                    <a:pt x="96798" y="4542"/>
                    <a:pt x="96818" y="4402"/>
                    <a:pt x="96838" y="4281"/>
                  </a:cubicBezTo>
                  <a:cubicBezTo>
                    <a:pt x="96858" y="4140"/>
                    <a:pt x="96858" y="4060"/>
                    <a:pt x="96878" y="3960"/>
                  </a:cubicBezTo>
                  <a:cubicBezTo>
                    <a:pt x="96878" y="3859"/>
                    <a:pt x="96898" y="3718"/>
                    <a:pt x="96918" y="3598"/>
                  </a:cubicBezTo>
                  <a:cubicBezTo>
                    <a:pt x="96918" y="3457"/>
                    <a:pt x="96918" y="3377"/>
                    <a:pt x="96938" y="3276"/>
                  </a:cubicBezTo>
                  <a:cubicBezTo>
                    <a:pt x="96938" y="3176"/>
                    <a:pt x="96938" y="3015"/>
                    <a:pt x="96938" y="2895"/>
                  </a:cubicBezTo>
                  <a:lnTo>
                    <a:pt x="96938" y="2794"/>
                  </a:lnTo>
                  <a:lnTo>
                    <a:pt x="96938" y="2372"/>
                  </a:lnTo>
                  <a:lnTo>
                    <a:pt x="96938" y="1488"/>
                  </a:lnTo>
                  <a:cubicBezTo>
                    <a:pt x="96918" y="1588"/>
                    <a:pt x="96918" y="1749"/>
                    <a:pt x="96898" y="1870"/>
                  </a:cubicBezTo>
                  <a:lnTo>
                    <a:pt x="96878" y="2171"/>
                  </a:lnTo>
                  <a:cubicBezTo>
                    <a:pt x="96858" y="2312"/>
                    <a:pt x="96838" y="2432"/>
                    <a:pt x="96818" y="2553"/>
                  </a:cubicBezTo>
                  <a:cubicBezTo>
                    <a:pt x="96798" y="2694"/>
                    <a:pt x="96798" y="2754"/>
                    <a:pt x="96778" y="2854"/>
                  </a:cubicBezTo>
                  <a:cubicBezTo>
                    <a:pt x="96757" y="2955"/>
                    <a:pt x="96737" y="3116"/>
                    <a:pt x="96717" y="3256"/>
                  </a:cubicBezTo>
                  <a:cubicBezTo>
                    <a:pt x="96677" y="3397"/>
                    <a:pt x="96677" y="3457"/>
                    <a:pt x="96657" y="3538"/>
                  </a:cubicBezTo>
                  <a:cubicBezTo>
                    <a:pt x="96637" y="3638"/>
                    <a:pt x="96597" y="3799"/>
                    <a:pt x="96577" y="3940"/>
                  </a:cubicBezTo>
                  <a:cubicBezTo>
                    <a:pt x="96536" y="4060"/>
                    <a:pt x="96516" y="4120"/>
                    <a:pt x="96496" y="4221"/>
                  </a:cubicBezTo>
                  <a:cubicBezTo>
                    <a:pt x="96476" y="4321"/>
                    <a:pt x="96436" y="4482"/>
                    <a:pt x="96396" y="4623"/>
                  </a:cubicBezTo>
                  <a:cubicBezTo>
                    <a:pt x="96376" y="4723"/>
                    <a:pt x="96356" y="4804"/>
                    <a:pt x="96315" y="4904"/>
                  </a:cubicBezTo>
                  <a:cubicBezTo>
                    <a:pt x="96275" y="5045"/>
                    <a:pt x="96235" y="5185"/>
                    <a:pt x="96195" y="5326"/>
                  </a:cubicBezTo>
                  <a:cubicBezTo>
                    <a:pt x="96175" y="5406"/>
                    <a:pt x="96135" y="5487"/>
                    <a:pt x="96114" y="5587"/>
                  </a:cubicBezTo>
                  <a:cubicBezTo>
                    <a:pt x="96054" y="5748"/>
                    <a:pt x="95994" y="5929"/>
                    <a:pt x="95934" y="6110"/>
                  </a:cubicBezTo>
                  <a:lnTo>
                    <a:pt x="95873" y="6250"/>
                  </a:lnTo>
                  <a:cubicBezTo>
                    <a:pt x="95793" y="6471"/>
                    <a:pt x="95713" y="6713"/>
                    <a:pt x="95612" y="6934"/>
                  </a:cubicBezTo>
                  <a:cubicBezTo>
                    <a:pt x="95572" y="6994"/>
                    <a:pt x="95552" y="7054"/>
                    <a:pt x="95512" y="7135"/>
                  </a:cubicBezTo>
                  <a:cubicBezTo>
                    <a:pt x="95451" y="7275"/>
                    <a:pt x="95391" y="7436"/>
                    <a:pt x="95311" y="7597"/>
                  </a:cubicBezTo>
                  <a:cubicBezTo>
                    <a:pt x="95270" y="7697"/>
                    <a:pt x="95230" y="7778"/>
                    <a:pt x="95190" y="7858"/>
                  </a:cubicBezTo>
                  <a:cubicBezTo>
                    <a:pt x="95110" y="7999"/>
                    <a:pt x="95049" y="8119"/>
                    <a:pt x="94989" y="8260"/>
                  </a:cubicBezTo>
                  <a:cubicBezTo>
                    <a:pt x="94929" y="8360"/>
                    <a:pt x="94889" y="8461"/>
                    <a:pt x="94828" y="8541"/>
                  </a:cubicBezTo>
                  <a:cubicBezTo>
                    <a:pt x="94788" y="8642"/>
                    <a:pt x="94688" y="8802"/>
                    <a:pt x="94627" y="8923"/>
                  </a:cubicBezTo>
                  <a:cubicBezTo>
                    <a:pt x="94567" y="9024"/>
                    <a:pt x="94527" y="9104"/>
                    <a:pt x="94467" y="9184"/>
                  </a:cubicBezTo>
                  <a:cubicBezTo>
                    <a:pt x="94386" y="9325"/>
                    <a:pt x="94306" y="9486"/>
                    <a:pt x="94225" y="9626"/>
                  </a:cubicBezTo>
                  <a:lnTo>
                    <a:pt x="94045" y="9888"/>
                  </a:lnTo>
                  <a:cubicBezTo>
                    <a:pt x="93964" y="10028"/>
                    <a:pt x="93884" y="10169"/>
                    <a:pt x="93783" y="10310"/>
                  </a:cubicBezTo>
                  <a:cubicBezTo>
                    <a:pt x="93723" y="10410"/>
                    <a:pt x="93663" y="10511"/>
                    <a:pt x="93603" y="10591"/>
                  </a:cubicBezTo>
                  <a:cubicBezTo>
                    <a:pt x="93502" y="10732"/>
                    <a:pt x="93402" y="10872"/>
                    <a:pt x="93301" y="11013"/>
                  </a:cubicBezTo>
                  <a:cubicBezTo>
                    <a:pt x="93241" y="11093"/>
                    <a:pt x="93181" y="11194"/>
                    <a:pt x="93120" y="11274"/>
                  </a:cubicBezTo>
                  <a:cubicBezTo>
                    <a:pt x="93000" y="11415"/>
                    <a:pt x="92899" y="11576"/>
                    <a:pt x="92779" y="11716"/>
                  </a:cubicBezTo>
                  <a:cubicBezTo>
                    <a:pt x="92718" y="11797"/>
                    <a:pt x="92658" y="11877"/>
                    <a:pt x="92598" y="11937"/>
                  </a:cubicBezTo>
                  <a:cubicBezTo>
                    <a:pt x="92397" y="12199"/>
                    <a:pt x="92196" y="12440"/>
                    <a:pt x="91995" y="12681"/>
                  </a:cubicBezTo>
                  <a:lnTo>
                    <a:pt x="91854" y="12842"/>
                  </a:lnTo>
                  <a:cubicBezTo>
                    <a:pt x="91694" y="13042"/>
                    <a:pt x="91513" y="13223"/>
                    <a:pt x="91332" y="13424"/>
                  </a:cubicBezTo>
                  <a:lnTo>
                    <a:pt x="91131" y="13645"/>
                  </a:lnTo>
                  <a:cubicBezTo>
                    <a:pt x="90950" y="13846"/>
                    <a:pt x="90769" y="14027"/>
                    <a:pt x="90588" y="14208"/>
                  </a:cubicBezTo>
                  <a:lnTo>
                    <a:pt x="90407" y="14389"/>
                  </a:lnTo>
                  <a:cubicBezTo>
                    <a:pt x="90166" y="14630"/>
                    <a:pt x="89925" y="14851"/>
                    <a:pt x="89664" y="15092"/>
                  </a:cubicBezTo>
                  <a:cubicBezTo>
                    <a:pt x="89584" y="15193"/>
                    <a:pt x="89483" y="15273"/>
                    <a:pt x="89383" y="15353"/>
                  </a:cubicBezTo>
                  <a:cubicBezTo>
                    <a:pt x="89282" y="15454"/>
                    <a:pt x="89141" y="15574"/>
                    <a:pt x="89021" y="15675"/>
                  </a:cubicBezTo>
                  <a:lnTo>
                    <a:pt x="88699" y="15956"/>
                  </a:lnTo>
                  <a:lnTo>
                    <a:pt x="88338" y="16258"/>
                  </a:lnTo>
                  <a:lnTo>
                    <a:pt x="87996" y="16539"/>
                  </a:lnTo>
                  <a:cubicBezTo>
                    <a:pt x="87875" y="16639"/>
                    <a:pt x="87755" y="16740"/>
                    <a:pt x="87614" y="16840"/>
                  </a:cubicBezTo>
                  <a:cubicBezTo>
                    <a:pt x="87494" y="16941"/>
                    <a:pt x="87393" y="17021"/>
                    <a:pt x="87273" y="17102"/>
                  </a:cubicBezTo>
                  <a:cubicBezTo>
                    <a:pt x="87152" y="17202"/>
                    <a:pt x="87011" y="17303"/>
                    <a:pt x="86871" y="17403"/>
                  </a:cubicBezTo>
                  <a:lnTo>
                    <a:pt x="86509" y="17664"/>
                  </a:lnTo>
                  <a:cubicBezTo>
                    <a:pt x="86388" y="17765"/>
                    <a:pt x="86248" y="17865"/>
                    <a:pt x="86107" y="17966"/>
                  </a:cubicBezTo>
                  <a:cubicBezTo>
                    <a:pt x="85966" y="18066"/>
                    <a:pt x="85866" y="18147"/>
                    <a:pt x="85725" y="18227"/>
                  </a:cubicBezTo>
                  <a:lnTo>
                    <a:pt x="85303" y="18508"/>
                  </a:lnTo>
                  <a:cubicBezTo>
                    <a:pt x="85183" y="18609"/>
                    <a:pt x="85062" y="18689"/>
                    <a:pt x="84922" y="18770"/>
                  </a:cubicBezTo>
                  <a:lnTo>
                    <a:pt x="84479" y="19051"/>
                  </a:lnTo>
                  <a:lnTo>
                    <a:pt x="84078" y="19312"/>
                  </a:lnTo>
                  <a:cubicBezTo>
                    <a:pt x="83937" y="19392"/>
                    <a:pt x="83776" y="19493"/>
                    <a:pt x="83635" y="19573"/>
                  </a:cubicBezTo>
                  <a:cubicBezTo>
                    <a:pt x="83374" y="19714"/>
                    <a:pt x="83153" y="19875"/>
                    <a:pt x="82912" y="20015"/>
                  </a:cubicBezTo>
                  <a:cubicBezTo>
                    <a:pt x="82550" y="20216"/>
                    <a:pt x="82189" y="20417"/>
                    <a:pt x="81807" y="20618"/>
                  </a:cubicBezTo>
                  <a:lnTo>
                    <a:pt x="81485" y="20799"/>
                  </a:lnTo>
                  <a:cubicBezTo>
                    <a:pt x="81204" y="20960"/>
                    <a:pt x="80923" y="21101"/>
                    <a:pt x="80621" y="21241"/>
                  </a:cubicBezTo>
                  <a:lnTo>
                    <a:pt x="80320" y="21402"/>
                  </a:lnTo>
                  <a:cubicBezTo>
                    <a:pt x="79938" y="21583"/>
                    <a:pt x="79576" y="21784"/>
                    <a:pt x="79174" y="21965"/>
                  </a:cubicBezTo>
                  <a:lnTo>
                    <a:pt x="78994" y="22045"/>
                  </a:lnTo>
                  <a:cubicBezTo>
                    <a:pt x="78652" y="22206"/>
                    <a:pt x="78330" y="22346"/>
                    <a:pt x="77989" y="22507"/>
                  </a:cubicBezTo>
                  <a:lnTo>
                    <a:pt x="77627" y="22648"/>
                  </a:lnTo>
                  <a:cubicBezTo>
                    <a:pt x="77306" y="22789"/>
                    <a:pt x="76984" y="22929"/>
                    <a:pt x="76663" y="23070"/>
                  </a:cubicBezTo>
                  <a:lnTo>
                    <a:pt x="76401" y="23170"/>
                  </a:lnTo>
                  <a:cubicBezTo>
                    <a:pt x="75999" y="23331"/>
                    <a:pt x="75597" y="23492"/>
                    <a:pt x="75196" y="23653"/>
                  </a:cubicBezTo>
                  <a:lnTo>
                    <a:pt x="74894" y="23753"/>
                  </a:lnTo>
                  <a:cubicBezTo>
                    <a:pt x="74573" y="23874"/>
                    <a:pt x="74251" y="23994"/>
                    <a:pt x="73910" y="24115"/>
                  </a:cubicBezTo>
                  <a:lnTo>
                    <a:pt x="73548" y="24255"/>
                  </a:lnTo>
                  <a:cubicBezTo>
                    <a:pt x="73166" y="24376"/>
                    <a:pt x="72804" y="24497"/>
                    <a:pt x="72422" y="24637"/>
                  </a:cubicBezTo>
                  <a:lnTo>
                    <a:pt x="72262" y="24677"/>
                  </a:lnTo>
                  <a:cubicBezTo>
                    <a:pt x="71920" y="24798"/>
                    <a:pt x="71558" y="24898"/>
                    <a:pt x="71197" y="25019"/>
                  </a:cubicBezTo>
                  <a:lnTo>
                    <a:pt x="71136" y="25019"/>
                  </a:lnTo>
                  <a:cubicBezTo>
                    <a:pt x="70795" y="25120"/>
                    <a:pt x="70453" y="25220"/>
                    <a:pt x="70091" y="25320"/>
                  </a:cubicBezTo>
                  <a:lnTo>
                    <a:pt x="69710" y="25441"/>
                  </a:lnTo>
                  <a:lnTo>
                    <a:pt x="69006" y="25622"/>
                  </a:lnTo>
                  <a:lnTo>
                    <a:pt x="68544" y="25742"/>
                  </a:lnTo>
                  <a:lnTo>
                    <a:pt x="67881" y="25923"/>
                  </a:lnTo>
                  <a:lnTo>
                    <a:pt x="67399" y="26044"/>
                  </a:lnTo>
                  <a:lnTo>
                    <a:pt x="66756" y="26185"/>
                  </a:lnTo>
                  <a:lnTo>
                    <a:pt x="66253" y="26305"/>
                  </a:lnTo>
                  <a:lnTo>
                    <a:pt x="65630" y="26446"/>
                  </a:lnTo>
                  <a:lnTo>
                    <a:pt x="65128" y="26546"/>
                  </a:lnTo>
                  <a:lnTo>
                    <a:pt x="64485" y="26687"/>
                  </a:lnTo>
                  <a:lnTo>
                    <a:pt x="63963" y="26787"/>
                  </a:lnTo>
                  <a:cubicBezTo>
                    <a:pt x="63762" y="26828"/>
                    <a:pt x="63561" y="26868"/>
                    <a:pt x="63340" y="26908"/>
                  </a:cubicBezTo>
                  <a:lnTo>
                    <a:pt x="62897" y="26988"/>
                  </a:lnTo>
                  <a:cubicBezTo>
                    <a:pt x="62536" y="27049"/>
                    <a:pt x="62194" y="27109"/>
                    <a:pt x="61832" y="27169"/>
                  </a:cubicBezTo>
                  <a:lnTo>
                    <a:pt x="61491" y="27209"/>
                  </a:lnTo>
                  <a:cubicBezTo>
                    <a:pt x="61029" y="27290"/>
                    <a:pt x="60566" y="27350"/>
                    <a:pt x="60104" y="27430"/>
                  </a:cubicBezTo>
                  <a:lnTo>
                    <a:pt x="59843" y="27451"/>
                  </a:lnTo>
                  <a:cubicBezTo>
                    <a:pt x="59461" y="27511"/>
                    <a:pt x="59079" y="27571"/>
                    <a:pt x="58698" y="27611"/>
                  </a:cubicBezTo>
                  <a:lnTo>
                    <a:pt x="58276" y="27651"/>
                  </a:lnTo>
                  <a:lnTo>
                    <a:pt x="57130" y="27792"/>
                  </a:lnTo>
                  <a:lnTo>
                    <a:pt x="56849" y="27812"/>
                  </a:lnTo>
                  <a:cubicBezTo>
                    <a:pt x="56427" y="27852"/>
                    <a:pt x="56025" y="27893"/>
                    <a:pt x="55603" y="27933"/>
                  </a:cubicBezTo>
                  <a:lnTo>
                    <a:pt x="55442" y="27933"/>
                  </a:lnTo>
                  <a:cubicBezTo>
                    <a:pt x="55081" y="27953"/>
                    <a:pt x="54699" y="27993"/>
                    <a:pt x="54337" y="28013"/>
                  </a:cubicBezTo>
                  <a:lnTo>
                    <a:pt x="53915" y="28033"/>
                  </a:lnTo>
                  <a:lnTo>
                    <a:pt x="53071" y="28094"/>
                  </a:lnTo>
                  <a:lnTo>
                    <a:pt x="52569" y="28114"/>
                  </a:lnTo>
                  <a:cubicBezTo>
                    <a:pt x="52328" y="28114"/>
                    <a:pt x="52046" y="28134"/>
                    <a:pt x="51785" y="28134"/>
                  </a:cubicBezTo>
                  <a:lnTo>
                    <a:pt x="51263" y="28154"/>
                  </a:lnTo>
                  <a:lnTo>
                    <a:pt x="50599" y="28174"/>
                  </a:lnTo>
                  <a:lnTo>
                    <a:pt x="46440" y="28174"/>
                  </a:lnTo>
                  <a:lnTo>
                    <a:pt x="45797" y="28194"/>
                  </a:lnTo>
                  <a:lnTo>
                    <a:pt x="45274" y="28174"/>
                  </a:lnTo>
                  <a:lnTo>
                    <a:pt x="44611" y="28134"/>
                  </a:lnTo>
                  <a:lnTo>
                    <a:pt x="44089" y="28114"/>
                  </a:lnTo>
                  <a:lnTo>
                    <a:pt x="43405" y="28073"/>
                  </a:lnTo>
                  <a:lnTo>
                    <a:pt x="42903" y="28033"/>
                  </a:lnTo>
                  <a:lnTo>
                    <a:pt x="42200" y="27993"/>
                  </a:lnTo>
                  <a:lnTo>
                    <a:pt x="41738" y="27953"/>
                  </a:lnTo>
                  <a:lnTo>
                    <a:pt x="40974" y="27893"/>
                  </a:lnTo>
                  <a:lnTo>
                    <a:pt x="40552" y="27852"/>
                  </a:lnTo>
                  <a:lnTo>
                    <a:pt x="39587" y="27752"/>
                  </a:lnTo>
                  <a:lnTo>
                    <a:pt x="39386" y="27732"/>
                  </a:lnTo>
                  <a:cubicBezTo>
                    <a:pt x="39005" y="27672"/>
                    <a:pt x="38603" y="27631"/>
                    <a:pt x="38221" y="27591"/>
                  </a:cubicBezTo>
                  <a:lnTo>
                    <a:pt x="37899" y="27531"/>
                  </a:lnTo>
                  <a:cubicBezTo>
                    <a:pt x="37618" y="27511"/>
                    <a:pt x="37337" y="27471"/>
                    <a:pt x="37075" y="27430"/>
                  </a:cubicBezTo>
                  <a:lnTo>
                    <a:pt x="36714" y="27370"/>
                  </a:lnTo>
                  <a:lnTo>
                    <a:pt x="35890" y="27250"/>
                  </a:lnTo>
                  <a:lnTo>
                    <a:pt x="35448" y="27189"/>
                  </a:lnTo>
                  <a:cubicBezTo>
                    <a:pt x="35187" y="27149"/>
                    <a:pt x="34966" y="27109"/>
                    <a:pt x="34724" y="27069"/>
                  </a:cubicBezTo>
                  <a:lnTo>
                    <a:pt x="34222" y="26968"/>
                  </a:lnTo>
                  <a:lnTo>
                    <a:pt x="33559" y="26848"/>
                  </a:lnTo>
                  <a:lnTo>
                    <a:pt x="33057" y="26747"/>
                  </a:lnTo>
                  <a:lnTo>
                    <a:pt x="32393" y="26627"/>
                  </a:lnTo>
                  <a:lnTo>
                    <a:pt x="31931" y="26526"/>
                  </a:lnTo>
                  <a:lnTo>
                    <a:pt x="31168" y="26365"/>
                  </a:lnTo>
                  <a:lnTo>
                    <a:pt x="30685" y="26245"/>
                  </a:lnTo>
                  <a:lnTo>
                    <a:pt x="29942" y="26084"/>
                  </a:lnTo>
                  <a:lnTo>
                    <a:pt x="29480" y="25964"/>
                  </a:lnTo>
                  <a:cubicBezTo>
                    <a:pt x="29238" y="25903"/>
                    <a:pt x="28957" y="25843"/>
                    <a:pt x="28696" y="25763"/>
                  </a:cubicBezTo>
                  <a:lnTo>
                    <a:pt x="28294" y="25662"/>
                  </a:lnTo>
                  <a:cubicBezTo>
                    <a:pt x="27952" y="25582"/>
                    <a:pt x="27631" y="25481"/>
                    <a:pt x="27289" y="25381"/>
                  </a:cubicBezTo>
                  <a:lnTo>
                    <a:pt x="27149" y="25341"/>
                  </a:lnTo>
                  <a:cubicBezTo>
                    <a:pt x="26686" y="25220"/>
                    <a:pt x="26244" y="25099"/>
                    <a:pt x="25802" y="24939"/>
                  </a:cubicBezTo>
                  <a:lnTo>
                    <a:pt x="25441" y="24838"/>
                  </a:lnTo>
                  <a:cubicBezTo>
                    <a:pt x="25079" y="24718"/>
                    <a:pt x="24717" y="24597"/>
                    <a:pt x="24375" y="24476"/>
                  </a:cubicBezTo>
                  <a:lnTo>
                    <a:pt x="24094" y="24396"/>
                  </a:lnTo>
                  <a:cubicBezTo>
                    <a:pt x="23652" y="24235"/>
                    <a:pt x="23230" y="24095"/>
                    <a:pt x="22788" y="23934"/>
                  </a:cubicBezTo>
                  <a:lnTo>
                    <a:pt x="22507" y="23833"/>
                  </a:lnTo>
                  <a:cubicBezTo>
                    <a:pt x="22165" y="23693"/>
                    <a:pt x="21823" y="23572"/>
                    <a:pt x="21482" y="23432"/>
                  </a:cubicBezTo>
                  <a:lnTo>
                    <a:pt x="21080" y="23291"/>
                  </a:lnTo>
                  <a:lnTo>
                    <a:pt x="20658" y="23110"/>
                  </a:lnTo>
                  <a:lnTo>
                    <a:pt x="20115" y="22889"/>
                  </a:lnTo>
                  <a:lnTo>
                    <a:pt x="19713" y="22708"/>
                  </a:lnTo>
                  <a:lnTo>
                    <a:pt x="19171" y="22487"/>
                  </a:lnTo>
                  <a:lnTo>
                    <a:pt x="18769" y="22306"/>
                  </a:lnTo>
                  <a:cubicBezTo>
                    <a:pt x="18588" y="22226"/>
                    <a:pt x="18407" y="22145"/>
                    <a:pt x="18247" y="22045"/>
                  </a:cubicBezTo>
                  <a:lnTo>
                    <a:pt x="17845" y="21864"/>
                  </a:lnTo>
                  <a:lnTo>
                    <a:pt x="17322" y="21623"/>
                  </a:lnTo>
                  <a:lnTo>
                    <a:pt x="16940" y="21422"/>
                  </a:lnTo>
                  <a:lnTo>
                    <a:pt x="16398" y="21141"/>
                  </a:lnTo>
                  <a:lnTo>
                    <a:pt x="16036" y="20960"/>
                  </a:lnTo>
                  <a:lnTo>
                    <a:pt x="15453" y="20658"/>
                  </a:lnTo>
                  <a:lnTo>
                    <a:pt x="15152" y="20498"/>
                  </a:lnTo>
                  <a:cubicBezTo>
                    <a:pt x="14871" y="20337"/>
                    <a:pt x="14589" y="20176"/>
                    <a:pt x="14308" y="20015"/>
                  </a:cubicBezTo>
                  <a:lnTo>
                    <a:pt x="14288" y="20015"/>
                  </a:lnTo>
                  <a:cubicBezTo>
                    <a:pt x="13986" y="19855"/>
                    <a:pt x="13705" y="19674"/>
                    <a:pt x="13404" y="19493"/>
                  </a:cubicBezTo>
                  <a:lnTo>
                    <a:pt x="13142" y="19332"/>
                  </a:lnTo>
                  <a:cubicBezTo>
                    <a:pt x="12941" y="19212"/>
                    <a:pt x="12741" y="19071"/>
                    <a:pt x="12560" y="18970"/>
                  </a:cubicBezTo>
                  <a:lnTo>
                    <a:pt x="12258" y="18770"/>
                  </a:lnTo>
                  <a:lnTo>
                    <a:pt x="11736" y="18428"/>
                  </a:lnTo>
                  <a:lnTo>
                    <a:pt x="11414" y="18207"/>
                  </a:lnTo>
                  <a:cubicBezTo>
                    <a:pt x="11253" y="18106"/>
                    <a:pt x="11093" y="17986"/>
                    <a:pt x="10932" y="17885"/>
                  </a:cubicBezTo>
                  <a:cubicBezTo>
                    <a:pt x="10832" y="17805"/>
                    <a:pt x="10731" y="17725"/>
                    <a:pt x="10631" y="17644"/>
                  </a:cubicBezTo>
                  <a:cubicBezTo>
                    <a:pt x="10470" y="17544"/>
                    <a:pt x="10329" y="17443"/>
                    <a:pt x="10168" y="17323"/>
                  </a:cubicBezTo>
                  <a:cubicBezTo>
                    <a:pt x="10028" y="17222"/>
                    <a:pt x="9967" y="17162"/>
                    <a:pt x="9847" y="17082"/>
                  </a:cubicBezTo>
                  <a:cubicBezTo>
                    <a:pt x="9746" y="16981"/>
                    <a:pt x="9566" y="16861"/>
                    <a:pt x="9445" y="16760"/>
                  </a:cubicBezTo>
                  <a:cubicBezTo>
                    <a:pt x="9304" y="16639"/>
                    <a:pt x="9224" y="16579"/>
                    <a:pt x="9123" y="16499"/>
                  </a:cubicBezTo>
                  <a:cubicBezTo>
                    <a:pt x="9003" y="16418"/>
                    <a:pt x="8862" y="16298"/>
                    <a:pt x="8722" y="16197"/>
                  </a:cubicBezTo>
                  <a:lnTo>
                    <a:pt x="8420" y="15916"/>
                  </a:lnTo>
                  <a:cubicBezTo>
                    <a:pt x="8279" y="15816"/>
                    <a:pt x="8159" y="15715"/>
                    <a:pt x="8038" y="15615"/>
                  </a:cubicBezTo>
                  <a:lnTo>
                    <a:pt x="7737" y="15333"/>
                  </a:lnTo>
                  <a:cubicBezTo>
                    <a:pt x="7616" y="15233"/>
                    <a:pt x="7496" y="15132"/>
                    <a:pt x="7395" y="15012"/>
                  </a:cubicBezTo>
                  <a:lnTo>
                    <a:pt x="7094" y="14730"/>
                  </a:lnTo>
                  <a:lnTo>
                    <a:pt x="6752" y="14429"/>
                  </a:lnTo>
                  <a:lnTo>
                    <a:pt x="6491" y="14128"/>
                  </a:lnTo>
                  <a:cubicBezTo>
                    <a:pt x="6370" y="14007"/>
                    <a:pt x="6270" y="13907"/>
                    <a:pt x="6169" y="13806"/>
                  </a:cubicBezTo>
                  <a:cubicBezTo>
                    <a:pt x="6069" y="13686"/>
                    <a:pt x="5989" y="13605"/>
                    <a:pt x="5888" y="13505"/>
                  </a:cubicBezTo>
                  <a:cubicBezTo>
                    <a:pt x="5808" y="13424"/>
                    <a:pt x="5687" y="13304"/>
                    <a:pt x="5587" y="13183"/>
                  </a:cubicBezTo>
                  <a:lnTo>
                    <a:pt x="5346" y="12902"/>
                  </a:lnTo>
                  <a:cubicBezTo>
                    <a:pt x="5245" y="12781"/>
                    <a:pt x="5145" y="12681"/>
                    <a:pt x="5064" y="12580"/>
                  </a:cubicBezTo>
                  <a:cubicBezTo>
                    <a:pt x="4964" y="12460"/>
                    <a:pt x="4883" y="12379"/>
                    <a:pt x="4803" y="12279"/>
                  </a:cubicBezTo>
                  <a:cubicBezTo>
                    <a:pt x="4723" y="12178"/>
                    <a:pt x="4622" y="12058"/>
                    <a:pt x="4542" y="11957"/>
                  </a:cubicBezTo>
                  <a:cubicBezTo>
                    <a:pt x="4461" y="11837"/>
                    <a:pt x="4381" y="11736"/>
                    <a:pt x="4281" y="11636"/>
                  </a:cubicBezTo>
                  <a:lnTo>
                    <a:pt x="4039" y="11314"/>
                  </a:lnTo>
                  <a:cubicBezTo>
                    <a:pt x="3959" y="11214"/>
                    <a:pt x="3899" y="11113"/>
                    <a:pt x="3818" y="11013"/>
                  </a:cubicBezTo>
                  <a:cubicBezTo>
                    <a:pt x="3738" y="10912"/>
                    <a:pt x="3658" y="10792"/>
                    <a:pt x="3557" y="10671"/>
                  </a:cubicBezTo>
                  <a:lnTo>
                    <a:pt x="3477" y="10571"/>
                  </a:lnTo>
                  <a:cubicBezTo>
                    <a:pt x="3376" y="10410"/>
                    <a:pt x="3276" y="10269"/>
                    <a:pt x="3175" y="10109"/>
                  </a:cubicBezTo>
                  <a:cubicBezTo>
                    <a:pt x="3135" y="10048"/>
                    <a:pt x="3095" y="9968"/>
                    <a:pt x="3035" y="9908"/>
                  </a:cubicBezTo>
                  <a:cubicBezTo>
                    <a:pt x="2954" y="9767"/>
                    <a:pt x="2874" y="9626"/>
                    <a:pt x="2794" y="9486"/>
                  </a:cubicBezTo>
                  <a:lnTo>
                    <a:pt x="2673" y="9305"/>
                  </a:lnTo>
                  <a:cubicBezTo>
                    <a:pt x="2572" y="9124"/>
                    <a:pt x="2472" y="8943"/>
                    <a:pt x="2372" y="8782"/>
                  </a:cubicBezTo>
                  <a:lnTo>
                    <a:pt x="2331" y="8702"/>
                  </a:lnTo>
                  <a:cubicBezTo>
                    <a:pt x="2211" y="8501"/>
                    <a:pt x="2110" y="8300"/>
                    <a:pt x="2010" y="8099"/>
                  </a:cubicBezTo>
                  <a:cubicBezTo>
                    <a:pt x="1970" y="8039"/>
                    <a:pt x="1950" y="7999"/>
                    <a:pt x="1929" y="7938"/>
                  </a:cubicBezTo>
                  <a:cubicBezTo>
                    <a:pt x="1849" y="7798"/>
                    <a:pt x="1769" y="7637"/>
                    <a:pt x="1708" y="7496"/>
                  </a:cubicBezTo>
                  <a:cubicBezTo>
                    <a:pt x="1668" y="7436"/>
                    <a:pt x="1648" y="7376"/>
                    <a:pt x="1628" y="7315"/>
                  </a:cubicBezTo>
                  <a:cubicBezTo>
                    <a:pt x="1548" y="7155"/>
                    <a:pt x="1487" y="6994"/>
                    <a:pt x="1407" y="6833"/>
                  </a:cubicBezTo>
                  <a:lnTo>
                    <a:pt x="1347" y="6713"/>
                  </a:lnTo>
                  <a:cubicBezTo>
                    <a:pt x="1266" y="6512"/>
                    <a:pt x="1186" y="6311"/>
                    <a:pt x="1126" y="6110"/>
                  </a:cubicBezTo>
                  <a:lnTo>
                    <a:pt x="1065" y="5969"/>
                  </a:lnTo>
                  <a:cubicBezTo>
                    <a:pt x="1005" y="5808"/>
                    <a:pt x="945" y="5648"/>
                    <a:pt x="905" y="5507"/>
                  </a:cubicBezTo>
                  <a:lnTo>
                    <a:pt x="844" y="5306"/>
                  </a:lnTo>
                  <a:cubicBezTo>
                    <a:pt x="784" y="5145"/>
                    <a:pt x="744" y="5005"/>
                    <a:pt x="684" y="4844"/>
                  </a:cubicBezTo>
                  <a:cubicBezTo>
                    <a:pt x="684" y="4783"/>
                    <a:pt x="663" y="4743"/>
                    <a:pt x="643" y="4703"/>
                  </a:cubicBezTo>
                  <a:cubicBezTo>
                    <a:pt x="583" y="4502"/>
                    <a:pt x="543" y="4301"/>
                    <a:pt x="483" y="4100"/>
                  </a:cubicBezTo>
                  <a:lnTo>
                    <a:pt x="463" y="3960"/>
                  </a:lnTo>
                  <a:cubicBezTo>
                    <a:pt x="422" y="3799"/>
                    <a:pt x="382" y="3638"/>
                    <a:pt x="342" y="3477"/>
                  </a:cubicBezTo>
                  <a:cubicBezTo>
                    <a:pt x="322" y="3417"/>
                    <a:pt x="322" y="3357"/>
                    <a:pt x="302" y="3276"/>
                  </a:cubicBezTo>
                  <a:cubicBezTo>
                    <a:pt x="282" y="3136"/>
                    <a:pt x="241" y="2975"/>
                    <a:pt x="221" y="2814"/>
                  </a:cubicBezTo>
                  <a:cubicBezTo>
                    <a:pt x="221" y="2774"/>
                    <a:pt x="201" y="2714"/>
                    <a:pt x="201" y="2674"/>
                  </a:cubicBezTo>
                  <a:cubicBezTo>
                    <a:pt x="161" y="2452"/>
                    <a:pt x="141" y="2252"/>
                    <a:pt x="101" y="2051"/>
                  </a:cubicBezTo>
                  <a:lnTo>
                    <a:pt x="101" y="1930"/>
                  </a:lnTo>
                  <a:cubicBezTo>
                    <a:pt x="81" y="1769"/>
                    <a:pt x="61" y="1608"/>
                    <a:pt x="61" y="1428"/>
                  </a:cubicBezTo>
                  <a:lnTo>
                    <a:pt x="41" y="1247"/>
                  </a:lnTo>
                  <a:cubicBezTo>
                    <a:pt x="41" y="1086"/>
                    <a:pt x="20" y="945"/>
                    <a:pt x="20" y="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3148852" y="2594521"/>
              <a:ext cx="2845284" cy="1500207"/>
            </a:xfrm>
            <a:custGeom>
              <a:avLst/>
              <a:gdLst/>
              <a:ahLst/>
              <a:cxnLst/>
              <a:rect l="l" t="t" r="r" b="b"/>
              <a:pathLst>
                <a:path w="106545" h="56177" extrusionOk="0">
                  <a:moveTo>
                    <a:pt x="53107" y="1"/>
                  </a:moveTo>
                  <a:cubicBezTo>
                    <a:pt x="40683" y="1"/>
                    <a:pt x="28274" y="2739"/>
                    <a:pt x="18850" y="8215"/>
                  </a:cubicBezTo>
                  <a:cubicBezTo>
                    <a:pt x="1" y="19187"/>
                    <a:pt x="101" y="37011"/>
                    <a:pt x="19071" y="47962"/>
                  </a:cubicBezTo>
                  <a:cubicBezTo>
                    <a:pt x="28566" y="53438"/>
                    <a:pt x="41004" y="56176"/>
                    <a:pt x="53428" y="56176"/>
                  </a:cubicBezTo>
                  <a:cubicBezTo>
                    <a:pt x="65852" y="56176"/>
                    <a:pt x="78260" y="53438"/>
                    <a:pt x="87695" y="47962"/>
                  </a:cubicBezTo>
                  <a:cubicBezTo>
                    <a:pt x="106544" y="37011"/>
                    <a:pt x="106444" y="19166"/>
                    <a:pt x="87454" y="8215"/>
                  </a:cubicBezTo>
                  <a:cubicBezTo>
                    <a:pt x="77969" y="2739"/>
                    <a:pt x="65530" y="1"/>
                    <a:pt x="53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5198274" y="2854121"/>
              <a:ext cx="419135" cy="303769"/>
            </a:xfrm>
            <a:custGeom>
              <a:avLst/>
              <a:gdLst/>
              <a:ahLst/>
              <a:cxnLst/>
              <a:rect l="l" t="t" r="r" b="b"/>
              <a:pathLst>
                <a:path w="15695" h="11375" extrusionOk="0">
                  <a:moveTo>
                    <a:pt x="8782" y="1"/>
                  </a:moveTo>
                  <a:lnTo>
                    <a:pt x="0" y="5266"/>
                  </a:lnTo>
                  <a:lnTo>
                    <a:pt x="7395" y="10209"/>
                  </a:lnTo>
                  <a:lnTo>
                    <a:pt x="9385" y="11375"/>
                  </a:lnTo>
                  <a:lnTo>
                    <a:pt x="15694" y="5346"/>
                  </a:lnTo>
                  <a:cubicBezTo>
                    <a:pt x="13625" y="3276"/>
                    <a:pt x="11294" y="1468"/>
                    <a:pt x="8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3961859" y="3928997"/>
              <a:ext cx="88580" cy="35998"/>
            </a:xfrm>
            <a:custGeom>
              <a:avLst/>
              <a:gdLst/>
              <a:ahLst/>
              <a:cxnLst/>
              <a:rect l="l" t="t" r="r" b="b"/>
              <a:pathLst>
                <a:path w="3317" h="1348" extrusionOk="0">
                  <a:moveTo>
                    <a:pt x="463" y="1"/>
                  </a:moveTo>
                  <a:lnTo>
                    <a:pt x="1" y="322"/>
                  </a:lnTo>
                  <a:cubicBezTo>
                    <a:pt x="1086" y="684"/>
                    <a:pt x="2191" y="1026"/>
                    <a:pt x="3316" y="1347"/>
                  </a:cubicBezTo>
                  <a:lnTo>
                    <a:pt x="4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3619474" y="3761583"/>
              <a:ext cx="344548" cy="171740"/>
            </a:xfrm>
            <a:custGeom>
              <a:avLst/>
              <a:gdLst/>
              <a:ahLst/>
              <a:cxnLst/>
              <a:rect l="l" t="t" r="r" b="b"/>
              <a:pathLst>
                <a:path w="12902" h="6431" extrusionOk="0">
                  <a:moveTo>
                    <a:pt x="1" y="0"/>
                  </a:moveTo>
                  <a:lnTo>
                    <a:pt x="1" y="0"/>
                  </a:lnTo>
                  <a:cubicBezTo>
                    <a:pt x="1247" y="945"/>
                    <a:pt x="2553" y="1809"/>
                    <a:pt x="3920" y="2593"/>
                  </a:cubicBezTo>
                  <a:cubicBezTo>
                    <a:pt x="6612" y="4120"/>
                    <a:pt x="9446" y="5426"/>
                    <a:pt x="12400" y="6431"/>
                  </a:cubicBezTo>
                  <a:lnTo>
                    <a:pt x="12902" y="60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4026806" y="3792695"/>
              <a:ext cx="683675" cy="241787"/>
            </a:xfrm>
            <a:custGeom>
              <a:avLst/>
              <a:gdLst/>
              <a:ahLst/>
              <a:cxnLst/>
              <a:rect l="l" t="t" r="r" b="b"/>
              <a:pathLst>
                <a:path w="25601" h="9054" extrusionOk="0">
                  <a:moveTo>
                    <a:pt x="6873" y="1"/>
                  </a:moveTo>
                  <a:lnTo>
                    <a:pt x="0" y="4582"/>
                  </a:lnTo>
                  <a:lnTo>
                    <a:pt x="6973" y="7858"/>
                  </a:lnTo>
                  <a:cubicBezTo>
                    <a:pt x="11440" y="8646"/>
                    <a:pt x="15954" y="9054"/>
                    <a:pt x="20479" y="9054"/>
                  </a:cubicBezTo>
                  <a:cubicBezTo>
                    <a:pt x="21838" y="9054"/>
                    <a:pt x="23197" y="9017"/>
                    <a:pt x="24556" y="8943"/>
                  </a:cubicBezTo>
                  <a:lnTo>
                    <a:pt x="25601" y="8340"/>
                  </a:lnTo>
                  <a:lnTo>
                    <a:pt x="68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4850521" y="3756216"/>
              <a:ext cx="539895" cy="259760"/>
            </a:xfrm>
            <a:custGeom>
              <a:avLst/>
              <a:gdLst/>
              <a:ahLst/>
              <a:cxnLst/>
              <a:rect l="l" t="t" r="r" b="b"/>
              <a:pathLst>
                <a:path w="20217" h="9727" extrusionOk="0">
                  <a:moveTo>
                    <a:pt x="13746" y="0"/>
                  </a:moveTo>
                  <a:lnTo>
                    <a:pt x="1" y="9726"/>
                  </a:lnTo>
                  <a:cubicBezTo>
                    <a:pt x="5728" y="8943"/>
                    <a:pt x="11234" y="7516"/>
                    <a:pt x="16157" y="5426"/>
                  </a:cubicBezTo>
                  <a:lnTo>
                    <a:pt x="20216" y="3095"/>
                  </a:lnTo>
                  <a:lnTo>
                    <a:pt x="13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4163108" y="2646463"/>
              <a:ext cx="270495" cy="82652"/>
            </a:xfrm>
            <a:custGeom>
              <a:avLst/>
              <a:gdLst/>
              <a:ahLst/>
              <a:cxnLst/>
              <a:rect l="l" t="t" r="r" b="b"/>
              <a:pathLst>
                <a:path w="10129" h="3095" extrusionOk="0">
                  <a:moveTo>
                    <a:pt x="10128" y="0"/>
                  </a:moveTo>
                  <a:cubicBezTo>
                    <a:pt x="6732" y="201"/>
                    <a:pt x="3336" y="643"/>
                    <a:pt x="0" y="1346"/>
                  </a:cubicBezTo>
                  <a:lnTo>
                    <a:pt x="4803" y="3095"/>
                  </a:lnTo>
                  <a:lnTo>
                    <a:pt x="101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4675043" y="2644834"/>
              <a:ext cx="325774" cy="123991"/>
            </a:xfrm>
            <a:custGeom>
              <a:avLst/>
              <a:gdLst/>
              <a:ahLst/>
              <a:cxnLst/>
              <a:rect l="l" t="t" r="r" b="b"/>
              <a:pathLst>
                <a:path w="12199" h="4643" extrusionOk="0">
                  <a:moveTo>
                    <a:pt x="1" y="1"/>
                  </a:moveTo>
                  <a:lnTo>
                    <a:pt x="6954" y="4643"/>
                  </a:lnTo>
                  <a:cubicBezTo>
                    <a:pt x="8019" y="4060"/>
                    <a:pt x="9928" y="2955"/>
                    <a:pt x="12198" y="1629"/>
                  </a:cubicBezTo>
                  <a:cubicBezTo>
                    <a:pt x="8179" y="744"/>
                    <a:pt x="4100" y="20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4869322" y="2691541"/>
              <a:ext cx="358488" cy="184612"/>
            </a:xfrm>
            <a:custGeom>
              <a:avLst/>
              <a:gdLst/>
              <a:ahLst/>
              <a:cxnLst/>
              <a:rect l="l" t="t" r="r" b="b"/>
              <a:pathLst>
                <a:path w="13424" h="6913" extrusionOk="0">
                  <a:moveTo>
                    <a:pt x="5426" y="0"/>
                  </a:moveTo>
                  <a:cubicBezTo>
                    <a:pt x="3175" y="1306"/>
                    <a:pt x="1146" y="2472"/>
                    <a:pt x="0" y="3115"/>
                  </a:cubicBezTo>
                  <a:lnTo>
                    <a:pt x="5667" y="6913"/>
                  </a:lnTo>
                  <a:lnTo>
                    <a:pt x="13424" y="2411"/>
                  </a:lnTo>
                  <a:cubicBezTo>
                    <a:pt x="10811" y="1427"/>
                    <a:pt x="8139" y="623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3826625" y="2641949"/>
              <a:ext cx="904792" cy="356031"/>
            </a:xfrm>
            <a:custGeom>
              <a:avLst/>
              <a:gdLst/>
              <a:ahLst/>
              <a:cxnLst/>
              <a:rect l="l" t="t" r="r" b="b"/>
              <a:pathLst>
                <a:path w="33881" h="13332" extrusionOk="0">
                  <a:moveTo>
                    <a:pt x="27402" y="0"/>
                  </a:moveTo>
                  <a:cubicBezTo>
                    <a:pt x="26600" y="0"/>
                    <a:pt x="25794" y="14"/>
                    <a:pt x="24999" y="28"/>
                  </a:cubicBezTo>
                  <a:lnTo>
                    <a:pt x="17604" y="4329"/>
                  </a:lnTo>
                  <a:lnTo>
                    <a:pt x="10892" y="1877"/>
                  </a:lnTo>
                  <a:cubicBezTo>
                    <a:pt x="7677" y="2621"/>
                    <a:pt x="4542" y="3625"/>
                    <a:pt x="1508" y="4891"/>
                  </a:cubicBezTo>
                  <a:lnTo>
                    <a:pt x="1" y="5755"/>
                  </a:lnTo>
                  <a:lnTo>
                    <a:pt x="18910" y="13331"/>
                  </a:lnTo>
                  <a:lnTo>
                    <a:pt x="33881" y="3666"/>
                  </a:lnTo>
                  <a:lnTo>
                    <a:pt x="28395" y="8"/>
                  </a:lnTo>
                  <a:cubicBezTo>
                    <a:pt x="28065" y="2"/>
                    <a:pt x="27734" y="0"/>
                    <a:pt x="27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4362728" y="2757529"/>
              <a:ext cx="781362" cy="411631"/>
            </a:xfrm>
            <a:custGeom>
              <a:avLst/>
              <a:gdLst/>
              <a:ahLst/>
              <a:cxnLst/>
              <a:rect l="l" t="t" r="r" b="b"/>
              <a:pathLst>
                <a:path w="29259" h="15414" extrusionOk="0">
                  <a:moveTo>
                    <a:pt x="14770" y="1"/>
                  </a:moveTo>
                  <a:lnTo>
                    <a:pt x="0" y="9526"/>
                  </a:lnTo>
                  <a:lnTo>
                    <a:pt x="6049" y="13002"/>
                  </a:lnTo>
                  <a:lnTo>
                    <a:pt x="11656" y="10932"/>
                  </a:lnTo>
                  <a:lnTo>
                    <a:pt x="19412" y="15414"/>
                  </a:lnTo>
                  <a:lnTo>
                    <a:pt x="29259" y="9686"/>
                  </a:lnTo>
                  <a:lnTo>
                    <a:pt x="14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4552707" y="3078443"/>
              <a:ext cx="300538" cy="161565"/>
            </a:xfrm>
            <a:custGeom>
              <a:avLst/>
              <a:gdLst/>
              <a:ahLst/>
              <a:cxnLst/>
              <a:rect l="l" t="t" r="r" b="b"/>
              <a:pathLst>
                <a:path w="11254" h="6050" extrusionOk="0">
                  <a:moveTo>
                    <a:pt x="4341" y="0"/>
                  </a:moveTo>
                  <a:lnTo>
                    <a:pt x="0" y="1608"/>
                  </a:lnTo>
                  <a:lnTo>
                    <a:pt x="7696" y="6049"/>
                  </a:lnTo>
                  <a:lnTo>
                    <a:pt x="11253" y="3979"/>
                  </a:lnTo>
                  <a:lnTo>
                    <a:pt x="43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5543863" y="3045168"/>
              <a:ext cx="227019" cy="251187"/>
            </a:xfrm>
            <a:custGeom>
              <a:avLst/>
              <a:gdLst/>
              <a:ahLst/>
              <a:cxnLst/>
              <a:rect l="l" t="t" r="r" b="b"/>
              <a:pathLst>
                <a:path w="8501" h="9406" extrusionOk="0">
                  <a:moveTo>
                    <a:pt x="4361" y="1"/>
                  </a:moveTo>
                  <a:lnTo>
                    <a:pt x="0" y="4120"/>
                  </a:lnTo>
                  <a:lnTo>
                    <a:pt x="8501" y="9405"/>
                  </a:lnTo>
                  <a:cubicBezTo>
                    <a:pt x="8159" y="6190"/>
                    <a:pt x="6772" y="2975"/>
                    <a:pt x="4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3395179" y="2812274"/>
              <a:ext cx="910160" cy="490517"/>
            </a:xfrm>
            <a:custGeom>
              <a:avLst/>
              <a:gdLst/>
              <a:ahLst/>
              <a:cxnLst/>
              <a:rect l="l" t="t" r="r" b="b"/>
              <a:pathLst>
                <a:path w="34082" h="18368" extrusionOk="0">
                  <a:moveTo>
                    <a:pt x="15092" y="0"/>
                  </a:moveTo>
                  <a:lnTo>
                    <a:pt x="7596" y="4301"/>
                  </a:lnTo>
                  <a:cubicBezTo>
                    <a:pt x="3818" y="7315"/>
                    <a:pt x="1286" y="10671"/>
                    <a:pt x="0" y="14167"/>
                  </a:cubicBezTo>
                  <a:lnTo>
                    <a:pt x="1427" y="15232"/>
                  </a:lnTo>
                  <a:lnTo>
                    <a:pt x="17624" y="17704"/>
                  </a:lnTo>
                  <a:lnTo>
                    <a:pt x="17342" y="18367"/>
                  </a:lnTo>
                  <a:lnTo>
                    <a:pt x="17342" y="18367"/>
                  </a:lnTo>
                  <a:lnTo>
                    <a:pt x="34081" y="7576"/>
                  </a:lnTo>
                  <a:lnTo>
                    <a:pt x="15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4767896" y="3022095"/>
              <a:ext cx="541471" cy="283901"/>
            </a:xfrm>
            <a:custGeom>
              <a:avLst/>
              <a:gdLst/>
              <a:ahLst/>
              <a:cxnLst/>
              <a:rect l="l" t="t" r="r" b="b"/>
              <a:pathLst>
                <a:path w="20276" h="10631" extrusionOk="0">
                  <a:moveTo>
                    <a:pt x="14408" y="1"/>
                  </a:moveTo>
                  <a:lnTo>
                    <a:pt x="0" y="8360"/>
                  </a:lnTo>
                  <a:lnTo>
                    <a:pt x="3919" y="10631"/>
                  </a:lnTo>
                  <a:lnTo>
                    <a:pt x="20276" y="3919"/>
                  </a:lnTo>
                  <a:lnTo>
                    <a:pt x="144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3852395" y="3302765"/>
              <a:ext cx="5929" cy="4300"/>
            </a:xfrm>
            <a:custGeom>
              <a:avLst/>
              <a:gdLst/>
              <a:ahLst/>
              <a:cxnLst/>
              <a:rect l="l" t="t" r="r" b="b"/>
              <a:pathLst>
                <a:path w="222" h="161" extrusionOk="0">
                  <a:moveTo>
                    <a:pt x="221" y="0"/>
                  </a:moveTo>
                  <a:lnTo>
                    <a:pt x="0" y="141"/>
                  </a:lnTo>
                  <a:lnTo>
                    <a:pt x="141" y="1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5468208" y="3011894"/>
              <a:ext cx="305372" cy="330074"/>
            </a:xfrm>
            <a:custGeom>
              <a:avLst/>
              <a:gdLst/>
              <a:ahLst/>
              <a:cxnLst/>
              <a:rect l="l" t="t" r="r" b="b"/>
              <a:pathLst>
                <a:path w="11435" h="12360" extrusionOk="0">
                  <a:moveTo>
                    <a:pt x="6129" y="1"/>
                  </a:moveTo>
                  <a:lnTo>
                    <a:pt x="0" y="5868"/>
                  </a:lnTo>
                  <a:lnTo>
                    <a:pt x="11213" y="12359"/>
                  </a:lnTo>
                  <a:lnTo>
                    <a:pt x="11434" y="12239"/>
                  </a:lnTo>
                  <a:cubicBezTo>
                    <a:pt x="11434" y="11716"/>
                    <a:pt x="11394" y="11173"/>
                    <a:pt x="11334" y="10651"/>
                  </a:cubicBezTo>
                  <a:lnTo>
                    <a:pt x="2833" y="5366"/>
                  </a:lnTo>
                  <a:lnTo>
                    <a:pt x="7194" y="1227"/>
                  </a:lnTo>
                  <a:cubicBezTo>
                    <a:pt x="6852" y="825"/>
                    <a:pt x="6511" y="403"/>
                    <a:pt x="6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4078854" y="3028531"/>
              <a:ext cx="764724" cy="433102"/>
            </a:xfrm>
            <a:custGeom>
              <a:avLst/>
              <a:gdLst/>
              <a:ahLst/>
              <a:cxnLst/>
              <a:rect l="l" t="t" r="r" b="b"/>
              <a:pathLst>
                <a:path w="28636" h="16218" extrusionOk="0">
                  <a:moveTo>
                    <a:pt x="9646" y="1"/>
                  </a:moveTo>
                  <a:lnTo>
                    <a:pt x="0" y="6230"/>
                  </a:lnTo>
                  <a:lnTo>
                    <a:pt x="20979" y="16217"/>
                  </a:lnTo>
                  <a:lnTo>
                    <a:pt x="28636" y="10952"/>
                  </a:lnTo>
                  <a:lnTo>
                    <a:pt x="96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5024932" y="3132654"/>
              <a:ext cx="727177" cy="400869"/>
            </a:xfrm>
            <a:custGeom>
              <a:avLst/>
              <a:gdLst/>
              <a:ahLst/>
              <a:cxnLst/>
              <a:rect l="l" t="t" r="r" b="b"/>
              <a:pathLst>
                <a:path w="27230" h="15011" extrusionOk="0">
                  <a:moveTo>
                    <a:pt x="10972" y="0"/>
                  </a:moveTo>
                  <a:lnTo>
                    <a:pt x="1" y="4501"/>
                  </a:lnTo>
                  <a:lnTo>
                    <a:pt x="15876" y="15011"/>
                  </a:lnTo>
                  <a:lnTo>
                    <a:pt x="19553" y="12439"/>
                  </a:lnTo>
                  <a:lnTo>
                    <a:pt x="27229" y="9907"/>
                  </a:lnTo>
                  <a:lnTo>
                    <a:pt x="26446" y="9043"/>
                  </a:lnTo>
                  <a:lnTo>
                    <a:pt x="12078" y="744"/>
                  </a:lnTo>
                  <a:lnTo>
                    <a:pt x="109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3362973" y="3267327"/>
              <a:ext cx="410029" cy="289829"/>
            </a:xfrm>
            <a:custGeom>
              <a:avLst/>
              <a:gdLst/>
              <a:ahLst/>
              <a:cxnLst/>
              <a:rect l="l" t="t" r="r" b="b"/>
              <a:pathLst>
                <a:path w="15354" h="10853" extrusionOk="0">
                  <a:moveTo>
                    <a:pt x="2251" y="1"/>
                  </a:moveTo>
                  <a:cubicBezTo>
                    <a:pt x="2151" y="81"/>
                    <a:pt x="1387" y="523"/>
                    <a:pt x="302" y="1166"/>
                  </a:cubicBezTo>
                  <a:cubicBezTo>
                    <a:pt x="1" y="4442"/>
                    <a:pt x="744" y="7717"/>
                    <a:pt x="2533" y="10852"/>
                  </a:cubicBezTo>
                  <a:lnTo>
                    <a:pt x="15353" y="2312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3371038" y="3239420"/>
              <a:ext cx="481384" cy="332744"/>
            </a:xfrm>
            <a:custGeom>
              <a:avLst/>
              <a:gdLst/>
              <a:ahLst/>
              <a:cxnLst/>
              <a:rect l="l" t="t" r="r" b="b"/>
              <a:pathLst>
                <a:path w="18026" h="12460" extrusionOk="0">
                  <a:moveTo>
                    <a:pt x="1588" y="1"/>
                  </a:moveTo>
                  <a:lnTo>
                    <a:pt x="201" y="805"/>
                  </a:lnTo>
                  <a:cubicBezTo>
                    <a:pt x="121" y="1267"/>
                    <a:pt x="40" y="1729"/>
                    <a:pt x="0" y="2211"/>
                  </a:cubicBezTo>
                  <a:cubicBezTo>
                    <a:pt x="1105" y="1548"/>
                    <a:pt x="1869" y="1106"/>
                    <a:pt x="1969" y="1026"/>
                  </a:cubicBezTo>
                  <a:lnTo>
                    <a:pt x="15051" y="3337"/>
                  </a:lnTo>
                  <a:lnTo>
                    <a:pt x="2251" y="11877"/>
                  </a:lnTo>
                  <a:cubicBezTo>
                    <a:pt x="2351" y="12078"/>
                    <a:pt x="2472" y="12279"/>
                    <a:pt x="2592" y="12460"/>
                  </a:cubicBezTo>
                  <a:lnTo>
                    <a:pt x="18025" y="2513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5492349" y="3437438"/>
              <a:ext cx="269400" cy="222746"/>
            </a:xfrm>
            <a:custGeom>
              <a:avLst/>
              <a:gdLst/>
              <a:ahLst/>
              <a:cxnLst/>
              <a:rect l="l" t="t" r="r" b="b"/>
              <a:pathLst>
                <a:path w="10088" h="8341" extrusionOk="0">
                  <a:moveTo>
                    <a:pt x="10088" y="1"/>
                  </a:moveTo>
                  <a:lnTo>
                    <a:pt x="3638" y="2111"/>
                  </a:lnTo>
                  <a:lnTo>
                    <a:pt x="0" y="4683"/>
                  </a:lnTo>
                  <a:lnTo>
                    <a:pt x="5506" y="8340"/>
                  </a:lnTo>
                  <a:cubicBezTo>
                    <a:pt x="7878" y="5708"/>
                    <a:pt x="9405" y="2875"/>
                    <a:pt x="10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4711014" y="3312939"/>
              <a:ext cx="660602" cy="374618"/>
            </a:xfrm>
            <a:custGeom>
              <a:avLst/>
              <a:gdLst/>
              <a:ahLst/>
              <a:cxnLst/>
              <a:rect l="l" t="t" r="r" b="b"/>
              <a:pathLst>
                <a:path w="24737" h="14028" extrusionOk="0">
                  <a:moveTo>
                    <a:pt x="10630" y="1"/>
                  </a:moveTo>
                  <a:lnTo>
                    <a:pt x="7134" y="966"/>
                  </a:lnTo>
                  <a:lnTo>
                    <a:pt x="0" y="5708"/>
                  </a:lnTo>
                  <a:lnTo>
                    <a:pt x="18266" y="14027"/>
                  </a:lnTo>
                  <a:lnTo>
                    <a:pt x="24737" y="9245"/>
                  </a:lnTo>
                  <a:lnTo>
                    <a:pt x="106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4648765" y="3265725"/>
              <a:ext cx="775460" cy="455641"/>
            </a:xfrm>
            <a:custGeom>
              <a:avLst/>
              <a:gdLst/>
              <a:ahLst/>
              <a:cxnLst/>
              <a:rect l="l" t="t" r="r" b="b"/>
              <a:pathLst>
                <a:path w="29038" h="17062" extrusionOk="0">
                  <a:moveTo>
                    <a:pt x="12961" y="1769"/>
                  </a:moveTo>
                  <a:lnTo>
                    <a:pt x="27068" y="11013"/>
                  </a:lnTo>
                  <a:lnTo>
                    <a:pt x="20597" y="15795"/>
                  </a:lnTo>
                  <a:lnTo>
                    <a:pt x="2331" y="7476"/>
                  </a:lnTo>
                  <a:lnTo>
                    <a:pt x="9465" y="2734"/>
                  </a:lnTo>
                  <a:lnTo>
                    <a:pt x="12961" y="1769"/>
                  </a:lnTo>
                  <a:close/>
                  <a:moveTo>
                    <a:pt x="12881" y="1"/>
                  </a:moveTo>
                  <a:lnTo>
                    <a:pt x="8098" y="1950"/>
                  </a:lnTo>
                  <a:lnTo>
                    <a:pt x="0" y="7516"/>
                  </a:lnTo>
                  <a:lnTo>
                    <a:pt x="20035" y="17061"/>
                  </a:lnTo>
                  <a:lnTo>
                    <a:pt x="29037" y="10711"/>
                  </a:lnTo>
                  <a:lnTo>
                    <a:pt x="12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3767607" y="3206173"/>
              <a:ext cx="854346" cy="535569"/>
            </a:xfrm>
            <a:custGeom>
              <a:avLst/>
              <a:gdLst/>
              <a:ahLst/>
              <a:cxnLst/>
              <a:rect l="l" t="t" r="r" b="b"/>
              <a:pathLst>
                <a:path w="31992" h="20055" extrusionOk="0">
                  <a:moveTo>
                    <a:pt x="10992" y="0"/>
                  </a:moveTo>
                  <a:lnTo>
                    <a:pt x="0" y="7073"/>
                  </a:lnTo>
                  <a:lnTo>
                    <a:pt x="17302" y="20055"/>
                  </a:lnTo>
                  <a:lnTo>
                    <a:pt x="31991" y="9987"/>
                  </a:lnTo>
                  <a:lnTo>
                    <a:pt x="10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5234219" y="3580203"/>
              <a:ext cx="385326" cy="247956"/>
            </a:xfrm>
            <a:custGeom>
              <a:avLst/>
              <a:gdLst/>
              <a:ahLst/>
              <a:cxnLst/>
              <a:rect l="l" t="t" r="r" b="b"/>
              <a:pathLst>
                <a:path w="14429" h="9285" extrusionOk="0">
                  <a:moveTo>
                    <a:pt x="8742" y="0"/>
                  </a:moveTo>
                  <a:lnTo>
                    <a:pt x="1" y="6169"/>
                  </a:lnTo>
                  <a:lnTo>
                    <a:pt x="6532" y="9284"/>
                  </a:lnTo>
                  <a:lnTo>
                    <a:pt x="11415" y="6451"/>
                  </a:lnTo>
                  <a:cubicBezTo>
                    <a:pt x="12480" y="5627"/>
                    <a:pt x="13484" y="4743"/>
                    <a:pt x="14429" y="3778"/>
                  </a:cubicBezTo>
                  <a:lnTo>
                    <a:pt x="87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4238763" y="3634922"/>
              <a:ext cx="366553" cy="218981"/>
            </a:xfrm>
            <a:custGeom>
              <a:avLst/>
              <a:gdLst/>
              <a:ahLst/>
              <a:cxnLst/>
              <a:rect l="l" t="t" r="r" b="b"/>
              <a:pathLst>
                <a:path w="13726" h="8200" extrusionOk="0">
                  <a:moveTo>
                    <a:pt x="6170" y="1"/>
                  </a:moveTo>
                  <a:lnTo>
                    <a:pt x="1" y="4221"/>
                  </a:lnTo>
                  <a:lnTo>
                    <a:pt x="8481" y="8200"/>
                  </a:lnTo>
                  <a:lnTo>
                    <a:pt x="13725" y="3397"/>
                  </a:lnTo>
                  <a:lnTo>
                    <a:pt x="61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4428743" y="3477709"/>
              <a:ext cx="738420" cy="387997"/>
            </a:xfrm>
            <a:custGeom>
              <a:avLst/>
              <a:gdLst/>
              <a:ahLst/>
              <a:cxnLst/>
              <a:rect l="l" t="t" r="r" b="b"/>
              <a:pathLst>
                <a:path w="27651" h="14529" extrusionOk="0">
                  <a:moveTo>
                    <a:pt x="7616" y="0"/>
                  </a:moveTo>
                  <a:lnTo>
                    <a:pt x="0" y="5225"/>
                  </a:lnTo>
                  <a:lnTo>
                    <a:pt x="20618" y="14529"/>
                  </a:lnTo>
                  <a:lnTo>
                    <a:pt x="27651" y="9545"/>
                  </a:lnTo>
                  <a:lnTo>
                    <a:pt x="76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3455826" y="3412229"/>
              <a:ext cx="748087" cy="506060"/>
            </a:xfrm>
            <a:custGeom>
              <a:avLst/>
              <a:gdLst/>
              <a:ahLst/>
              <a:cxnLst/>
              <a:rect l="l" t="t" r="r" b="b"/>
              <a:pathLst>
                <a:path w="28013" h="18950" extrusionOk="0">
                  <a:moveTo>
                    <a:pt x="10691" y="1"/>
                  </a:moveTo>
                  <a:lnTo>
                    <a:pt x="0" y="6893"/>
                  </a:lnTo>
                  <a:cubicBezTo>
                    <a:pt x="1407" y="8882"/>
                    <a:pt x="3075" y="10651"/>
                    <a:pt x="4963" y="12178"/>
                  </a:cubicBezTo>
                  <a:lnTo>
                    <a:pt x="19331" y="18950"/>
                  </a:lnTo>
                  <a:lnTo>
                    <a:pt x="28012" y="13002"/>
                  </a:lnTo>
                  <a:lnTo>
                    <a:pt x="10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4475423" y="3730445"/>
              <a:ext cx="478714" cy="272631"/>
            </a:xfrm>
            <a:custGeom>
              <a:avLst/>
              <a:gdLst/>
              <a:ahLst/>
              <a:cxnLst/>
              <a:rect l="l" t="t" r="r" b="b"/>
              <a:pathLst>
                <a:path w="17926" h="10209" extrusionOk="0">
                  <a:moveTo>
                    <a:pt x="5245" y="1"/>
                  </a:moveTo>
                  <a:lnTo>
                    <a:pt x="0" y="4803"/>
                  </a:lnTo>
                  <a:lnTo>
                    <a:pt x="11555" y="10209"/>
                  </a:lnTo>
                  <a:lnTo>
                    <a:pt x="17925" y="5728"/>
                  </a:lnTo>
                  <a:lnTo>
                    <a:pt x="52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3982262" y="3764788"/>
              <a:ext cx="777062" cy="266756"/>
            </a:xfrm>
            <a:custGeom>
              <a:avLst/>
              <a:gdLst/>
              <a:ahLst/>
              <a:cxnLst/>
              <a:rect l="l" t="t" r="r" b="b"/>
              <a:pathLst>
                <a:path w="29098" h="9989" extrusionOk="0">
                  <a:moveTo>
                    <a:pt x="8661" y="1"/>
                  </a:moveTo>
                  <a:lnTo>
                    <a:pt x="0" y="5929"/>
                  </a:lnTo>
                  <a:lnTo>
                    <a:pt x="4300" y="7958"/>
                  </a:lnTo>
                  <a:cubicBezTo>
                    <a:pt x="5727" y="8300"/>
                    <a:pt x="7174" y="8622"/>
                    <a:pt x="8641" y="8883"/>
                  </a:cubicBezTo>
                  <a:lnTo>
                    <a:pt x="1688" y="5627"/>
                  </a:lnTo>
                  <a:lnTo>
                    <a:pt x="8541" y="1046"/>
                  </a:lnTo>
                  <a:lnTo>
                    <a:pt x="27269" y="9385"/>
                  </a:lnTo>
                  <a:lnTo>
                    <a:pt x="26224" y="9988"/>
                  </a:lnTo>
                  <a:cubicBezTo>
                    <a:pt x="27068" y="9948"/>
                    <a:pt x="27912" y="9888"/>
                    <a:pt x="28776" y="9827"/>
                  </a:cubicBezTo>
                  <a:lnTo>
                    <a:pt x="29098" y="9586"/>
                  </a:lnTo>
                  <a:lnTo>
                    <a:pt x="8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5046403" y="2768798"/>
              <a:ext cx="377288" cy="220049"/>
            </a:xfrm>
            <a:custGeom>
              <a:avLst/>
              <a:gdLst/>
              <a:ahLst/>
              <a:cxnLst/>
              <a:rect l="l" t="t" r="r" b="b"/>
              <a:pathLst>
                <a:path w="14128" h="8240" extrusionOk="0">
                  <a:moveTo>
                    <a:pt x="8018" y="1"/>
                  </a:moveTo>
                  <a:lnTo>
                    <a:pt x="0" y="4663"/>
                  </a:lnTo>
                  <a:lnTo>
                    <a:pt x="5366" y="8240"/>
                  </a:lnTo>
                  <a:lnTo>
                    <a:pt x="14127" y="2995"/>
                  </a:lnTo>
                  <a:lnTo>
                    <a:pt x="13946" y="2894"/>
                  </a:lnTo>
                  <a:cubicBezTo>
                    <a:pt x="12037" y="1789"/>
                    <a:pt x="10048" y="825"/>
                    <a:pt x="8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7"/>
          <p:cNvGrpSpPr/>
          <p:nvPr/>
        </p:nvGrpSpPr>
        <p:grpSpPr>
          <a:xfrm>
            <a:off x="5212948" y="1778450"/>
            <a:ext cx="3397663" cy="1635637"/>
            <a:chOff x="5212948" y="1778450"/>
            <a:chExt cx="3397663" cy="1635637"/>
          </a:xfrm>
        </p:grpSpPr>
        <p:grpSp>
          <p:nvGrpSpPr>
            <p:cNvPr id="773" name="Google Shape;773;p27"/>
            <p:cNvGrpSpPr/>
            <p:nvPr/>
          </p:nvGrpSpPr>
          <p:grpSpPr>
            <a:xfrm>
              <a:off x="5212948" y="2382660"/>
              <a:ext cx="721275" cy="1031427"/>
              <a:chOff x="5212948" y="2382660"/>
              <a:chExt cx="721275" cy="1031427"/>
            </a:xfrm>
          </p:grpSpPr>
          <p:grpSp>
            <p:nvGrpSpPr>
              <p:cNvPr id="774" name="Google Shape;774;p27"/>
              <p:cNvGrpSpPr/>
              <p:nvPr/>
            </p:nvGrpSpPr>
            <p:grpSpPr>
              <a:xfrm>
                <a:off x="5212948" y="2382660"/>
                <a:ext cx="721275" cy="1031427"/>
                <a:chOff x="5172475" y="2169200"/>
                <a:chExt cx="675225" cy="965575"/>
              </a:xfrm>
            </p:grpSpPr>
            <p:sp>
              <p:nvSpPr>
                <p:cNvPr id="775" name="Google Shape;775;p27"/>
                <p:cNvSpPr/>
                <p:nvPr/>
              </p:nvSpPr>
              <p:spPr>
                <a:xfrm>
                  <a:off x="5198100" y="2193300"/>
                  <a:ext cx="629000" cy="6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60" h="25160" extrusionOk="0">
                      <a:moveTo>
                        <a:pt x="12580" y="1"/>
                      </a:moveTo>
                      <a:cubicBezTo>
                        <a:pt x="5627" y="1"/>
                        <a:pt x="1" y="5628"/>
                        <a:pt x="1" y="12580"/>
                      </a:cubicBezTo>
                      <a:cubicBezTo>
                        <a:pt x="1" y="19533"/>
                        <a:pt x="5627" y="25160"/>
                        <a:pt x="12580" y="25160"/>
                      </a:cubicBezTo>
                      <a:cubicBezTo>
                        <a:pt x="19533" y="25160"/>
                        <a:pt x="25160" y="19533"/>
                        <a:pt x="25160" y="12580"/>
                      </a:cubicBezTo>
                      <a:cubicBezTo>
                        <a:pt x="25160" y="5628"/>
                        <a:pt x="19533" y="1"/>
                        <a:pt x="125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27"/>
                <p:cNvSpPr/>
                <p:nvPr/>
              </p:nvSpPr>
              <p:spPr>
                <a:xfrm>
                  <a:off x="5172475" y="2169200"/>
                  <a:ext cx="675225" cy="96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09" h="38623" extrusionOk="0">
                      <a:moveTo>
                        <a:pt x="13507" y="1592"/>
                      </a:moveTo>
                      <a:cubicBezTo>
                        <a:pt x="15042" y="1592"/>
                        <a:pt x="16590" y="1887"/>
                        <a:pt x="18066" y="2492"/>
                      </a:cubicBezTo>
                      <a:cubicBezTo>
                        <a:pt x="22527" y="4341"/>
                        <a:pt x="25421" y="8702"/>
                        <a:pt x="25421" y="13504"/>
                      </a:cubicBezTo>
                      <a:cubicBezTo>
                        <a:pt x="25421" y="20095"/>
                        <a:pt x="20096" y="25420"/>
                        <a:pt x="13505" y="25420"/>
                      </a:cubicBezTo>
                      <a:cubicBezTo>
                        <a:pt x="8682" y="25420"/>
                        <a:pt x="4341" y="22527"/>
                        <a:pt x="2493" y="18066"/>
                      </a:cubicBezTo>
                      <a:cubicBezTo>
                        <a:pt x="644" y="13625"/>
                        <a:pt x="1669" y="8480"/>
                        <a:pt x="5085" y="5084"/>
                      </a:cubicBezTo>
                      <a:cubicBezTo>
                        <a:pt x="7357" y="2799"/>
                        <a:pt x="10404" y="1592"/>
                        <a:pt x="13507" y="1592"/>
                      </a:cubicBezTo>
                      <a:close/>
                      <a:moveTo>
                        <a:pt x="13505" y="0"/>
                      </a:moveTo>
                      <a:cubicBezTo>
                        <a:pt x="6049" y="0"/>
                        <a:pt x="1" y="6049"/>
                        <a:pt x="1" y="13504"/>
                      </a:cubicBezTo>
                      <a:cubicBezTo>
                        <a:pt x="1" y="20980"/>
                        <a:pt x="13505" y="38623"/>
                        <a:pt x="13505" y="38623"/>
                      </a:cubicBezTo>
                      <a:cubicBezTo>
                        <a:pt x="13505" y="38623"/>
                        <a:pt x="27008" y="20959"/>
                        <a:pt x="27008" y="13504"/>
                      </a:cubicBezTo>
                      <a:cubicBezTo>
                        <a:pt x="27008" y="6049"/>
                        <a:pt x="20960" y="0"/>
                        <a:pt x="1350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7" name="Google Shape;777;p27"/>
              <p:cNvGrpSpPr/>
              <p:nvPr/>
            </p:nvGrpSpPr>
            <p:grpSpPr>
              <a:xfrm>
                <a:off x="5349241" y="2528502"/>
                <a:ext cx="450273" cy="393445"/>
                <a:chOff x="570675" y="2715750"/>
                <a:chExt cx="421525" cy="368325"/>
              </a:xfrm>
            </p:grpSpPr>
            <p:sp>
              <p:nvSpPr>
                <p:cNvPr id="778" name="Google Shape;778;p27"/>
                <p:cNvSpPr/>
                <p:nvPr/>
              </p:nvSpPr>
              <p:spPr>
                <a:xfrm>
                  <a:off x="570675" y="2856475"/>
                  <a:ext cx="421525" cy="2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61" h="9104" extrusionOk="0">
                      <a:moveTo>
                        <a:pt x="15204" y="2108"/>
                      </a:moveTo>
                      <a:cubicBezTo>
                        <a:pt x="15427" y="2108"/>
                        <a:pt x="15635" y="2147"/>
                        <a:pt x="15795" y="2251"/>
                      </a:cubicBezTo>
                      <a:cubicBezTo>
                        <a:pt x="16057" y="2412"/>
                        <a:pt x="16157" y="2714"/>
                        <a:pt x="16157" y="3156"/>
                      </a:cubicBezTo>
                      <a:cubicBezTo>
                        <a:pt x="16157" y="4321"/>
                        <a:pt x="14228" y="5105"/>
                        <a:pt x="12942" y="5467"/>
                      </a:cubicBezTo>
                      <a:cubicBezTo>
                        <a:pt x="13545" y="4522"/>
                        <a:pt x="13927" y="3457"/>
                        <a:pt x="14027" y="2352"/>
                      </a:cubicBezTo>
                      <a:cubicBezTo>
                        <a:pt x="14316" y="2247"/>
                        <a:pt x="14785" y="2108"/>
                        <a:pt x="15204" y="2108"/>
                      </a:cubicBezTo>
                      <a:close/>
                      <a:moveTo>
                        <a:pt x="13002" y="704"/>
                      </a:moveTo>
                      <a:cubicBezTo>
                        <a:pt x="13183" y="704"/>
                        <a:pt x="13344" y="845"/>
                        <a:pt x="13344" y="1046"/>
                      </a:cubicBezTo>
                      <a:lnTo>
                        <a:pt x="13344" y="1749"/>
                      </a:lnTo>
                      <a:cubicBezTo>
                        <a:pt x="13364" y="3236"/>
                        <a:pt x="12801" y="4663"/>
                        <a:pt x="11817" y="5748"/>
                      </a:cubicBezTo>
                      <a:lnTo>
                        <a:pt x="11776" y="5788"/>
                      </a:lnTo>
                      <a:cubicBezTo>
                        <a:pt x="11334" y="6291"/>
                        <a:pt x="10792" y="6692"/>
                        <a:pt x="10189" y="7014"/>
                      </a:cubicBezTo>
                      <a:lnTo>
                        <a:pt x="5989" y="7014"/>
                      </a:lnTo>
                      <a:cubicBezTo>
                        <a:pt x="4040" y="5989"/>
                        <a:pt x="2814" y="3960"/>
                        <a:pt x="2834" y="1749"/>
                      </a:cubicBezTo>
                      <a:lnTo>
                        <a:pt x="2834" y="1046"/>
                      </a:lnTo>
                      <a:cubicBezTo>
                        <a:pt x="2834" y="845"/>
                        <a:pt x="2995" y="704"/>
                        <a:pt x="3176" y="704"/>
                      </a:cubicBezTo>
                      <a:close/>
                      <a:moveTo>
                        <a:pt x="14951" y="7717"/>
                      </a:moveTo>
                      <a:lnTo>
                        <a:pt x="14771" y="7918"/>
                      </a:lnTo>
                      <a:cubicBezTo>
                        <a:pt x="14429" y="8240"/>
                        <a:pt x="13987" y="8421"/>
                        <a:pt x="13525" y="8421"/>
                      </a:cubicBezTo>
                      <a:lnTo>
                        <a:pt x="2653" y="8421"/>
                      </a:lnTo>
                      <a:cubicBezTo>
                        <a:pt x="2191" y="8421"/>
                        <a:pt x="1749" y="8240"/>
                        <a:pt x="1407" y="7918"/>
                      </a:cubicBezTo>
                      <a:lnTo>
                        <a:pt x="1227" y="7717"/>
                      </a:lnTo>
                      <a:close/>
                      <a:moveTo>
                        <a:pt x="3176" y="1"/>
                      </a:moveTo>
                      <a:cubicBezTo>
                        <a:pt x="2593" y="1"/>
                        <a:pt x="2131" y="463"/>
                        <a:pt x="2131" y="1046"/>
                      </a:cubicBezTo>
                      <a:lnTo>
                        <a:pt x="2131" y="1749"/>
                      </a:lnTo>
                      <a:cubicBezTo>
                        <a:pt x="2131" y="3799"/>
                        <a:pt x="3075" y="5748"/>
                        <a:pt x="4703" y="7014"/>
                      </a:cubicBezTo>
                      <a:lnTo>
                        <a:pt x="383" y="7014"/>
                      </a:lnTo>
                      <a:cubicBezTo>
                        <a:pt x="242" y="7014"/>
                        <a:pt x="101" y="7094"/>
                        <a:pt x="61" y="7235"/>
                      </a:cubicBezTo>
                      <a:cubicBezTo>
                        <a:pt x="1" y="7356"/>
                        <a:pt x="21" y="7516"/>
                        <a:pt x="121" y="7617"/>
                      </a:cubicBezTo>
                      <a:lnTo>
                        <a:pt x="905" y="8400"/>
                      </a:lnTo>
                      <a:cubicBezTo>
                        <a:pt x="1367" y="8863"/>
                        <a:pt x="1990" y="9104"/>
                        <a:pt x="2653" y="9104"/>
                      </a:cubicBezTo>
                      <a:lnTo>
                        <a:pt x="13525" y="9104"/>
                      </a:lnTo>
                      <a:cubicBezTo>
                        <a:pt x="14188" y="9104"/>
                        <a:pt x="14811" y="8863"/>
                        <a:pt x="15273" y="8400"/>
                      </a:cubicBezTo>
                      <a:lnTo>
                        <a:pt x="16057" y="7617"/>
                      </a:lnTo>
                      <a:cubicBezTo>
                        <a:pt x="16278" y="7376"/>
                        <a:pt x="16117" y="7014"/>
                        <a:pt x="15795" y="7014"/>
                      </a:cubicBezTo>
                      <a:lnTo>
                        <a:pt x="11475" y="7014"/>
                      </a:lnTo>
                      <a:cubicBezTo>
                        <a:pt x="11756" y="6793"/>
                        <a:pt x="11998" y="6572"/>
                        <a:pt x="12239" y="6331"/>
                      </a:cubicBezTo>
                      <a:lnTo>
                        <a:pt x="12359" y="6311"/>
                      </a:lnTo>
                      <a:cubicBezTo>
                        <a:pt x="12540" y="6270"/>
                        <a:pt x="16861" y="5426"/>
                        <a:pt x="16861" y="3156"/>
                      </a:cubicBezTo>
                      <a:cubicBezTo>
                        <a:pt x="16861" y="2452"/>
                        <a:pt x="16619" y="1950"/>
                        <a:pt x="16177" y="1649"/>
                      </a:cubicBezTo>
                      <a:cubicBezTo>
                        <a:pt x="15886" y="1458"/>
                        <a:pt x="15538" y="1390"/>
                        <a:pt x="15192" y="1390"/>
                      </a:cubicBezTo>
                      <a:cubicBezTo>
                        <a:pt x="14772" y="1390"/>
                        <a:pt x="14355" y="1489"/>
                        <a:pt x="14047" y="1588"/>
                      </a:cubicBezTo>
                      <a:lnTo>
                        <a:pt x="14047" y="1046"/>
                      </a:lnTo>
                      <a:cubicBezTo>
                        <a:pt x="14047" y="463"/>
                        <a:pt x="13585" y="1"/>
                        <a:pt x="1300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27"/>
                <p:cNvSpPr/>
                <p:nvPr/>
              </p:nvSpPr>
              <p:spPr>
                <a:xfrm>
                  <a:off x="813325" y="2716400"/>
                  <a:ext cx="41725" cy="12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9" h="4901" extrusionOk="0">
                      <a:moveTo>
                        <a:pt x="831" y="0"/>
                      </a:moveTo>
                      <a:cubicBezTo>
                        <a:pt x="752" y="0"/>
                        <a:pt x="672" y="26"/>
                        <a:pt x="604" y="78"/>
                      </a:cubicBezTo>
                      <a:cubicBezTo>
                        <a:pt x="443" y="198"/>
                        <a:pt x="423" y="419"/>
                        <a:pt x="543" y="580"/>
                      </a:cubicBezTo>
                      <a:cubicBezTo>
                        <a:pt x="905" y="1082"/>
                        <a:pt x="905" y="1746"/>
                        <a:pt x="543" y="2248"/>
                      </a:cubicBezTo>
                      <a:cubicBezTo>
                        <a:pt x="1" y="2991"/>
                        <a:pt x="1" y="4016"/>
                        <a:pt x="563" y="4760"/>
                      </a:cubicBezTo>
                      <a:cubicBezTo>
                        <a:pt x="624" y="4860"/>
                        <a:pt x="724" y="4900"/>
                        <a:pt x="845" y="4900"/>
                      </a:cubicBezTo>
                      <a:cubicBezTo>
                        <a:pt x="1126" y="4880"/>
                        <a:pt x="1267" y="4559"/>
                        <a:pt x="1106" y="4338"/>
                      </a:cubicBezTo>
                      <a:cubicBezTo>
                        <a:pt x="744" y="3835"/>
                        <a:pt x="744" y="3172"/>
                        <a:pt x="1106" y="2670"/>
                      </a:cubicBezTo>
                      <a:cubicBezTo>
                        <a:pt x="1669" y="1926"/>
                        <a:pt x="1669" y="882"/>
                        <a:pt x="1106" y="138"/>
                      </a:cubicBezTo>
                      <a:cubicBezTo>
                        <a:pt x="1037" y="46"/>
                        <a:pt x="935" y="0"/>
                        <a:pt x="83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27"/>
                <p:cNvSpPr/>
                <p:nvPr/>
              </p:nvSpPr>
              <p:spPr>
                <a:xfrm>
                  <a:off x="760575" y="2715750"/>
                  <a:ext cx="42225" cy="12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" h="4933" extrusionOk="0">
                      <a:moveTo>
                        <a:pt x="853" y="1"/>
                      </a:moveTo>
                      <a:cubicBezTo>
                        <a:pt x="587" y="1"/>
                        <a:pt x="342" y="325"/>
                        <a:pt x="563" y="606"/>
                      </a:cubicBezTo>
                      <a:cubicBezTo>
                        <a:pt x="925" y="1088"/>
                        <a:pt x="925" y="1772"/>
                        <a:pt x="563" y="2274"/>
                      </a:cubicBezTo>
                      <a:cubicBezTo>
                        <a:pt x="1" y="3017"/>
                        <a:pt x="1" y="4042"/>
                        <a:pt x="563" y="4786"/>
                      </a:cubicBezTo>
                      <a:cubicBezTo>
                        <a:pt x="634" y="4879"/>
                        <a:pt x="745" y="4932"/>
                        <a:pt x="853" y="4932"/>
                      </a:cubicBezTo>
                      <a:cubicBezTo>
                        <a:pt x="931" y="4932"/>
                        <a:pt x="1007" y="4905"/>
                        <a:pt x="1066" y="4846"/>
                      </a:cubicBezTo>
                      <a:cubicBezTo>
                        <a:pt x="1227" y="4726"/>
                        <a:pt x="1247" y="4505"/>
                        <a:pt x="1126" y="4344"/>
                      </a:cubicBezTo>
                      <a:cubicBezTo>
                        <a:pt x="764" y="3841"/>
                        <a:pt x="764" y="3178"/>
                        <a:pt x="1126" y="2676"/>
                      </a:cubicBezTo>
                      <a:cubicBezTo>
                        <a:pt x="1689" y="1932"/>
                        <a:pt x="1689" y="887"/>
                        <a:pt x="1126" y="144"/>
                      </a:cubicBezTo>
                      <a:cubicBezTo>
                        <a:pt x="1046" y="43"/>
                        <a:pt x="948" y="1"/>
                        <a:pt x="85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27"/>
                <p:cNvSpPr/>
                <p:nvPr/>
              </p:nvSpPr>
              <p:spPr>
                <a:xfrm>
                  <a:off x="708325" y="2716400"/>
                  <a:ext cx="41725" cy="12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9" h="4925" extrusionOk="0">
                      <a:moveTo>
                        <a:pt x="823" y="0"/>
                      </a:moveTo>
                      <a:cubicBezTo>
                        <a:pt x="743" y="0"/>
                        <a:pt x="664" y="26"/>
                        <a:pt x="604" y="78"/>
                      </a:cubicBezTo>
                      <a:cubicBezTo>
                        <a:pt x="443" y="198"/>
                        <a:pt x="423" y="419"/>
                        <a:pt x="564" y="580"/>
                      </a:cubicBezTo>
                      <a:cubicBezTo>
                        <a:pt x="925" y="1062"/>
                        <a:pt x="925" y="1746"/>
                        <a:pt x="564" y="2248"/>
                      </a:cubicBezTo>
                      <a:cubicBezTo>
                        <a:pt x="1" y="2991"/>
                        <a:pt x="1" y="4016"/>
                        <a:pt x="564" y="4760"/>
                      </a:cubicBezTo>
                      <a:cubicBezTo>
                        <a:pt x="636" y="4877"/>
                        <a:pt x="736" y="4924"/>
                        <a:pt x="835" y="4924"/>
                      </a:cubicBezTo>
                      <a:cubicBezTo>
                        <a:pt x="1096" y="4924"/>
                        <a:pt x="1353" y="4599"/>
                        <a:pt x="1106" y="4338"/>
                      </a:cubicBezTo>
                      <a:cubicBezTo>
                        <a:pt x="744" y="3835"/>
                        <a:pt x="744" y="3172"/>
                        <a:pt x="1106" y="2670"/>
                      </a:cubicBezTo>
                      <a:cubicBezTo>
                        <a:pt x="1669" y="1926"/>
                        <a:pt x="1669" y="882"/>
                        <a:pt x="1106" y="138"/>
                      </a:cubicBezTo>
                      <a:cubicBezTo>
                        <a:pt x="1037" y="46"/>
                        <a:pt x="929" y="0"/>
                        <a:pt x="8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82" name="Google Shape;782;p27"/>
            <p:cNvGrpSpPr/>
            <p:nvPr/>
          </p:nvGrpSpPr>
          <p:grpSpPr>
            <a:xfrm>
              <a:off x="6241811" y="1778450"/>
              <a:ext cx="2368800" cy="856488"/>
              <a:chOff x="6241811" y="1778450"/>
              <a:chExt cx="2368800" cy="856488"/>
            </a:xfrm>
          </p:grpSpPr>
          <p:sp>
            <p:nvSpPr>
              <p:cNvPr id="783" name="Google Shape;783;p27"/>
              <p:cNvSpPr txBox="1"/>
              <p:nvPr/>
            </p:nvSpPr>
            <p:spPr>
              <a:xfrm>
                <a:off x="6241811" y="2116238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place. The planet is full of iron oxide dust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784" name="Google Shape;784;p27"/>
              <p:cNvSpPr txBox="1"/>
              <p:nvPr/>
            </p:nvSpPr>
            <p:spPr>
              <a:xfrm>
                <a:off x="6241811" y="1778450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785" name="Google Shape;785;p27"/>
          <p:cNvGrpSpPr/>
          <p:nvPr/>
        </p:nvGrpSpPr>
        <p:grpSpPr>
          <a:xfrm>
            <a:off x="4045061" y="1188959"/>
            <a:ext cx="4565551" cy="2633590"/>
            <a:chOff x="4045061" y="1188959"/>
            <a:chExt cx="4565551" cy="2633590"/>
          </a:xfrm>
        </p:grpSpPr>
        <p:sp>
          <p:nvSpPr>
            <p:cNvPr id="786" name="Google Shape;786;p27"/>
            <p:cNvSpPr/>
            <p:nvPr/>
          </p:nvSpPr>
          <p:spPr>
            <a:xfrm>
              <a:off x="4045061" y="1188959"/>
              <a:ext cx="1416712" cy="2025807"/>
            </a:xfrm>
            <a:custGeom>
              <a:avLst/>
              <a:gdLst/>
              <a:ahLst/>
              <a:cxnLst/>
              <a:rect l="l" t="t" r="r" b="b"/>
              <a:pathLst>
                <a:path w="46179" h="66033" extrusionOk="0">
                  <a:moveTo>
                    <a:pt x="23103" y="10458"/>
                  </a:moveTo>
                  <a:cubicBezTo>
                    <a:pt x="24724" y="10458"/>
                    <a:pt x="26358" y="10770"/>
                    <a:pt x="27912" y="11415"/>
                  </a:cubicBezTo>
                  <a:cubicBezTo>
                    <a:pt x="32635" y="13384"/>
                    <a:pt x="35709" y="17986"/>
                    <a:pt x="35689" y="23090"/>
                  </a:cubicBezTo>
                  <a:cubicBezTo>
                    <a:pt x="35689" y="30043"/>
                    <a:pt x="30042" y="35689"/>
                    <a:pt x="23089" y="35689"/>
                  </a:cubicBezTo>
                  <a:cubicBezTo>
                    <a:pt x="17985" y="35689"/>
                    <a:pt x="13384" y="32615"/>
                    <a:pt x="11434" y="27892"/>
                  </a:cubicBezTo>
                  <a:cubicBezTo>
                    <a:pt x="9485" y="23190"/>
                    <a:pt x="10550" y="17765"/>
                    <a:pt x="14167" y="14148"/>
                  </a:cubicBezTo>
                  <a:cubicBezTo>
                    <a:pt x="16589" y="11740"/>
                    <a:pt x="19820" y="10458"/>
                    <a:pt x="23103" y="10458"/>
                  </a:cubicBezTo>
                  <a:close/>
                  <a:moveTo>
                    <a:pt x="23052" y="1"/>
                  </a:moveTo>
                  <a:cubicBezTo>
                    <a:pt x="10309" y="1"/>
                    <a:pt x="0" y="10342"/>
                    <a:pt x="0" y="23090"/>
                  </a:cubicBezTo>
                  <a:cubicBezTo>
                    <a:pt x="0" y="35830"/>
                    <a:pt x="23089" y="66033"/>
                    <a:pt x="23089" y="66033"/>
                  </a:cubicBezTo>
                  <a:cubicBezTo>
                    <a:pt x="23089" y="66033"/>
                    <a:pt x="46158" y="35830"/>
                    <a:pt x="46158" y="23090"/>
                  </a:cubicBezTo>
                  <a:cubicBezTo>
                    <a:pt x="46178" y="10342"/>
                    <a:pt x="35850" y="1"/>
                    <a:pt x="23126" y="1"/>
                  </a:cubicBezTo>
                  <a:cubicBezTo>
                    <a:pt x="23114" y="1"/>
                    <a:pt x="23102" y="1"/>
                    <a:pt x="23089" y="1"/>
                  </a:cubicBezTo>
                  <a:cubicBezTo>
                    <a:pt x="23077" y="1"/>
                    <a:pt x="23065" y="1"/>
                    <a:pt x="230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7" name="Google Shape;787;p27"/>
            <p:cNvGrpSpPr/>
            <p:nvPr/>
          </p:nvGrpSpPr>
          <p:grpSpPr>
            <a:xfrm>
              <a:off x="6241811" y="2966061"/>
              <a:ext cx="2368800" cy="856488"/>
              <a:chOff x="6241811" y="2966061"/>
              <a:chExt cx="2368800" cy="856488"/>
            </a:xfrm>
          </p:grpSpPr>
          <p:sp>
            <p:nvSpPr>
              <p:cNvPr id="788" name="Google Shape;788;p27"/>
              <p:cNvSpPr txBox="1"/>
              <p:nvPr/>
            </p:nvSpPr>
            <p:spPr>
              <a:xfrm>
                <a:off x="6241811" y="3303849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 is the ringed one. It’s a gas giant, composed mostly of hydrogen and helium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789" name="Google Shape;789;p27"/>
              <p:cNvSpPr txBox="1"/>
              <p:nvPr/>
            </p:nvSpPr>
            <p:spPr>
              <a:xfrm>
                <a:off x="6241811" y="2966061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790" name="Google Shape;790;p27"/>
          <p:cNvGrpSpPr/>
          <p:nvPr/>
        </p:nvGrpSpPr>
        <p:grpSpPr>
          <a:xfrm>
            <a:off x="534075" y="1778450"/>
            <a:ext cx="3388389" cy="1321228"/>
            <a:chOff x="534075" y="1778450"/>
            <a:chExt cx="3388389" cy="1321228"/>
          </a:xfrm>
        </p:grpSpPr>
        <p:grpSp>
          <p:nvGrpSpPr>
            <p:cNvPr id="791" name="Google Shape;791;p27"/>
            <p:cNvGrpSpPr/>
            <p:nvPr/>
          </p:nvGrpSpPr>
          <p:grpSpPr>
            <a:xfrm>
              <a:off x="3201188" y="2068251"/>
              <a:ext cx="721275" cy="1031427"/>
              <a:chOff x="3201188" y="2068251"/>
              <a:chExt cx="721275" cy="1031427"/>
            </a:xfrm>
          </p:grpSpPr>
          <p:grpSp>
            <p:nvGrpSpPr>
              <p:cNvPr id="792" name="Google Shape;792;p27"/>
              <p:cNvGrpSpPr/>
              <p:nvPr/>
            </p:nvGrpSpPr>
            <p:grpSpPr>
              <a:xfrm>
                <a:off x="3201188" y="2068251"/>
                <a:ext cx="721275" cy="1031427"/>
                <a:chOff x="3285700" y="1883288"/>
                <a:chExt cx="675225" cy="965575"/>
              </a:xfrm>
            </p:grpSpPr>
            <p:sp>
              <p:nvSpPr>
                <p:cNvPr id="793" name="Google Shape;793;p27"/>
                <p:cNvSpPr/>
                <p:nvPr/>
              </p:nvSpPr>
              <p:spPr>
                <a:xfrm>
                  <a:off x="3310825" y="1907388"/>
                  <a:ext cx="629000" cy="6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60" h="25160" extrusionOk="0">
                      <a:moveTo>
                        <a:pt x="12580" y="1"/>
                      </a:moveTo>
                      <a:cubicBezTo>
                        <a:pt x="5647" y="1"/>
                        <a:pt x="1" y="5628"/>
                        <a:pt x="1" y="12580"/>
                      </a:cubicBezTo>
                      <a:cubicBezTo>
                        <a:pt x="1" y="19533"/>
                        <a:pt x="5647" y="25160"/>
                        <a:pt x="12580" y="25160"/>
                      </a:cubicBezTo>
                      <a:cubicBezTo>
                        <a:pt x="19533" y="25160"/>
                        <a:pt x="25160" y="19533"/>
                        <a:pt x="25160" y="12580"/>
                      </a:cubicBezTo>
                      <a:cubicBezTo>
                        <a:pt x="25160" y="5628"/>
                        <a:pt x="19533" y="1"/>
                        <a:pt x="125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27"/>
                <p:cNvSpPr/>
                <p:nvPr/>
              </p:nvSpPr>
              <p:spPr>
                <a:xfrm>
                  <a:off x="3285700" y="1883288"/>
                  <a:ext cx="675225" cy="96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09" h="38623" extrusionOk="0">
                      <a:moveTo>
                        <a:pt x="13507" y="1592"/>
                      </a:moveTo>
                      <a:cubicBezTo>
                        <a:pt x="15042" y="1592"/>
                        <a:pt x="16590" y="1887"/>
                        <a:pt x="18066" y="2492"/>
                      </a:cubicBezTo>
                      <a:cubicBezTo>
                        <a:pt x="22507" y="4341"/>
                        <a:pt x="25421" y="8702"/>
                        <a:pt x="25421" y="13504"/>
                      </a:cubicBezTo>
                      <a:cubicBezTo>
                        <a:pt x="25421" y="20095"/>
                        <a:pt x="20076" y="25420"/>
                        <a:pt x="13505" y="25420"/>
                      </a:cubicBezTo>
                      <a:cubicBezTo>
                        <a:pt x="8682" y="25420"/>
                        <a:pt x="4321" y="22527"/>
                        <a:pt x="2493" y="18066"/>
                      </a:cubicBezTo>
                      <a:cubicBezTo>
                        <a:pt x="644" y="13625"/>
                        <a:pt x="1669" y="8480"/>
                        <a:pt x="5065" y="5084"/>
                      </a:cubicBezTo>
                      <a:cubicBezTo>
                        <a:pt x="7351" y="2799"/>
                        <a:pt x="10401" y="1592"/>
                        <a:pt x="13507" y="1592"/>
                      </a:cubicBezTo>
                      <a:close/>
                      <a:moveTo>
                        <a:pt x="13505" y="0"/>
                      </a:moveTo>
                      <a:cubicBezTo>
                        <a:pt x="6029" y="0"/>
                        <a:pt x="1" y="6049"/>
                        <a:pt x="1" y="13504"/>
                      </a:cubicBezTo>
                      <a:cubicBezTo>
                        <a:pt x="1" y="20980"/>
                        <a:pt x="13505" y="38623"/>
                        <a:pt x="13505" y="38623"/>
                      </a:cubicBezTo>
                      <a:cubicBezTo>
                        <a:pt x="13505" y="38623"/>
                        <a:pt x="27008" y="20959"/>
                        <a:pt x="27008" y="13504"/>
                      </a:cubicBezTo>
                      <a:cubicBezTo>
                        <a:pt x="27008" y="6049"/>
                        <a:pt x="20960" y="0"/>
                        <a:pt x="135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5" name="Google Shape;795;p27"/>
              <p:cNvGrpSpPr/>
              <p:nvPr/>
            </p:nvGrpSpPr>
            <p:grpSpPr>
              <a:xfrm>
                <a:off x="3323782" y="2175821"/>
                <a:ext cx="476801" cy="421285"/>
                <a:chOff x="1298625" y="2667850"/>
                <a:chExt cx="459700" cy="406175"/>
              </a:xfrm>
            </p:grpSpPr>
            <p:sp>
              <p:nvSpPr>
                <p:cNvPr id="796" name="Google Shape;796;p27"/>
                <p:cNvSpPr/>
                <p:nvPr/>
              </p:nvSpPr>
              <p:spPr>
                <a:xfrm>
                  <a:off x="1298625" y="2667850"/>
                  <a:ext cx="459700" cy="4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88" h="16247" extrusionOk="0">
                      <a:moveTo>
                        <a:pt x="10731" y="754"/>
                      </a:moveTo>
                      <a:lnTo>
                        <a:pt x="11676" y="1718"/>
                      </a:lnTo>
                      <a:cubicBezTo>
                        <a:pt x="10721" y="3055"/>
                        <a:pt x="11832" y="4630"/>
                        <a:pt x="13174" y="4630"/>
                      </a:cubicBezTo>
                      <a:cubicBezTo>
                        <a:pt x="13527" y="4630"/>
                        <a:pt x="13896" y="4521"/>
                        <a:pt x="14248" y="4270"/>
                      </a:cubicBezTo>
                      <a:lnTo>
                        <a:pt x="15494" y="5536"/>
                      </a:lnTo>
                      <a:lnTo>
                        <a:pt x="13343" y="7666"/>
                      </a:lnTo>
                      <a:lnTo>
                        <a:pt x="12379" y="7666"/>
                      </a:lnTo>
                      <a:lnTo>
                        <a:pt x="13082" y="6963"/>
                      </a:lnTo>
                      <a:cubicBezTo>
                        <a:pt x="13203" y="6842"/>
                        <a:pt x="13203" y="6662"/>
                        <a:pt x="13082" y="6541"/>
                      </a:cubicBezTo>
                      <a:lnTo>
                        <a:pt x="9706" y="3165"/>
                      </a:lnTo>
                      <a:cubicBezTo>
                        <a:pt x="9646" y="3105"/>
                        <a:pt x="9566" y="3075"/>
                        <a:pt x="9485" y="3075"/>
                      </a:cubicBezTo>
                      <a:cubicBezTo>
                        <a:pt x="9405" y="3075"/>
                        <a:pt x="9324" y="3105"/>
                        <a:pt x="9264" y="3165"/>
                      </a:cubicBezTo>
                      <a:lnTo>
                        <a:pt x="4763" y="7666"/>
                      </a:lnTo>
                      <a:lnTo>
                        <a:pt x="3798" y="7666"/>
                      </a:lnTo>
                      <a:lnTo>
                        <a:pt x="10731" y="754"/>
                      </a:lnTo>
                      <a:close/>
                      <a:moveTo>
                        <a:pt x="9505" y="3828"/>
                      </a:moveTo>
                      <a:lnTo>
                        <a:pt x="12439" y="6762"/>
                      </a:lnTo>
                      <a:lnTo>
                        <a:pt x="11515" y="7686"/>
                      </a:lnTo>
                      <a:lnTo>
                        <a:pt x="5647" y="7686"/>
                      </a:lnTo>
                      <a:lnTo>
                        <a:pt x="9505" y="3828"/>
                      </a:lnTo>
                      <a:close/>
                      <a:moveTo>
                        <a:pt x="17784" y="8289"/>
                      </a:moveTo>
                      <a:lnTo>
                        <a:pt x="17784" y="10158"/>
                      </a:lnTo>
                      <a:cubicBezTo>
                        <a:pt x="16780" y="10319"/>
                        <a:pt x="16096" y="11263"/>
                        <a:pt x="16257" y="12268"/>
                      </a:cubicBezTo>
                      <a:cubicBezTo>
                        <a:pt x="16398" y="13052"/>
                        <a:pt x="17001" y="13655"/>
                        <a:pt x="17764" y="13775"/>
                      </a:cubicBezTo>
                      <a:lnTo>
                        <a:pt x="17764" y="15644"/>
                      </a:lnTo>
                      <a:lnTo>
                        <a:pt x="15313" y="15644"/>
                      </a:lnTo>
                      <a:lnTo>
                        <a:pt x="15313" y="14418"/>
                      </a:lnTo>
                      <a:lnTo>
                        <a:pt x="14710" y="14418"/>
                      </a:lnTo>
                      <a:lnTo>
                        <a:pt x="14710" y="15644"/>
                      </a:lnTo>
                      <a:lnTo>
                        <a:pt x="3678" y="15644"/>
                      </a:lnTo>
                      <a:lnTo>
                        <a:pt x="3678" y="15323"/>
                      </a:lnTo>
                      <a:lnTo>
                        <a:pt x="3055" y="15323"/>
                      </a:lnTo>
                      <a:lnTo>
                        <a:pt x="3055" y="15624"/>
                      </a:lnTo>
                      <a:lnTo>
                        <a:pt x="603" y="15624"/>
                      </a:lnTo>
                      <a:lnTo>
                        <a:pt x="603" y="13775"/>
                      </a:lnTo>
                      <a:cubicBezTo>
                        <a:pt x="2653" y="13414"/>
                        <a:pt x="2653" y="10480"/>
                        <a:pt x="603" y="10138"/>
                      </a:cubicBezTo>
                      <a:lnTo>
                        <a:pt x="603" y="8289"/>
                      </a:lnTo>
                      <a:lnTo>
                        <a:pt x="3055" y="8289"/>
                      </a:lnTo>
                      <a:lnTo>
                        <a:pt x="3055" y="9214"/>
                      </a:lnTo>
                      <a:lnTo>
                        <a:pt x="3678" y="9214"/>
                      </a:lnTo>
                      <a:lnTo>
                        <a:pt x="3678" y="8289"/>
                      </a:lnTo>
                      <a:close/>
                      <a:moveTo>
                        <a:pt x="10721" y="0"/>
                      </a:moveTo>
                      <a:cubicBezTo>
                        <a:pt x="10646" y="0"/>
                        <a:pt x="10570" y="30"/>
                        <a:pt x="10510" y="91"/>
                      </a:cubicBezTo>
                      <a:lnTo>
                        <a:pt x="2934" y="7666"/>
                      </a:lnTo>
                      <a:lnTo>
                        <a:pt x="302" y="7666"/>
                      </a:lnTo>
                      <a:cubicBezTo>
                        <a:pt x="121" y="7666"/>
                        <a:pt x="0" y="7807"/>
                        <a:pt x="0" y="7968"/>
                      </a:cubicBezTo>
                      <a:lnTo>
                        <a:pt x="0" y="10439"/>
                      </a:lnTo>
                      <a:cubicBezTo>
                        <a:pt x="0" y="10600"/>
                        <a:pt x="121" y="10741"/>
                        <a:pt x="302" y="10741"/>
                      </a:cubicBezTo>
                      <a:cubicBezTo>
                        <a:pt x="985" y="10741"/>
                        <a:pt x="1528" y="11283"/>
                        <a:pt x="1528" y="11967"/>
                      </a:cubicBezTo>
                      <a:cubicBezTo>
                        <a:pt x="1528" y="12630"/>
                        <a:pt x="985" y="13192"/>
                        <a:pt x="302" y="13192"/>
                      </a:cubicBezTo>
                      <a:cubicBezTo>
                        <a:pt x="121" y="13192"/>
                        <a:pt x="0" y="13333"/>
                        <a:pt x="0" y="13494"/>
                      </a:cubicBezTo>
                      <a:lnTo>
                        <a:pt x="0" y="15945"/>
                      </a:lnTo>
                      <a:cubicBezTo>
                        <a:pt x="0" y="16126"/>
                        <a:pt x="121" y="16247"/>
                        <a:pt x="302" y="16247"/>
                      </a:cubicBezTo>
                      <a:lnTo>
                        <a:pt x="18086" y="16247"/>
                      </a:lnTo>
                      <a:cubicBezTo>
                        <a:pt x="18247" y="16247"/>
                        <a:pt x="18387" y="16126"/>
                        <a:pt x="18387" y="15945"/>
                      </a:cubicBezTo>
                      <a:lnTo>
                        <a:pt x="18387" y="13494"/>
                      </a:lnTo>
                      <a:cubicBezTo>
                        <a:pt x="18387" y="13333"/>
                        <a:pt x="18247" y="13192"/>
                        <a:pt x="18086" y="13192"/>
                      </a:cubicBezTo>
                      <a:cubicBezTo>
                        <a:pt x="16438" y="13192"/>
                        <a:pt x="16438" y="10741"/>
                        <a:pt x="18086" y="10741"/>
                      </a:cubicBezTo>
                      <a:cubicBezTo>
                        <a:pt x="18247" y="10741"/>
                        <a:pt x="18387" y="10600"/>
                        <a:pt x="18387" y="10439"/>
                      </a:cubicBezTo>
                      <a:lnTo>
                        <a:pt x="18387" y="7968"/>
                      </a:lnTo>
                      <a:cubicBezTo>
                        <a:pt x="18387" y="7807"/>
                        <a:pt x="18247" y="7666"/>
                        <a:pt x="18086" y="7666"/>
                      </a:cubicBezTo>
                      <a:lnTo>
                        <a:pt x="14228" y="7666"/>
                      </a:lnTo>
                      <a:lnTo>
                        <a:pt x="16157" y="5737"/>
                      </a:lnTo>
                      <a:cubicBezTo>
                        <a:pt x="16277" y="5617"/>
                        <a:pt x="16277" y="5436"/>
                        <a:pt x="16157" y="5295"/>
                      </a:cubicBezTo>
                      <a:lnTo>
                        <a:pt x="14469" y="3627"/>
                      </a:lnTo>
                      <a:cubicBezTo>
                        <a:pt x="14408" y="3567"/>
                        <a:pt x="14333" y="3537"/>
                        <a:pt x="14258" y="3537"/>
                      </a:cubicBezTo>
                      <a:cubicBezTo>
                        <a:pt x="14182" y="3537"/>
                        <a:pt x="14107" y="3567"/>
                        <a:pt x="14047" y="3627"/>
                      </a:cubicBezTo>
                      <a:cubicBezTo>
                        <a:pt x="13773" y="3910"/>
                        <a:pt x="13466" y="4028"/>
                        <a:pt x="13172" y="4028"/>
                      </a:cubicBezTo>
                      <a:cubicBezTo>
                        <a:pt x="12215" y="4028"/>
                        <a:pt x="11396" y="2776"/>
                        <a:pt x="12319" y="1899"/>
                      </a:cubicBezTo>
                      <a:cubicBezTo>
                        <a:pt x="12419" y="1779"/>
                        <a:pt x="12419" y="1578"/>
                        <a:pt x="12319" y="1457"/>
                      </a:cubicBezTo>
                      <a:lnTo>
                        <a:pt x="10932" y="91"/>
                      </a:lnTo>
                      <a:cubicBezTo>
                        <a:pt x="10872" y="30"/>
                        <a:pt x="10796" y="0"/>
                        <a:pt x="1072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27"/>
                <p:cNvSpPr/>
                <p:nvPr/>
              </p:nvSpPr>
              <p:spPr>
                <a:xfrm>
                  <a:off x="1666350" y="2890150"/>
                  <a:ext cx="15100" cy="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1226" extrusionOk="0">
                      <a:moveTo>
                        <a:pt x="1" y="0"/>
                      </a:moveTo>
                      <a:lnTo>
                        <a:pt x="1" y="1226"/>
                      </a:lnTo>
                      <a:lnTo>
                        <a:pt x="604" y="1226"/>
                      </a:lnTo>
                      <a:lnTo>
                        <a:pt x="60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27"/>
                <p:cNvSpPr/>
                <p:nvPr/>
              </p:nvSpPr>
              <p:spPr>
                <a:xfrm>
                  <a:off x="1666350" y="2936350"/>
                  <a:ext cx="15100" cy="3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1227" extrusionOk="0">
                      <a:moveTo>
                        <a:pt x="1" y="1"/>
                      </a:moveTo>
                      <a:lnTo>
                        <a:pt x="1" y="1227"/>
                      </a:lnTo>
                      <a:lnTo>
                        <a:pt x="604" y="1227"/>
                      </a:lnTo>
                      <a:lnTo>
                        <a:pt x="60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27"/>
                <p:cNvSpPr/>
                <p:nvPr/>
              </p:nvSpPr>
              <p:spPr>
                <a:xfrm>
                  <a:off x="1666350" y="2982075"/>
                  <a:ext cx="15100" cy="3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1227" extrusionOk="0">
                      <a:moveTo>
                        <a:pt x="1" y="1"/>
                      </a:moveTo>
                      <a:lnTo>
                        <a:pt x="1" y="1226"/>
                      </a:lnTo>
                      <a:lnTo>
                        <a:pt x="604" y="1226"/>
                      </a:lnTo>
                      <a:lnTo>
                        <a:pt x="60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7"/>
                <p:cNvSpPr/>
                <p:nvPr/>
              </p:nvSpPr>
              <p:spPr>
                <a:xfrm>
                  <a:off x="1374975" y="2913250"/>
                  <a:ext cx="15600" cy="3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" h="1227" extrusionOk="0">
                      <a:moveTo>
                        <a:pt x="1" y="1"/>
                      </a:moveTo>
                      <a:lnTo>
                        <a:pt x="1" y="1226"/>
                      </a:lnTo>
                      <a:lnTo>
                        <a:pt x="624" y="1226"/>
                      </a:lnTo>
                      <a:lnTo>
                        <a:pt x="6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27"/>
                <p:cNvSpPr/>
                <p:nvPr/>
              </p:nvSpPr>
              <p:spPr>
                <a:xfrm>
                  <a:off x="1374975" y="2958975"/>
                  <a:ext cx="15600" cy="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" h="1226" extrusionOk="0">
                      <a:moveTo>
                        <a:pt x="1" y="0"/>
                      </a:moveTo>
                      <a:lnTo>
                        <a:pt x="1" y="1226"/>
                      </a:lnTo>
                      <a:lnTo>
                        <a:pt x="624" y="1226"/>
                      </a:lnTo>
                      <a:lnTo>
                        <a:pt x="6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27"/>
                <p:cNvSpPr/>
                <p:nvPr/>
              </p:nvSpPr>
              <p:spPr>
                <a:xfrm>
                  <a:off x="1374975" y="3005175"/>
                  <a:ext cx="15600" cy="3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" h="1227" extrusionOk="0">
                      <a:moveTo>
                        <a:pt x="1" y="1"/>
                      </a:moveTo>
                      <a:lnTo>
                        <a:pt x="1" y="1227"/>
                      </a:lnTo>
                      <a:lnTo>
                        <a:pt x="624" y="1227"/>
                      </a:lnTo>
                      <a:lnTo>
                        <a:pt x="6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27"/>
                <p:cNvSpPr/>
                <p:nvPr/>
              </p:nvSpPr>
              <p:spPr>
                <a:xfrm>
                  <a:off x="1413175" y="2890150"/>
                  <a:ext cx="230100" cy="15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4" h="6130" extrusionOk="0">
                      <a:moveTo>
                        <a:pt x="7717" y="623"/>
                      </a:moveTo>
                      <a:cubicBezTo>
                        <a:pt x="7817" y="1045"/>
                        <a:pt x="8159" y="1387"/>
                        <a:pt x="8601" y="1507"/>
                      </a:cubicBezTo>
                      <a:lnTo>
                        <a:pt x="8601" y="4642"/>
                      </a:lnTo>
                      <a:cubicBezTo>
                        <a:pt x="8159" y="4743"/>
                        <a:pt x="7817" y="5084"/>
                        <a:pt x="7717" y="5526"/>
                      </a:cubicBezTo>
                      <a:lnTo>
                        <a:pt x="1507" y="5526"/>
                      </a:lnTo>
                      <a:cubicBezTo>
                        <a:pt x="1387" y="5084"/>
                        <a:pt x="1045" y="4763"/>
                        <a:pt x="623" y="4642"/>
                      </a:cubicBezTo>
                      <a:lnTo>
                        <a:pt x="623" y="1507"/>
                      </a:lnTo>
                      <a:cubicBezTo>
                        <a:pt x="1045" y="1387"/>
                        <a:pt x="1387" y="1045"/>
                        <a:pt x="1507" y="623"/>
                      </a:cubicBezTo>
                      <a:close/>
                      <a:moveTo>
                        <a:pt x="1226" y="0"/>
                      </a:moveTo>
                      <a:cubicBezTo>
                        <a:pt x="1065" y="0"/>
                        <a:pt x="924" y="141"/>
                        <a:pt x="924" y="302"/>
                      </a:cubicBezTo>
                      <a:cubicBezTo>
                        <a:pt x="924" y="643"/>
                        <a:pt x="643" y="925"/>
                        <a:pt x="301" y="925"/>
                      </a:cubicBezTo>
                      <a:cubicBezTo>
                        <a:pt x="141" y="925"/>
                        <a:pt x="0" y="1065"/>
                        <a:pt x="0" y="1226"/>
                      </a:cubicBezTo>
                      <a:lnTo>
                        <a:pt x="0" y="4903"/>
                      </a:lnTo>
                      <a:cubicBezTo>
                        <a:pt x="0" y="5084"/>
                        <a:pt x="141" y="5225"/>
                        <a:pt x="301" y="5225"/>
                      </a:cubicBezTo>
                      <a:cubicBezTo>
                        <a:pt x="313" y="5224"/>
                        <a:pt x="325" y="5224"/>
                        <a:pt x="336" y="5224"/>
                      </a:cubicBezTo>
                      <a:cubicBezTo>
                        <a:pt x="662" y="5224"/>
                        <a:pt x="924" y="5498"/>
                        <a:pt x="924" y="5828"/>
                      </a:cubicBezTo>
                      <a:cubicBezTo>
                        <a:pt x="924" y="5988"/>
                        <a:pt x="1065" y="6129"/>
                        <a:pt x="1226" y="6129"/>
                      </a:cubicBezTo>
                      <a:lnTo>
                        <a:pt x="7978" y="6129"/>
                      </a:lnTo>
                      <a:cubicBezTo>
                        <a:pt x="8139" y="6129"/>
                        <a:pt x="8279" y="5988"/>
                        <a:pt x="8279" y="5828"/>
                      </a:cubicBezTo>
                      <a:cubicBezTo>
                        <a:pt x="8279" y="5486"/>
                        <a:pt x="8561" y="5225"/>
                        <a:pt x="8882" y="5225"/>
                      </a:cubicBezTo>
                      <a:cubicBezTo>
                        <a:pt x="9063" y="5225"/>
                        <a:pt x="9204" y="5084"/>
                        <a:pt x="9204" y="4903"/>
                      </a:cubicBezTo>
                      <a:lnTo>
                        <a:pt x="9204" y="1226"/>
                      </a:lnTo>
                      <a:cubicBezTo>
                        <a:pt x="9204" y="1065"/>
                        <a:pt x="9063" y="925"/>
                        <a:pt x="8902" y="925"/>
                      </a:cubicBezTo>
                      <a:cubicBezTo>
                        <a:pt x="8561" y="925"/>
                        <a:pt x="8279" y="643"/>
                        <a:pt x="8279" y="302"/>
                      </a:cubicBezTo>
                      <a:cubicBezTo>
                        <a:pt x="8279" y="141"/>
                        <a:pt x="8159" y="0"/>
                        <a:pt x="797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4" name="Google Shape;804;p27"/>
            <p:cNvGrpSpPr/>
            <p:nvPr/>
          </p:nvGrpSpPr>
          <p:grpSpPr>
            <a:xfrm>
              <a:off x="534075" y="1778450"/>
              <a:ext cx="2368800" cy="856488"/>
              <a:chOff x="534075" y="1778450"/>
              <a:chExt cx="2368800" cy="856488"/>
            </a:xfrm>
          </p:grpSpPr>
          <p:sp>
            <p:nvSpPr>
              <p:cNvPr id="805" name="Google Shape;805;p27"/>
              <p:cNvSpPr txBox="1"/>
              <p:nvPr/>
            </p:nvSpPr>
            <p:spPr>
              <a:xfrm>
                <a:off x="534075" y="2116238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 and the smallest one in the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806" name="Google Shape;806;p27"/>
              <p:cNvSpPr txBox="1"/>
              <p:nvPr/>
            </p:nvSpPr>
            <p:spPr>
              <a:xfrm>
                <a:off x="534075" y="1778450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07" name="Google Shape;807;p27"/>
          <p:cNvGrpSpPr/>
          <p:nvPr/>
        </p:nvGrpSpPr>
        <p:grpSpPr>
          <a:xfrm>
            <a:off x="534075" y="2661455"/>
            <a:ext cx="4095936" cy="1161094"/>
            <a:chOff x="534075" y="2661455"/>
            <a:chExt cx="4095936" cy="1161094"/>
          </a:xfrm>
        </p:grpSpPr>
        <p:grpSp>
          <p:nvGrpSpPr>
            <p:cNvPr id="808" name="Google Shape;808;p27"/>
            <p:cNvGrpSpPr/>
            <p:nvPr/>
          </p:nvGrpSpPr>
          <p:grpSpPr>
            <a:xfrm>
              <a:off x="534075" y="2966061"/>
              <a:ext cx="2368800" cy="856488"/>
              <a:chOff x="534075" y="2966061"/>
              <a:chExt cx="2368800" cy="856488"/>
            </a:xfrm>
          </p:grpSpPr>
          <p:sp>
            <p:nvSpPr>
              <p:cNvPr id="809" name="Google Shape;809;p27"/>
              <p:cNvSpPr txBox="1"/>
              <p:nvPr/>
            </p:nvSpPr>
            <p:spPr>
              <a:xfrm>
                <a:off x="534075" y="3303849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 is the farthest planet from the Sun. It’s the fourth-largest by diameter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810" name="Google Shape;810;p27"/>
              <p:cNvSpPr txBox="1"/>
              <p:nvPr/>
            </p:nvSpPr>
            <p:spPr>
              <a:xfrm>
                <a:off x="534075" y="2966061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811" name="Google Shape;811;p27"/>
            <p:cNvGrpSpPr/>
            <p:nvPr/>
          </p:nvGrpSpPr>
          <p:grpSpPr>
            <a:xfrm>
              <a:off x="3908201" y="2661455"/>
              <a:ext cx="721809" cy="1031454"/>
              <a:chOff x="3908201" y="2661455"/>
              <a:chExt cx="721809" cy="1031454"/>
            </a:xfrm>
          </p:grpSpPr>
          <p:grpSp>
            <p:nvGrpSpPr>
              <p:cNvPr id="812" name="Google Shape;812;p27"/>
              <p:cNvGrpSpPr/>
              <p:nvPr/>
            </p:nvGrpSpPr>
            <p:grpSpPr>
              <a:xfrm>
                <a:off x="3908201" y="2661455"/>
                <a:ext cx="721809" cy="1031454"/>
                <a:chOff x="3898100" y="2427625"/>
                <a:chExt cx="675725" cy="965600"/>
              </a:xfrm>
            </p:grpSpPr>
            <p:sp>
              <p:nvSpPr>
                <p:cNvPr id="813" name="Google Shape;813;p27"/>
                <p:cNvSpPr/>
                <p:nvPr/>
              </p:nvSpPr>
              <p:spPr>
                <a:xfrm>
                  <a:off x="3923725" y="2451750"/>
                  <a:ext cx="629000" cy="6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60" h="25160" extrusionOk="0">
                      <a:moveTo>
                        <a:pt x="12580" y="0"/>
                      </a:moveTo>
                      <a:cubicBezTo>
                        <a:pt x="5647" y="0"/>
                        <a:pt x="1" y="5627"/>
                        <a:pt x="1" y="12580"/>
                      </a:cubicBezTo>
                      <a:cubicBezTo>
                        <a:pt x="1" y="19533"/>
                        <a:pt x="5647" y="25159"/>
                        <a:pt x="12580" y="25159"/>
                      </a:cubicBezTo>
                      <a:cubicBezTo>
                        <a:pt x="19533" y="25159"/>
                        <a:pt x="25160" y="19533"/>
                        <a:pt x="25160" y="12580"/>
                      </a:cubicBezTo>
                      <a:cubicBezTo>
                        <a:pt x="25160" y="5627"/>
                        <a:pt x="19533" y="0"/>
                        <a:pt x="125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27"/>
                <p:cNvSpPr/>
                <p:nvPr/>
              </p:nvSpPr>
              <p:spPr>
                <a:xfrm>
                  <a:off x="3898100" y="2427625"/>
                  <a:ext cx="675725" cy="96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9" h="38624" extrusionOk="0">
                      <a:moveTo>
                        <a:pt x="13521" y="1593"/>
                      </a:moveTo>
                      <a:cubicBezTo>
                        <a:pt x="15053" y="1593"/>
                        <a:pt x="16597" y="1888"/>
                        <a:pt x="18066" y="2493"/>
                      </a:cubicBezTo>
                      <a:cubicBezTo>
                        <a:pt x="22527" y="4341"/>
                        <a:pt x="25441" y="8682"/>
                        <a:pt x="25441" y="13505"/>
                      </a:cubicBezTo>
                      <a:cubicBezTo>
                        <a:pt x="25441" y="20096"/>
                        <a:pt x="20096" y="25421"/>
                        <a:pt x="13525" y="25421"/>
                      </a:cubicBezTo>
                      <a:cubicBezTo>
                        <a:pt x="8702" y="25421"/>
                        <a:pt x="4341" y="22527"/>
                        <a:pt x="2513" y="18066"/>
                      </a:cubicBezTo>
                      <a:cubicBezTo>
                        <a:pt x="664" y="13625"/>
                        <a:pt x="1689" y="8501"/>
                        <a:pt x="5085" y="5085"/>
                      </a:cubicBezTo>
                      <a:cubicBezTo>
                        <a:pt x="7371" y="2799"/>
                        <a:pt x="10421" y="1593"/>
                        <a:pt x="13521" y="1593"/>
                      </a:cubicBezTo>
                      <a:close/>
                      <a:moveTo>
                        <a:pt x="13525" y="1"/>
                      </a:moveTo>
                      <a:cubicBezTo>
                        <a:pt x="6049" y="1"/>
                        <a:pt x="1" y="6049"/>
                        <a:pt x="21" y="13505"/>
                      </a:cubicBezTo>
                      <a:cubicBezTo>
                        <a:pt x="21" y="20960"/>
                        <a:pt x="13525" y="38623"/>
                        <a:pt x="13525" y="38623"/>
                      </a:cubicBezTo>
                      <a:cubicBezTo>
                        <a:pt x="13525" y="38623"/>
                        <a:pt x="27028" y="20960"/>
                        <a:pt x="27028" y="13505"/>
                      </a:cubicBezTo>
                      <a:cubicBezTo>
                        <a:pt x="27028" y="6049"/>
                        <a:pt x="20980" y="1"/>
                        <a:pt x="1352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5" name="Google Shape;815;p27"/>
              <p:cNvGrpSpPr/>
              <p:nvPr/>
            </p:nvGrpSpPr>
            <p:grpSpPr>
              <a:xfrm>
                <a:off x="4053136" y="2799802"/>
                <a:ext cx="432541" cy="416197"/>
                <a:chOff x="1329275" y="1494300"/>
                <a:chExt cx="404925" cy="389625"/>
              </a:xfrm>
            </p:grpSpPr>
            <p:sp>
              <p:nvSpPr>
                <p:cNvPr id="816" name="Google Shape;816;p27"/>
                <p:cNvSpPr/>
                <p:nvPr/>
              </p:nvSpPr>
              <p:spPr>
                <a:xfrm>
                  <a:off x="1425225" y="1671250"/>
                  <a:ext cx="47100" cy="7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" h="2824" extrusionOk="0">
                      <a:moveTo>
                        <a:pt x="355" y="1"/>
                      </a:moveTo>
                      <a:cubicBezTo>
                        <a:pt x="176" y="1"/>
                        <a:pt x="0" y="116"/>
                        <a:pt x="0" y="348"/>
                      </a:cubicBezTo>
                      <a:cubicBezTo>
                        <a:pt x="0" y="1272"/>
                        <a:pt x="1025" y="2558"/>
                        <a:pt x="1146" y="2699"/>
                      </a:cubicBezTo>
                      <a:cubicBezTo>
                        <a:pt x="1198" y="2768"/>
                        <a:pt x="1281" y="2823"/>
                        <a:pt x="1381" y="2823"/>
                      </a:cubicBezTo>
                      <a:cubicBezTo>
                        <a:pt x="1396" y="2823"/>
                        <a:pt x="1411" y="2822"/>
                        <a:pt x="1427" y="2819"/>
                      </a:cubicBezTo>
                      <a:cubicBezTo>
                        <a:pt x="1435" y="2820"/>
                        <a:pt x="1443" y="2820"/>
                        <a:pt x="1451" y="2820"/>
                      </a:cubicBezTo>
                      <a:cubicBezTo>
                        <a:pt x="1737" y="2820"/>
                        <a:pt x="1884" y="2472"/>
                        <a:pt x="1688" y="2257"/>
                      </a:cubicBezTo>
                      <a:cubicBezTo>
                        <a:pt x="1327" y="1794"/>
                        <a:pt x="724" y="870"/>
                        <a:pt x="724" y="348"/>
                      </a:cubicBezTo>
                      <a:cubicBezTo>
                        <a:pt x="714" y="116"/>
                        <a:pt x="533" y="1"/>
                        <a:pt x="3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27"/>
                <p:cNvSpPr/>
                <p:nvPr/>
              </p:nvSpPr>
              <p:spPr>
                <a:xfrm>
                  <a:off x="1592500" y="1671375"/>
                  <a:ext cx="45250" cy="7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0" h="2835" extrusionOk="0">
                      <a:moveTo>
                        <a:pt x="1468" y="1"/>
                      </a:moveTo>
                      <a:cubicBezTo>
                        <a:pt x="1267" y="1"/>
                        <a:pt x="1106" y="162"/>
                        <a:pt x="1106" y="343"/>
                      </a:cubicBezTo>
                      <a:cubicBezTo>
                        <a:pt x="1106" y="845"/>
                        <a:pt x="503" y="1789"/>
                        <a:pt x="122" y="2252"/>
                      </a:cubicBezTo>
                      <a:cubicBezTo>
                        <a:pt x="1" y="2392"/>
                        <a:pt x="21" y="2633"/>
                        <a:pt x="162" y="2754"/>
                      </a:cubicBezTo>
                      <a:cubicBezTo>
                        <a:pt x="242" y="2794"/>
                        <a:pt x="322" y="2834"/>
                        <a:pt x="403" y="2834"/>
                      </a:cubicBezTo>
                      <a:cubicBezTo>
                        <a:pt x="503" y="2834"/>
                        <a:pt x="604" y="2774"/>
                        <a:pt x="664" y="2694"/>
                      </a:cubicBezTo>
                      <a:cubicBezTo>
                        <a:pt x="785" y="2553"/>
                        <a:pt x="1809" y="1287"/>
                        <a:pt x="1809" y="343"/>
                      </a:cubicBezTo>
                      <a:cubicBezTo>
                        <a:pt x="1809" y="162"/>
                        <a:pt x="1649" y="1"/>
                        <a:pt x="146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7"/>
                <p:cNvSpPr/>
                <p:nvPr/>
              </p:nvSpPr>
              <p:spPr>
                <a:xfrm>
                  <a:off x="1522675" y="1671375"/>
                  <a:ext cx="18125" cy="7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820" extrusionOk="0">
                      <a:moveTo>
                        <a:pt x="362" y="1"/>
                      </a:moveTo>
                      <a:cubicBezTo>
                        <a:pt x="162" y="1"/>
                        <a:pt x="1" y="162"/>
                        <a:pt x="1" y="343"/>
                      </a:cubicBezTo>
                      <a:lnTo>
                        <a:pt x="1" y="2473"/>
                      </a:lnTo>
                      <a:cubicBezTo>
                        <a:pt x="1" y="2704"/>
                        <a:pt x="182" y="2819"/>
                        <a:pt x="362" y="2819"/>
                      </a:cubicBezTo>
                      <a:cubicBezTo>
                        <a:pt x="543" y="2819"/>
                        <a:pt x="724" y="2704"/>
                        <a:pt x="724" y="2473"/>
                      </a:cubicBezTo>
                      <a:lnTo>
                        <a:pt x="724" y="343"/>
                      </a:lnTo>
                      <a:cubicBezTo>
                        <a:pt x="724" y="162"/>
                        <a:pt x="563" y="1"/>
                        <a:pt x="36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27"/>
                <p:cNvSpPr/>
                <p:nvPr/>
              </p:nvSpPr>
              <p:spPr>
                <a:xfrm>
                  <a:off x="1329275" y="1494300"/>
                  <a:ext cx="404925" cy="38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7" h="15585" extrusionOk="0">
                      <a:moveTo>
                        <a:pt x="8098" y="774"/>
                      </a:moveTo>
                      <a:cubicBezTo>
                        <a:pt x="10007" y="774"/>
                        <a:pt x="11575" y="2321"/>
                        <a:pt x="11635" y="4230"/>
                      </a:cubicBezTo>
                      <a:cubicBezTo>
                        <a:pt x="11635" y="4462"/>
                        <a:pt x="11811" y="4577"/>
                        <a:pt x="11987" y="4577"/>
                      </a:cubicBezTo>
                      <a:cubicBezTo>
                        <a:pt x="12163" y="4577"/>
                        <a:pt x="12338" y="4462"/>
                        <a:pt x="12338" y="4230"/>
                      </a:cubicBezTo>
                      <a:cubicBezTo>
                        <a:pt x="12338" y="3487"/>
                        <a:pt x="12138" y="2764"/>
                        <a:pt x="11776" y="2121"/>
                      </a:cubicBezTo>
                      <a:lnTo>
                        <a:pt x="11997" y="2121"/>
                      </a:lnTo>
                      <a:cubicBezTo>
                        <a:pt x="13504" y="2121"/>
                        <a:pt x="14790" y="3165"/>
                        <a:pt x="15112" y="4652"/>
                      </a:cubicBezTo>
                      <a:cubicBezTo>
                        <a:pt x="15413" y="6119"/>
                        <a:pt x="14649" y="7606"/>
                        <a:pt x="13263" y="8229"/>
                      </a:cubicBezTo>
                      <a:cubicBezTo>
                        <a:pt x="13243" y="8229"/>
                        <a:pt x="13223" y="8229"/>
                        <a:pt x="13223" y="8249"/>
                      </a:cubicBezTo>
                      <a:cubicBezTo>
                        <a:pt x="13162" y="8270"/>
                        <a:pt x="13142" y="8310"/>
                        <a:pt x="13102" y="8350"/>
                      </a:cubicBezTo>
                      <a:cubicBezTo>
                        <a:pt x="13082" y="8390"/>
                        <a:pt x="13062" y="8450"/>
                        <a:pt x="13042" y="8491"/>
                      </a:cubicBezTo>
                      <a:cubicBezTo>
                        <a:pt x="13042" y="8511"/>
                        <a:pt x="13042" y="8531"/>
                        <a:pt x="13042" y="8551"/>
                      </a:cubicBezTo>
                      <a:lnTo>
                        <a:pt x="13042" y="12027"/>
                      </a:lnTo>
                      <a:lnTo>
                        <a:pt x="3135" y="12027"/>
                      </a:lnTo>
                      <a:lnTo>
                        <a:pt x="3135" y="8551"/>
                      </a:lnTo>
                      <a:cubicBezTo>
                        <a:pt x="3135" y="8551"/>
                        <a:pt x="3135" y="8531"/>
                        <a:pt x="3135" y="8511"/>
                      </a:cubicBezTo>
                      <a:cubicBezTo>
                        <a:pt x="3135" y="8390"/>
                        <a:pt x="3075" y="8310"/>
                        <a:pt x="2974" y="8249"/>
                      </a:cubicBezTo>
                      <a:lnTo>
                        <a:pt x="2934" y="8229"/>
                      </a:lnTo>
                      <a:cubicBezTo>
                        <a:pt x="1548" y="7627"/>
                        <a:pt x="764" y="6139"/>
                        <a:pt x="1085" y="4652"/>
                      </a:cubicBezTo>
                      <a:cubicBezTo>
                        <a:pt x="1387" y="3186"/>
                        <a:pt x="2693" y="2121"/>
                        <a:pt x="4200" y="2121"/>
                      </a:cubicBezTo>
                      <a:lnTo>
                        <a:pt x="4401" y="2121"/>
                      </a:lnTo>
                      <a:cubicBezTo>
                        <a:pt x="4039" y="2764"/>
                        <a:pt x="3838" y="3487"/>
                        <a:pt x="3838" y="4230"/>
                      </a:cubicBezTo>
                      <a:cubicBezTo>
                        <a:pt x="3838" y="4462"/>
                        <a:pt x="4019" y="4577"/>
                        <a:pt x="4200" y="4577"/>
                      </a:cubicBezTo>
                      <a:cubicBezTo>
                        <a:pt x="4381" y="4577"/>
                        <a:pt x="4562" y="4462"/>
                        <a:pt x="4562" y="4230"/>
                      </a:cubicBezTo>
                      <a:cubicBezTo>
                        <a:pt x="4602" y="2321"/>
                        <a:pt x="6169" y="774"/>
                        <a:pt x="8098" y="774"/>
                      </a:cubicBezTo>
                      <a:close/>
                      <a:moveTo>
                        <a:pt x="13042" y="12751"/>
                      </a:moveTo>
                      <a:lnTo>
                        <a:pt x="13042" y="14137"/>
                      </a:lnTo>
                      <a:cubicBezTo>
                        <a:pt x="13042" y="14539"/>
                        <a:pt x="12720" y="14861"/>
                        <a:pt x="12318" y="14861"/>
                      </a:cubicBezTo>
                      <a:lnTo>
                        <a:pt x="3879" y="14861"/>
                      </a:lnTo>
                      <a:cubicBezTo>
                        <a:pt x="3457" y="14861"/>
                        <a:pt x="3135" y="14539"/>
                        <a:pt x="3135" y="14137"/>
                      </a:cubicBezTo>
                      <a:lnTo>
                        <a:pt x="3135" y="12751"/>
                      </a:lnTo>
                      <a:close/>
                      <a:moveTo>
                        <a:pt x="8088" y="1"/>
                      </a:moveTo>
                      <a:cubicBezTo>
                        <a:pt x="6898" y="1"/>
                        <a:pt x="5707" y="493"/>
                        <a:pt x="4863" y="1477"/>
                      </a:cubicBezTo>
                      <a:cubicBezTo>
                        <a:pt x="4642" y="1437"/>
                        <a:pt x="4421" y="1417"/>
                        <a:pt x="4200" y="1417"/>
                      </a:cubicBezTo>
                      <a:cubicBezTo>
                        <a:pt x="2392" y="1417"/>
                        <a:pt x="824" y="2643"/>
                        <a:pt x="422" y="4411"/>
                      </a:cubicBezTo>
                      <a:cubicBezTo>
                        <a:pt x="0" y="6160"/>
                        <a:pt x="824" y="7968"/>
                        <a:pt x="2432" y="8772"/>
                      </a:cubicBezTo>
                      <a:lnTo>
                        <a:pt x="2432" y="14137"/>
                      </a:lnTo>
                      <a:cubicBezTo>
                        <a:pt x="2432" y="14921"/>
                        <a:pt x="3095" y="15584"/>
                        <a:pt x="3879" y="15584"/>
                      </a:cubicBezTo>
                      <a:lnTo>
                        <a:pt x="12318" y="15584"/>
                      </a:lnTo>
                      <a:cubicBezTo>
                        <a:pt x="13122" y="15564"/>
                        <a:pt x="13765" y="14921"/>
                        <a:pt x="13765" y="14137"/>
                      </a:cubicBezTo>
                      <a:lnTo>
                        <a:pt x="13765" y="8772"/>
                      </a:lnTo>
                      <a:cubicBezTo>
                        <a:pt x="15373" y="7948"/>
                        <a:pt x="16197" y="6139"/>
                        <a:pt x="15795" y="4391"/>
                      </a:cubicBezTo>
                      <a:cubicBezTo>
                        <a:pt x="15373" y="2643"/>
                        <a:pt x="13805" y="1397"/>
                        <a:pt x="12017" y="1397"/>
                      </a:cubicBezTo>
                      <a:lnTo>
                        <a:pt x="11997" y="1417"/>
                      </a:lnTo>
                      <a:cubicBezTo>
                        <a:pt x="11756" y="1417"/>
                        <a:pt x="11535" y="1437"/>
                        <a:pt x="11314" y="1477"/>
                      </a:cubicBezTo>
                      <a:cubicBezTo>
                        <a:pt x="10470" y="493"/>
                        <a:pt x="9279" y="1"/>
                        <a:pt x="808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8"/>
          <p:cNvSpPr/>
          <p:nvPr/>
        </p:nvSpPr>
        <p:spPr>
          <a:xfrm>
            <a:off x="-300" y="1124278"/>
            <a:ext cx="9144052" cy="2178948"/>
          </a:xfrm>
          <a:custGeom>
            <a:avLst/>
            <a:gdLst/>
            <a:ahLst/>
            <a:cxnLst/>
            <a:rect l="l" t="t" r="r" b="b"/>
            <a:pathLst>
              <a:path w="280988" h="66957" fill="none" extrusionOk="0">
                <a:moveTo>
                  <a:pt x="0" y="0"/>
                </a:moveTo>
                <a:lnTo>
                  <a:pt x="63822" y="63822"/>
                </a:lnTo>
                <a:cubicBezTo>
                  <a:pt x="66956" y="66957"/>
                  <a:pt x="72041" y="66957"/>
                  <a:pt x="75175" y="63822"/>
                </a:cubicBezTo>
                <a:lnTo>
                  <a:pt x="99329" y="39688"/>
                </a:lnTo>
                <a:cubicBezTo>
                  <a:pt x="102464" y="36553"/>
                  <a:pt x="107548" y="36553"/>
                  <a:pt x="110683" y="39688"/>
                </a:cubicBezTo>
                <a:lnTo>
                  <a:pt x="134817" y="63822"/>
                </a:lnTo>
                <a:cubicBezTo>
                  <a:pt x="137952" y="66957"/>
                  <a:pt x="143036" y="66957"/>
                  <a:pt x="146171" y="63822"/>
                </a:cubicBezTo>
                <a:lnTo>
                  <a:pt x="170325" y="39688"/>
                </a:lnTo>
                <a:cubicBezTo>
                  <a:pt x="173460" y="36553"/>
                  <a:pt x="178544" y="36553"/>
                  <a:pt x="181678" y="39688"/>
                </a:cubicBezTo>
                <a:lnTo>
                  <a:pt x="205813" y="63822"/>
                </a:lnTo>
                <a:cubicBezTo>
                  <a:pt x="208947" y="66957"/>
                  <a:pt x="214031" y="66957"/>
                  <a:pt x="217166" y="63822"/>
                </a:cubicBezTo>
                <a:lnTo>
                  <a:pt x="280988" y="0"/>
                </a:lnTo>
              </a:path>
            </a:pathLst>
          </a:custGeom>
          <a:noFill/>
          <a:ln w="28575" cap="flat" cmpd="sng">
            <a:solidFill>
              <a:schemeClr val="accent6"/>
            </a:solidFill>
            <a:prstDash val="dash"/>
            <a:miter lim="2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8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grpSp>
        <p:nvGrpSpPr>
          <p:cNvPr id="826" name="Google Shape;826;p28"/>
          <p:cNvGrpSpPr/>
          <p:nvPr/>
        </p:nvGrpSpPr>
        <p:grpSpPr>
          <a:xfrm>
            <a:off x="3637725" y="2288882"/>
            <a:ext cx="1862700" cy="1822763"/>
            <a:chOff x="3637725" y="2288882"/>
            <a:chExt cx="1862700" cy="1822763"/>
          </a:xfrm>
        </p:grpSpPr>
        <p:grpSp>
          <p:nvGrpSpPr>
            <p:cNvPr id="827" name="Google Shape;827;p28"/>
            <p:cNvGrpSpPr/>
            <p:nvPr/>
          </p:nvGrpSpPr>
          <p:grpSpPr>
            <a:xfrm>
              <a:off x="4146619" y="2288882"/>
              <a:ext cx="846000" cy="846000"/>
              <a:chOff x="4146619" y="2288882"/>
              <a:chExt cx="846000" cy="846000"/>
            </a:xfrm>
          </p:grpSpPr>
          <p:sp>
            <p:nvSpPr>
              <p:cNvPr id="828" name="Google Shape;828;p28"/>
              <p:cNvSpPr/>
              <p:nvPr/>
            </p:nvSpPr>
            <p:spPr>
              <a:xfrm rot="8100000">
                <a:off x="4270513" y="2412776"/>
                <a:ext cx="598212" cy="598212"/>
              </a:xfrm>
              <a:prstGeom prst="teardrop">
                <a:avLst>
                  <a:gd name="adj" fmla="val 1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9" name="Google Shape;829;p28"/>
              <p:cNvGrpSpPr/>
              <p:nvPr/>
            </p:nvGrpSpPr>
            <p:grpSpPr>
              <a:xfrm>
                <a:off x="4416636" y="2528345"/>
                <a:ext cx="310702" cy="347857"/>
                <a:chOff x="3079916" y="2744477"/>
                <a:chExt cx="332729" cy="372518"/>
              </a:xfrm>
            </p:grpSpPr>
            <p:sp>
              <p:nvSpPr>
                <p:cNvPr id="830" name="Google Shape;830;p28"/>
                <p:cNvSpPr/>
                <p:nvPr/>
              </p:nvSpPr>
              <p:spPr>
                <a:xfrm>
                  <a:off x="3079916" y="2840504"/>
                  <a:ext cx="313454" cy="276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1" h="8707" extrusionOk="0">
                      <a:moveTo>
                        <a:pt x="2993" y="1"/>
                      </a:moveTo>
                      <a:cubicBezTo>
                        <a:pt x="2768" y="1"/>
                        <a:pt x="2560" y="25"/>
                        <a:pt x="2370" y="74"/>
                      </a:cubicBezTo>
                      <a:cubicBezTo>
                        <a:pt x="1739" y="241"/>
                        <a:pt x="1179" y="646"/>
                        <a:pt x="750" y="1205"/>
                      </a:cubicBezTo>
                      <a:cubicBezTo>
                        <a:pt x="250" y="1860"/>
                        <a:pt x="0" y="2694"/>
                        <a:pt x="0" y="3622"/>
                      </a:cubicBezTo>
                      <a:cubicBezTo>
                        <a:pt x="0" y="4575"/>
                        <a:pt x="429" y="5825"/>
                        <a:pt x="1120" y="6896"/>
                      </a:cubicBezTo>
                      <a:cubicBezTo>
                        <a:pt x="1882" y="8039"/>
                        <a:pt x="2751" y="8706"/>
                        <a:pt x="3525" y="8706"/>
                      </a:cubicBezTo>
                      <a:cubicBezTo>
                        <a:pt x="3846" y="8706"/>
                        <a:pt x="4156" y="8670"/>
                        <a:pt x="4441" y="8575"/>
                      </a:cubicBezTo>
                      <a:cubicBezTo>
                        <a:pt x="4596" y="8534"/>
                        <a:pt x="4760" y="8513"/>
                        <a:pt x="4924" y="8513"/>
                      </a:cubicBezTo>
                      <a:cubicBezTo>
                        <a:pt x="5087" y="8513"/>
                        <a:pt x="5251" y="8534"/>
                        <a:pt x="5406" y="8575"/>
                      </a:cubicBezTo>
                      <a:cubicBezTo>
                        <a:pt x="5703" y="8670"/>
                        <a:pt x="6013" y="8706"/>
                        <a:pt x="6311" y="8706"/>
                      </a:cubicBezTo>
                      <a:cubicBezTo>
                        <a:pt x="7085" y="8706"/>
                        <a:pt x="7978" y="8051"/>
                        <a:pt x="8728" y="6896"/>
                      </a:cubicBezTo>
                      <a:cubicBezTo>
                        <a:pt x="9418" y="5837"/>
                        <a:pt x="9835" y="4587"/>
                        <a:pt x="9835" y="3622"/>
                      </a:cubicBezTo>
                      <a:cubicBezTo>
                        <a:pt x="9871" y="2920"/>
                        <a:pt x="9716" y="2301"/>
                        <a:pt x="9454" y="1753"/>
                      </a:cubicBezTo>
                      <a:cubicBezTo>
                        <a:pt x="9420" y="1677"/>
                        <a:pt x="9351" y="1637"/>
                        <a:pt x="9275" y="1637"/>
                      </a:cubicBezTo>
                      <a:cubicBezTo>
                        <a:pt x="9244" y="1637"/>
                        <a:pt x="9211" y="1644"/>
                        <a:pt x="9180" y="1658"/>
                      </a:cubicBezTo>
                      <a:cubicBezTo>
                        <a:pt x="9085" y="1705"/>
                        <a:pt x="9049" y="1824"/>
                        <a:pt x="9097" y="1932"/>
                      </a:cubicBezTo>
                      <a:cubicBezTo>
                        <a:pt x="9347" y="2420"/>
                        <a:pt x="9466" y="3003"/>
                        <a:pt x="9466" y="3622"/>
                      </a:cubicBezTo>
                      <a:cubicBezTo>
                        <a:pt x="9466" y="4503"/>
                        <a:pt x="9061" y="5682"/>
                        <a:pt x="8406" y="6670"/>
                      </a:cubicBezTo>
                      <a:cubicBezTo>
                        <a:pt x="7739" y="7694"/>
                        <a:pt x="6966" y="8313"/>
                        <a:pt x="6323" y="8313"/>
                      </a:cubicBezTo>
                      <a:cubicBezTo>
                        <a:pt x="6061" y="8313"/>
                        <a:pt x="5775" y="8266"/>
                        <a:pt x="5525" y="8194"/>
                      </a:cubicBezTo>
                      <a:cubicBezTo>
                        <a:pt x="5328" y="8135"/>
                        <a:pt x="5126" y="8105"/>
                        <a:pt x="4925" y="8105"/>
                      </a:cubicBezTo>
                      <a:cubicBezTo>
                        <a:pt x="4724" y="8105"/>
                        <a:pt x="4525" y="8135"/>
                        <a:pt x="4334" y="8194"/>
                      </a:cubicBezTo>
                      <a:cubicBezTo>
                        <a:pt x="4084" y="8266"/>
                        <a:pt x="3798" y="8313"/>
                        <a:pt x="3525" y="8313"/>
                      </a:cubicBezTo>
                      <a:cubicBezTo>
                        <a:pt x="2894" y="8313"/>
                        <a:pt x="2120" y="7694"/>
                        <a:pt x="1441" y="6670"/>
                      </a:cubicBezTo>
                      <a:cubicBezTo>
                        <a:pt x="786" y="5682"/>
                        <a:pt x="393" y="4503"/>
                        <a:pt x="393" y="3622"/>
                      </a:cubicBezTo>
                      <a:cubicBezTo>
                        <a:pt x="393" y="2789"/>
                        <a:pt x="631" y="2039"/>
                        <a:pt x="1060" y="1443"/>
                      </a:cubicBezTo>
                      <a:cubicBezTo>
                        <a:pt x="1429" y="955"/>
                        <a:pt x="1941" y="598"/>
                        <a:pt x="2453" y="467"/>
                      </a:cubicBezTo>
                      <a:cubicBezTo>
                        <a:pt x="2608" y="425"/>
                        <a:pt x="2783" y="405"/>
                        <a:pt x="2975" y="405"/>
                      </a:cubicBezTo>
                      <a:cubicBezTo>
                        <a:pt x="3270" y="405"/>
                        <a:pt x="3605" y="452"/>
                        <a:pt x="3965" y="539"/>
                      </a:cubicBezTo>
                      <a:cubicBezTo>
                        <a:pt x="4025" y="550"/>
                        <a:pt x="4096" y="574"/>
                        <a:pt x="4156" y="586"/>
                      </a:cubicBezTo>
                      <a:cubicBezTo>
                        <a:pt x="4165" y="587"/>
                        <a:pt x="4174" y="588"/>
                        <a:pt x="4183" y="588"/>
                      </a:cubicBezTo>
                      <a:cubicBezTo>
                        <a:pt x="4278" y="588"/>
                        <a:pt x="4361" y="529"/>
                        <a:pt x="4394" y="431"/>
                      </a:cubicBezTo>
                      <a:cubicBezTo>
                        <a:pt x="4406" y="336"/>
                        <a:pt x="4346" y="229"/>
                        <a:pt x="4239" y="193"/>
                      </a:cubicBezTo>
                      <a:lnTo>
                        <a:pt x="4060" y="158"/>
                      </a:lnTo>
                      <a:cubicBezTo>
                        <a:pt x="3674" y="52"/>
                        <a:pt x="3316" y="1"/>
                        <a:pt x="29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28"/>
                <p:cNvSpPr/>
                <p:nvPr/>
              </p:nvSpPr>
              <p:spPr>
                <a:xfrm>
                  <a:off x="3244375" y="2840250"/>
                  <a:ext cx="124416" cy="45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8" h="1440" extrusionOk="0">
                      <a:moveTo>
                        <a:pt x="1721" y="0"/>
                      </a:moveTo>
                      <a:cubicBezTo>
                        <a:pt x="1391" y="0"/>
                        <a:pt x="1027" y="53"/>
                        <a:pt x="632" y="154"/>
                      </a:cubicBezTo>
                      <a:cubicBezTo>
                        <a:pt x="477" y="189"/>
                        <a:pt x="334" y="213"/>
                        <a:pt x="191" y="237"/>
                      </a:cubicBezTo>
                      <a:cubicBezTo>
                        <a:pt x="96" y="249"/>
                        <a:pt x="1" y="356"/>
                        <a:pt x="12" y="463"/>
                      </a:cubicBezTo>
                      <a:cubicBezTo>
                        <a:pt x="35" y="563"/>
                        <a:pt x="120" y="643"/>
                        <a:pt x="218" y="643"/>
                      </a:cubicBezTo>
                      <a:cubicBezTo>
                        <a:pt x="225" y="643"/>
                        <a:pt x="232" y="643"/>
                        <a:pt x="239" y="642"/>
                      </a:cubicBezTo>
                      <a:cubicBezTo>
                        <a:pt x="405" y="630"/>
                        <a:pt x="572" y="582"/>
                        <a:pt x="727" y="547"/>
                      </a:cubicBezTo>
                      <a:cubicBezTo>
                        <a:pt x="1080" y="460"/>
                        <a:pt x="1412" y="413"/>
                        <a:pt x="1708" y="413"/>
                      </a:cubicBezTo>
                      <a:cubicBezTo>
                        <a:pt x="1901" y="413"/>
                        <a:pt x="2079" y="433"/>
                        <a:pt x="2239" y="475"/>
                      </a:cubicBezTo>
                      <a:cubicBezTo>
                        <a:pt x="2727" y="606"/>
                        <a:pt x="3203" y="928"/>
                        <a:pt x="3561" y="1368"/>
                      </a:cubicBezTo>
                      <a:cubicBezTo>
                        <a:pt x="3608" y="1416"/>
                        <a:pt x="3668" y="1439"/>
                        <a:pt x="3703" y="1439"/>
                      </a:cubicBezTo>
                      <a:cubicBezTo>
                        <a:pt x="3751" y="1439"/>
                        <a:pt x="3799" y="1428"/>
                        <a:pt x="3822" y="1404"/>
                      </a:cubicBezTo>
                      <a:cubicBezTo>
                        <a:pt x="3918" y="1309"/>
                        <a:pt x="3918" y="1189"/>
                        <a:pt x="3858" y="1106"/>
                      </a:cubicBezTo>
                      <a:cubicBezTo>
                        <a:pt x="3441" y="594"/>
                        <a:pt x="2894" y="225"/>
                        <a:pt x="2322" y="70"/>
                      </a:cubicBezTo>
                      <a:cubicBezTo>
                        <a:pt x="2138" y="23"/>
                        <a:pt x="1937" y="0"/>
                        <a:pt x="17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28"/>
                <p:cNvSpPr/>
                <p:nvPr/>
              </p:nvSpPr>
              <p:spPr>
                <a:xfrm>
                  <a:off x="3198267" y="2744477"/>
                  <a:ext cx="214378" cy="145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1" h="4575" extrusionOk="0">
                      <a:moveTo>
                        <a:pt x="4113" y="1"/>
                      </a:moveTo>
                      <a:cubicBezTo>
                        <a:pt x="3977" y="1"/>
                        <a:pt x="3841" y="10"/>
                        <a:pt x="3703" y="26"/>
                      </a:cubicBezTo>
                      <a:cubicBezTo>
                        <a:pt x="3060" y="74"/>
                        <a:pt x="2500" y="407"/>
                        <a:pt x="2060" y="1026"/>
                      </a:cubicBezTo>
                      <a:cubicBezTo>
                        <a:pt x="1786" y="1407"/>
                        <a:pt x="1643" y="1777"/>
                        <a:pt x="1607" y="1884"/>
                      </a:cubicBezTo>
                      <a:lnTo>
                        <a:pt x="1083" y="2693"/>
                      </a:lnTo>
                      <a:cubicBezTo>
                        <a:pt x="929" y="2241"/>
                        <a:pt x="786" y="1955"/>
                        <a:pt x="774" y="1943"/>
                      </a:cubicBezTo>
                      <a:cubicBezTo>
                        <a:pt x="742" y="1871"/>
                        <a:pt x="666" y="1837"/>
                        <a:pt x="595" y="1837"/>
                      </a:cubicBezTo>
                      <a:cubicBezTo>
                        <a:pt x="560" y="1837"/>
                        <a:pt x="527" y="1844"/>
                        <a:pt x="500" y="1860"/>
                      </a:cubicBezTo>
                      <a:cubicBezTo>
                        <a:pt x="393" y="1896"/>
                        <a:pt x="369" y="2039"/>
                        <a:pt x="417" y="2122"/>
                      </a:cubicBezTo>
                      <a:cubicBezTo>
                        <a:pt x="417" y="2134"/>
                        <a:pt x="869" y="3015"/>
                        <a:pt x="964" y="4158"/>
                      </a:cubicBezTo>
                      <a:cubicBezTo>
                        <a:pt x="810" y="4146"/>
                        <a:pt x="667" y="4098"/>
                        <a:pt x="560" y="4063"/>
                      </a:cubicBezTo>
                      <a:cubicBezTo>
                        <a:pt x="429" y="4003"/>
                        <a:pt x="381" y="3944"/>
                        <a:pt x="381" y="3920"/>
                      </a:cubicBezTo>
                      <a:cubicBezTo>
                        <a:pt x="381" y="3824"/>
                        <a:pt x="286" y="3729"/>
                        <a:pt x="191" y="3729"/>
                      </a:cubicBezTo>
                      <a:cubicBezTo>
                        <a:pt x="83" y="3729"/>
                        <a:pt x="0" y="3824"/>
                        <a:pt x="0" y="3920"/>
                      </a:cubicBezTo>
                      <a:cubicBezTo>
                        <a:pt x="0" y="4039"/>
                        <a:pt x="60" y="4265"/>
                        <a:pt x="393" y="4432"/>
                      </a:cubicBezTo>
                      <a:cubicBezTo>
                        <a:pt x="607" y="4515"/>
                        <a:pt x="893" y="4575"/>
                        <a:pt x="1191" y="4575"/>
                      </a:cubicBezTo>
                      <a:cubicBezTo>
                        <a:pt x="1488" y="4575"/>
                        <a:pt x="1750" y="4515"/>
                        <a:pt x="1976" y="4432"/>
                      </a:cubicBezTo>
                      <a:cubicBezTo>
                        <a:pt x="2334" y="4265"/>
                        <a:pt x="2381" y="4039"/>
                        <a:pt x="2381" y="3920"/>
                      </a:cubicBezTo>
                      <a:cubicBezTo>
                        <a:pt x="2381" y="3824"/>
                        <a:pt x="2286" y="3729"/>
                        <a:pt x="2179" y="3729"/>
                      </a:cubicBezTo>
                      <a:cubicBezTo>
                        <a:pt x="2084" y="3729"/>
                        <a:pt x="1988" y="3824"/>
                        <a:pt x="1988" y="3920"/>
                      </a:cubicBezTo>
                      <a:cubicBezTo>
                        <a:pt x="1988" y="3944"/>
                        <a:pt x="1941" y="4003"/>
                        <a:pt x="1810" y="4063"/>
                      </a:cubicBezTo>
                      <a:cubicBezTo>
                        <a:pt x="1691" y="4122"/>
                        <a:pt x="1548" y="4146"/>
                        <a:pt x="1381" y="4158"/>
                      </a:cubicBezTo>
                      <a:cubicBezTo>
                        <a:pt x="1345" y="3801"/>
                        <a:pt x="1286" y="3479"/>
                        <a:pt x="1226" y="3193"/>
                      </a:cubicBezTo>
                      <a:lnTo>
                        <a:pt x="1917" y="2158"/>
                      </a:lnTo>
                      <a:cubicBezTo>
                        <a:pt x="1941" y="2158"/>
                        <a:pt x="1976" y="2169"/>
                        <a:pt x="2048" y="2181"/>
                      </a:cubicBezTo>
                      <a:cubicBezTo>
                        <a:pt x="2167" y="2229"/>
                        <a:pt x="2334" y="2312"/>
                        <a:pt x="2512" y="2420"/>
                      </a:cubicBezTo>
                      <a:cubicBezTo>
                        <a:pt x="2977" y="2693"/>
                        <a:pt x="3584" y="3027"/>
                        <a:pt x="4251" y="3027"/>
                      </a:cubicBezTo>
                      <a:cubicBezTo>
                        <a:pt x="4477" y="3027"/>
                        <a:pt x="4715" y="2991"/>
                        <a:pt x="4953" y="2896"/>
                      </a:cubicBezTo>
                      <a:cubicBezTo>
                        <a:pt x="6441" y="2312"/>
                        <a:pt x="6739" y="431"/>
                        <a:pt x="6739" y="348"/>
                      </a:cubicBezTo>
                      <a:cubicBezTo>
                        <a:pt x="6751" y="312"/>
                        <a:pt x="6727" y="229"/>
                        <a:pt x="6644" y="193"/>
                      </a:cubicBezTo>
                      <a:cubicBezTo>
                        <a:pt x="6614" y="169"/>
                        <a:pt x="6578" y="157"/>
                        <a:pt x="6541" y="157"/>
                      </a:cubicBezTo>
                      <a:cubicBezTo>
                        <a:pt x="6504" y="157"/>
                        <a:pt x="6465" y="169"/>
                        <a:pt x="6429" y="193"/>
                      </a:cubicBezTo>
                      <a:cubicBezTo>
                        <a:pt x="6298" y="275"/>
                        <a:pt x="6157" y="307"/>
                        <a:pt x="5995" y="307"/>
                      </a:cubicBezTo>
                      <a:cubicBezTo>
                        <a:pt x="5805" y="307"/>
                        <a:pt x="5586" y="263"/>
                        <a:pt x="5322" y="205"/>
                      </a:cubicBezTo>
                      <a:cubicBezTo>
                        <a:pt x="5274" y="193"/>
                        <a:pt x="5239" y="193"/>
                        <a:pt x="5191" y="169"/>
                      </a:cubicBezTo>
                      <a:cubicBezTo>
                        <a:pt x="5177" y="166"/>
                        <a:pt x="5163" y="165"/>
                        <a:pt x="5149" y="165"/>
                      </a:cubicBezTo>
                      <a:cubicBezTo>
                        <a:pt x="5057" y="165"/>
                        <a:pt x="4974" y="231"/>
                        <a:pt x="4953" y="324"/>
                      </a:cubicBezTo>
                      <a:cubicBezTo>
                        <a:pt x="4917" y="431"/>
                        <a:pt x="5001" y="526"/>
                        <a:pt x="5096" y="562"/>
                      </a:cubicBezTo>
                      <a:cubicBezTo>
                        <a:pt x="5144" y="574"/>
                        <a:pt x="5191" y="574"/>
                        <a:pt x="5239" y="586"/>
                      </a:cubicBezTo>
                      <a:cubicBezTo>
                        <a:pt x="5513" y="648"/>
                        <a:pt x="5761" y="703"/>
                        <a:pt x="6002" y="703"/>
                      </a:cubicBezTo>
                      <a:cubicBezTo>
                        <a:pt x="6085" y="703"/>
                        <a:pt x="6168" y="697"/>
                        <a:pt x="6251" y="681"/>
                      </a:cubicBezTo>
                      <a:lnTo>
                        <a:pt x="6251" y="681"/>
                      </a:lnTo>
                      <a:cubicBezTo>
                        <a:pt x="6096" y="1217"/>
                        <a:pt x="5691" y="2217"/>
                        <a:pt x="4786" y="2550"/>
                      </a:cubicBezTo>
                      <a:cubicBezTo>
                        <a:pt x="4600" y="2622"/>
                        <a:pt x="4417" y="2652"/>
                        <a:pt x="4237" y="2652"/>
                      </a:cubicBezTo>
                      <a:cubicBezTo>
                        <a:pt x="3671" y="2652"/>
                        <a:pt x="3146" y="2351"/>
                        <a:pt x="2703" y="2098"/>
                      </a:cubicBezTo>
                      <a:cubicBezTo>
                        <a:pt x="2465" y="1955"/>
                        <a:pt x="2262" y="1836"/>
                        <a:pt x="2084" y="1777"/>
                      </a:cubicBezTo>
                      <a:cubicBezTo>
                        <a:pt x="2286" y="1336"/>
                        <a:pt x="2810" y="503"/>
                        <a:pt x="3727" y="431"/>
                      </a:cubicBezTo>
                      <a:cubicBezTo>
                        <a:pt x="3850" y="420"/>
                        <a:pt x="3970" y="415"/>
                        <a:pt x="4092" y="415"/>
                      </a:cubicBezTo>
                      <a:cubicBezTo>
                        <a:pt x="4241" y="415"/>
                        <a:pt x="4391" y="423"/>
                        <a:pt x="4548" y="443"/>
                      </a:cubicBezTo>
                      <a:cubicBezTo>
                        <a:pt x="4556" y="444"/>
                        <a:pt x="4564" y="444"/>
                        <a:pt x="4571" y="444"/>
                      </a:cubicBezTo>
                      <a:cubicBezTo>
                        <a:pt x="4670" y="444"/>
                        <a:pt x="4763" y="375"/>
                        <a:pt x="4774" y="264"/>
                      </a:cubicBezTo>
                      <a:cubicBezTo>
                        <a:pt x="4786" y="157"/>
                        <a:pt x="4715" y="50"/>
                        <a:pt x="4596" y="38"/>
                      </a:cubicBezTo>
                      <a:cubicBezTo>
                        <a:pt x="4430" y="13"/>
                        <a:pt x="4271" y="1"/>
                        <a:pt x="411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33" name="Google Shape;833;p28"/>
            <p:cNvGrpSpPr/>
            <p:nvPr/>
          </p:nvGrpSpPr>
          <p:grpSpPr>
            <a:xfrm>
              <a:off x="3637725" y="3352251"/>
              <a:ext cx="1862700" cy="759394"/>
              <a:chOff x="3637725" y="3352251"/>
              <a:chExt cx="1862700" cy="759394"/>
            </a:xfrm>
          </p:grpSpPr>
          <p:sp>
            <p:nvSpPr>
              <p:cNvPr id="834" name="Google Shape;834;p28"/>
              <p:cNvSpPr txBox="1"/>
              <p:nvPr/>
            </p:nvSpPr>
            <p:spPr>
              <a:xfrm>
                <a:off x="3637725" y="3592945"/>
                <a:ext cx="18627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835" name="Google Shape;835;p28"/>
              <p:cNvSpPr txBox="1"/>
              <p:nvPr/>
            </p:nvSpPr>
            <p:spPr>
              <a:xfrm>
                <a:off x="3637725" y="3352251"/>
                <a:ext cx="18627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36" name="Google Shape;836;p28"/>
          <p:cNvGrpSpPr/>
          <p:nvPr/>
        </p:nvGrpSpPr>
        <p:grpSpPr>
          <a:xfrm>
            <a:off x="2483714" y="1504425"/>
            <a:ext cx="1862700" cy="1821758"/>
            <a:chOff x="2483714" y="1504425"/>
            <a:chExt cx="1862700" cy="1821758"/>
          </a:xfrm>
        </p:grpSpPr>
        <p:grpSp>
          <p:nvGrpSpPr>
            <p:cNvPr id="837" name="Google Shape;837;p28"/>
            <p:cNvGrpSpPr/>
            <p:nvPr/>
          </p:nvGrpSpPr>
          <p:grpSpPr>
            <a:xfrm>
              <a:off x="2991365" y="2480183"/>
              <a:ext cx="846000" cy="846000"/>
              <a:chOff x="2991365" y="2480183"/>
              <a:chExt cx="846000" cy="846000"/>
            </a:xfrm>
          </p:grpSpPr>
          <p:sp>
            <p:nvSpPr>
              <p:cNvPr id="838" name="Google Shape;838;p28"/>
              <p:cNvSpPr/>
              <p:nvPr/>
            </p:nvSpPr>
            <p:spPr>
              <a:xfrm rot="2700000" flipH="1">
                <a:off x="3115259" y="2604076"/>
                <a:ext cx="598212" cy="598212"/>
              </a:xfrm>
              <a:prstGeom prst="teardrop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9" name="Google Shape;839;p28"/>
              <p:cNvGrpSpPr/>
              <p:nvPr/>
            </p:nvGrpSpPr>
            <p:grpSpPr>
              <a:xfrm>
                <a:off x="3197493" y="2739594"/>
                <a:ext cx="366123" cy="327160"/>
                <a:chOff x="3040603" y="4130360"/>
                <a:chExt cx="392079" cy="350353"/>
              </a:xfrm>
            </p:grpSpPr>
            <p:sp>
              <p:nvSpPr>
                <p:cNvPr id="840" name="Google Shape;840;p28"/>
                <p:cNvSpPr/>
                <p:nvPr/>
              </p:nvSpPr>
              <p:spPr>
                <a:xfrm>
                  <a:off x="3081059" y="4144523"/>
                  <a:ext cx="62780" cy="66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2086" extrusionOk="0">
                      <a:moveTo>
                        <a:pt x="857" y="348"/>
                      </a:moveTo>
                      <a:cubicBezTo>
                        <a:pt x="1048" y="348"/>
                        <a:pt x="1250" y="467"/>
                        <a:pt x="1381" y="669"/>
                      </a:cubicBezTo>
                      <a:cubicBezTo>
                        <a:pt x="1524" y="931"/>
                        <a:pt x="1607" y="1264"/>
                        <a:pt x="1548" y="1491"/>
                      </a:cubicBezTo>
                      <a:cubicBezTo>
                        <a:pt x="1524" y="1550"/>
                        <a:pt x="1500" y="1645"/>
                        <a:pt x="1429" y="1681"/>
                      </a:cubicBezTo>
                      <a:cubicBezTo>
                        <a:pt x="1393" y="1705"/>
                        <a:pt x="1345" y="1717"/>
                        <a:pt x="1310" y="1717"/>
                      </a:cubicBezTo>
                      <a:cubicBezTo>
                        <a:pt x="1072" y="1717"/>
                        <a:pt x="714" y="1491"/>
                        <a:pt x="512" y="1193"/>
                      </a:cubicBezTo>
                      <a:cubicBezTo>
                        <a:pt x="417" y="1026"/>
                        <a:pt x="369" y="848"/>
                        <a:pt x="417" y="705"/>
                      </a:cubicBezTo>
                      <a:cubicBezTo>
                        <a:pt x="441" y="586"/>
                        <a:pt x="512" y="479"/>
                        <a:pt x="619" y="419"/>
                      </a:cubicBezTo>
                      <a:cubicBezTo>
                        <a:pt x="691" y="371"/>
                        <a:pt x="786" y="348"/>
                        <a:pt x="857" y="348"/>
                      </a:cubicBezTo>
                      <a:close/>
                      <a:moveTo>
                        <a:pt x="862" y="0"/>
                      </a:moveTo>
                      <a:cubicBezTo>
                        <a:pt x="713" y="0"/>
                        <a:pt x="565" y="40"/>
                        <a:pt x="429" y="121"/>
                      </a:cubicBezTo>
                      <a:cubicBezTo>
                        <a:pt x="238" y="240"/>
                        <a:pt x="119" y="419"/>
                        <a:pt x="60" y="633"/>
                      </a:cubicBezTo>
                      <a:cubicBezTo>
                        <a:pt x="0" y="883"/>
                        <a:pt x="60" y="1145"/>
                        <a:pt x="202" y="1407"/>
                      </a:cubicBezTo>
                      <a:cubicBezTo>
                        <a:pt x="357" y="1622"/>
                        <a:pt x="572" y="1836"/>
                        <a:pt x="834" y="1967"/>
                      </a:cubicBezTo>
                      <a:cubicBezTo>
                        <a:pt x="988" y="2062"/>
                        <a:pt x="1155" y="2086"/>
                        <a:pt x="1286" y="2086"/>
                      </a:cubicBezTo>
                      <a:cubicBezTo>
                        <a:pt x="1405" y="2086"/>
                        <a:pt x="1512" y="2050"/>
                        <a:pt x="1607" y="1991"/>
                      </a:cubicBezTo>
                      <a:cubicBezTo>
                        <a:pt x="1738" y="1907"/>
                        <a:pt x="1846" y="1776"/>
                        <a:pt x="1881" y="1574"/>
                      </a:cubicBezTo>
                      <a:cubicBezTo>
                        <a:pt x="1977" y="1252"/>
                        <a:pt x="1881" y="824"/>
                        <a:pt x="1679" y="490"/>
                      </a:cubicBezTo>
                      <a:cubicBezTo>
                        <a:pt x="1478" y="170"/>
                        <a:pt x="1170" y="0"/>
                        <a:pt x="8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28"/>
                <p:cNvSpPr/>
                <p:nvPr/>
              </p:nvSpPr>
              <p:spPr>
                <a:xfrm>
                  <a:off x="3040603" y="4192981"/>
                  <a:ext cx="58620" cy="5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" h="1739" extrusionOk="0">
                      <a:moveTo>
                        <a:pt x="750" y="369"/>
                      </a:moveTo>
                      <a:cubicBezTo>
                        <a:pt x="869" y="369"/>
                        <a:pt x="1000" y="429"/>
                        <a:pt x="1119" y="536"/>
                      </a:cubicBezTo>
                      <a:cubicBezTo>
                        <a:pt x="1357" y="727"/>
                        <a:pt x="1548" y="1155"/>
                        <a:pt x="1417" y="1310"/>
                      </a:cubicBezTo>
                      <a:cubicBezTo>
                        <a:pt x="1387" y="1347"/>
                        <a:pt x="1325" y="1366"/>
                        <a:pt x="1247" y="1366"/>
                      </a:cubicBezTo>
                      <a:cubicBezTo>
                        <a:pt x="1201" y="1366"/>
                        <a:pt x="1149" y="1359"/>
                        <a:pt x="1095" y="1346"/>
                      </a:cubicBezTo>
                      <a:cubicBezTo>
                        <a:pt x="905" y="1322"/>
                        <a:pt x="738" y="1227"/>
                        <a:pt x="595" y="1108"/>
                      </a:cubicBezTo>
                      <a:cubicBezTo>
                        <a:pt x="476" y="1000"/>
                        <a:pt x="405" y="893"/>
                        <a:pt x="393" y="774"/>
                      </a:cubicBezTo>
                      <a:cubicBezTo>
                        <a:pt x="381" y="667"/>
                        <a:pt x="405" y="560"/>
                        <a:pt x="476" y="488"/>
                      </a:cubicBezTo>
                      <a:cubicBezTo>
                        <a:pt x="560" y="417"/>
                        <a:pt x="643" y="369"/>
                        <a:pt x="750" y="369"/>
                      </a:cubicBezTo>
                      <a:close/>
                      <a:moveTo>
                        <a:pt x="753" y="0"/>
                      </a:moveTo>
                      <a:cubicBezTo>
                        <a:pt x="548" y="0"/>
                        <a:pt x="351" y="84"/>
                        <a:pt x="203" y="250"/>
                      </a:cubicBezTo>
                      <a:cubicBezTo>
                        <a:pt x="60" y="417"/>
                        <a:pt x="0" y="608"/>
                        <a:pt x="36" y="834"/>
                      </a:cubicBezTo>
                      <a:cubicBezTo>
                        <a:pt x="60" y="1036"/>
                        <a:pt x="179" y="1227"/>
                        <a:pt x="357" y="1393"/>
                      </a:cubicBezTo>
                      <a:cubicBezTo>
                        <a:pt x="536" y="1536"/>
                        <a:pt x="774" y="1655"/>
                        <a:pt x="1012" y="1727"/>
                      </a:cubicBezTo>
                      <a:cubicBezTo>
                        <a:pt x="1095" y="1739"/>
                        <a:pt x="1155" y="1739"/>
                        <a:pt x="1226" y="1739"/>
                      </a:cubicBezTo>
                      <a:cubicBezTo>
                        <a:pt x="1417" y="1739"/>
                        <a:pt x="1584" y="1679"/>
                        <a:pt x="1691" y="1560"/>
                      </a:cubicBezTo>
                      <a:cubicBezTo>
                        <a:pt x="1834" y="1381"/>
                        <a:pt x="1846" y="1143"/>
                        <a:pt x="1762" y="858"/>
                      </a:cubicBezTo>
                      <a:cubicBezTo>
                        <a:pt x="1691" y="631"/>
                        <a:pt x="1536" y="393"/>
                        <a:pt x="1357" y="250"/>
                      </a:cubicBezTo>
                      <a:cubicBezTo>
                        <a:pt x="1173" y="84"/>
                        <a:pt x="959" y="0"/>
                        <a:pt x="7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28"/>
                <p:cNvSpPr/>
                <p:nvPr/>
              </p:nvSpPr>
              <p:spPr>
                <a:xfrm>
                  <a:off x="3147967" y="4130360"/>
                  <a:ext cx="55984" cy="69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3" h="2175" extrusionOk="0">
                      <a:moveTo>
                        <a:pt x="899" y="0"/>
                      </a:moveTo>
                      <a:cubicBezTo>
                        <a:pt x="581" y="0"/>
                        <a:pt x="279" y="177"/>
                        <a:pt x="120" y="496"/>
                      </a:cubicBezTo>
                      <a:cubicBezTo>
                        <a:pt x="72" y="579"/>
                        <a:pt x="108" y="686"/>
                        <a:pt x="191" y="734"/>
                      </a:cubicBezTo>
                      <a:cubicBezTo>
                        <a:pt x="220" y="749"/>
                        <a:pt x="249" y="755"/>
                        <a:pt x="277" y="755"/>
                      </a:cubicBezTo>
                      <a:cubicBezTo>
                        <a:pt x="340" y="755"/>
                        <a:pt x="396" y="720"/>
                        <a:pt x="429" y="663"/>
                      </a:cubicBezTo>
                      <a:cubicBezTo>
                        <a:pt x="524" y="474"/>
                        <a:pt x="701" y="359"/>
                        <a:pt x="881" y="359"/>
                      </a:cubicBezTo>
                      <a:cubicBezTo>
                        <a:pt x="905" y="359"/>
                        <a:pt x="929" y="361"/>
                        <a:pt x="953" y="365"/>
                      </a:cubicBezTo>
                      <a:cubicBezTo>
                        <a:pt x="1072" y="377"/>
                        <a:pt x="1179" y="436"/>
                        <a:pt x="1251" y="544"/>
                      </a:cubicBezTo>
                      <a:cubicBezTo>
                        <a:pt x="1346" y="675"/>
                        <a:pt x="1382" y="841"/>
                        <a:pt x="1358" y="1032"/>
                      </a:cubicBezTo>
                      <a:cubicBezTo>
                        <a:pt x="1301" y="1432"/>
                        <a:pt x="980" y="1832"/>
                        <a:pt x="744" y="1832"/>
                      </a:cubicBezTo>
                      <a:cubicBezTo>
                        <a:pt x="734" y="1832"/>
                        <a:pt x="724" y="1831"/>
                        <a:pt x="715" y="1829"/>
                      </a:cubicBezTo>
                      <a:cubicBezTo>
                        <a:pt x="548" y="1806"/>
                        <a:pt x="405" y="1556"/>
                        <a:pt x="358" y="1210"/>
                      </a:cubicBezTo>
                      <a:cubicBezTo>
                        <a:pt x="346" y="1103"/>
                        <a:pt x="251" y="1044"/>
                        <a:pt x="167" y="1044"/>
                      </a:cubicBezTo>
                      <a:cubicBezTo>
                        <a:pt x="60" y="1056"/>
                        <a:pt x="0" y="1151"/>
                        <a:pt x="0" y="1234"/>
                      </a:cubicBezTo>
                      <a:cubicBezTo>
                        <a:pt x="48" y="1663"/>
                        <a:pt x="274" y="2115"/>
                        <a:pt x="667" y="2175"/>
                      </a:cubicBezTo>
                      <a:lnTo>
                        <a:pt x="751" y="2175"/>
                      </a:lnTo>
                      <a:cubicBezTo>
                        <a:pt x="953" y="2175"/>
                        <a:pt x="1179" y="2056"/>
                        <a:pt x="1370" y="1818"/>
                      </a:cubicBezTo>
                      <a:cubicBezTo>
                        <a:pt x="1548" y="1603"/>
                        <a:pt x="1679" y="1329"/>
                        <a:pt x="1727" y="1056"/>
                      </a:cubicBezTo>
                      <a:cubicBezTo>
                        <a:pt x="1763" y="805"/>
                        <a:pt x="1703" y="544"/>
                        <a:pt x="1548" y="329"/>
                      </a:cubicBezTo>
                      <a:cubicBezTo>
                        <a:pt x="1417" y="151"/>
                        <a:pt x="1215" y="43"/>
                        <a:pt x="1013" y="8"/>
                      </a:cubicBezTo>
                      <a:cubicBezTo>
                        <a:pt x="974" y="3"/>
                        <a:pt x="936" y="0"/>
                        <a:pt x="89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28"/>
                <p:cNvSpPr/>
                <p:nvPr/>
              </p:nvSpPr>
              <p:spPr>
                <a:xfrm>
                  <a:off x="3205443" y="4158082"/>
                  <a:ext cx="52586" cy="59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1886" extrusionOk="0">
                      <a:moveTo>
                        <a:pt x="905" y="349"/>
                      </a:moveTo>
                      <a:cubicBezTo>
                        <a:pt x="941" y="349"/>
                        <a:pt x="1000" y="361"/>
                        <a:pt x="1048" y="385"/>
                      </a:cubicBezTo>
                      <a:cubicBezTo>
                        <a:pt x="1143" y="421"/>
                        <a:pt x="1215" y="516"/>
                        <a:pt x="1238" y="623"/>
                      </a:cubicBezTo>
                      <a:cubicBezTo>
                        <a:pt x="1286" y="742"/>
                        <a:pt x="1274" y="885"/>
                        <a:pt x="1203" y="1016"/>
                      </a:cubicBezTo>
                      <a:cubicBezTo>
                        <a:pt x="1077" y="1268"/>
                        <a:pt x="774" y="1530"/>
                        <a:pt x="582" y="1530"/>
                      </a:cubicBezTo>
                      <a:cubicBezTo>
                        <a:pt x="556" y="1530"/>
                        <a:pt x="533" y="1526"/>
                        <a:pt x="512" y="1516"/>
                      </a:cubicBezTo>
                      <a:cubicBezTo>
                        <a:pt x="334" y="1421"/>
                        <a:pt x="346" y="945"/>
                        <a:pt x="465" y="683"/>
                      </a:cubicBezTo>
                      <a:cubicBezTo>
                        <a:pt x="524" y="540"/>
                        <a:pt x="631" y="444"/>
                        <a:pt x="750" y="385"/>
                      </a:cubicBezTo>
                      <a:cubicBezTo>
                        <a:pt x="798" y="361"/>
                        <a:pt x="857" y="349"/>
                        <a:pt x="905" y="349"/>
                      </a:cubicBezTo>
                      <a:close/>
                      <a:moveTo>
                        <a:pt x="917" y="1"/>
                      </a:moveTo>
                      <a:cubicBezTo>
                        <a:pt x="816" y="1"/>
                        <a:pt x="715" y="22"/>
                        <a:pt x="619" y="63"/>
                      </a:cubicBezTo>
                      <a:cubicBezTo>
                        <a:pt x="429" y="159"/>
                        <a:pt x="262" y="325"/>
                        <a:pt x="155" y="528"/>
                      </a:cubicBezTo>
                      <a:cubicBezTo>
                        <a:pt x="48" y="742"/>
                        <a:pt x="0" y="1004"/>
                        <a:pt x="24" y="1242"/>
                      </a:cubicBezTo>
                      <a:cubicBezTo>
                        <a:pt x="48" y="1540"/>
                        <a:pt x="167" y="1742"/>
                        <a:pt x="357" y="1837"/>
                      </a:cubicBezTo>
                      <a:cubicBezTo>
                        <a:pt x="441" y="1873"/>
                        <a:pt x="512" y="1885"/>
                        <a:pt x="584" y="1885"/>
                      </a:cubicBezTo>
                      <a:cubicBezTo>
                        <a:pt x="953" y="1885"/>
                        <a:pt x="1358" y="1504"/>
                        <a:pt x="1524" y="1171"/>
                      </a:cubicBezTo>
                      <a:cubicBezTo>
                        <a:pt x="1631" y="956"/>
                        <a:pt x="1655" y="742"/>
                        <a:pt x="1596" y="528"/>
                      </a:cubicBezTo>
                      <a:cubicBezTo>
                        <a:pt x="1536" y="325"/>
                        <a:pt x="1405" y="159"/>
                        <a:pt x="1215" y="63"/>
                      </a:cubicBezTo>
                      <a:cubicBezTo>
                        <a:pt x="1119" y="22"/>
                        <a:pt x="1018" y="1"/>
                        <a:pt x="9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28"/>
                <p:cNvSpPr/>
                <p:nvPr/>
              </p:nvSpPr>
              <p:spPr>
                <a:xfrm>
                  <a:off x="3092777" y="4212002"/>
                  <a:ext cx="144453" cy="102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9" h="3236" extrusionOk="0">
                      <a:moveTo>
                        <a:pt x="2386" y="0"/>
                      </a:moveTo>
                      <a:cubicBezTo>
                        <a:pt x="2223" y="0"/>
                        <a:pt x="2061" y="17"/>
                        <a:pt x="1905" y="56"/>
                      </a:cubicBezTo>
                      <a:cubicBezTo>
                        <a:pt x="1334" y="175"/>
                        <a:pt x="834" y="485"/>
                        <a:pt x="476" y="949"/>
                      </a:cubicBezTo>
                      <a:cubicBezTo>
                        <a:pt x="131" y="1390"/>
                        <a:pt x="0" y="1914"/>
                        <a:pt x="84" y="2378"/>
                      </a:cubicBezTo>
                      <a:cubicBezTo>
                        <a:pt x="179" y="2830"/>
                        <a:pt x="488" y="3116"/>
                        <a:pt x="1000" y="3211"/>
                      </a:cubicBezTo>
                      <a:cubicBezTo>
                        <a:pt x="1119" y="3235"/>
                        <a:pt x="1262" y="3235"/>
                        <a:pt x="1417" y="3235"/>
                      </a:cubicBezTo>
                      <a:cubicBezTo>
                        <a:pt x="1715" y="3235"/>
                        <a:pt x="2084" y="3187"/>
                        <a:pt x="2524" y="3104"/>
                      </a:cubicBezTo>
                      <a:cubicBezTo>
                        <a:pt x="3203" y="2973"/>
                        <a:pt x="3679" y="2806"/>
                        <a:pt x="3989" y="2592"/>
                      </a:cubicBezTo>
                      <a:cubicBezTo>
                        <a:pt x="4394" y="2283"/>
                        <a:pt x="4548" y="1902"/>
                        <a:pt x="4465" y="1437"/>
                      </a:cubicBezTo>
                      <a:cubicBezTo>
                        <a:pt x="4394" y="1044"/>
                        <a:pt x="4132" y="687"/>
                        <a:pt x="3774" y="425"/>
                      </a:cubicBezTo>
                      <a:cubicBezTo>
                        <a:pt x="3746" y="401"/>
                        <a:pt x="3709" y="389"/>
                        <a:pt x="3672" y="389"/>
                      </a:cubicBezTo>
                      <a:cubicBezTo>
                        <a:pt x="3617" y="389"/>
                        <a:pt x="3560" y="416"/>
                        <a:pt x="3524" y="473"/>
                      </a:cubicBezTo>
                      <a:cubicBezTo>
                        <a:pt x="3465" y="544"/>
                        <a:pt x="3477" y="663"/>
                        <a:pt x="3572" y="723"/>
                      </a:cubicBezTo>
                      <a:cubicBezTo>
                        <a:pt x="3870" y="949"/>
                        <a:pt x="4060" y="1211"/>
                        <a:pt x="4120" y="1509"/>
                      </a:cubicBezTo>
                      <a:cubicBezTo>
                        <a:pt x="4179" y="1818"/>
                        <a:pt x="4072" y="2056"/>
                        <a:pt x="3774" y="2271"/>
                      </a:cubicBezTo>
                      <a:cubicBezTo>
                        <a:pt x="3501" y="2449"/>
                        <a:pt x="3084" y="2592"/>
                        <a:pt x="2453" y="2735"/>
                      </a:cubicBezTo>
                      <a:cubicBezTo>
                        <a:pt x="2024" y="2818"/>
                        <a:pt x="1679" y="2866"/>
                        <a:pt x="1417" y="2866"/>
                      </a:cubicBezTo>
                      <a:cubicBezTo>
                        <a:pt x="679" y="2866"/>
                        <a:pt x="500" y="2580"/>
                        <a:pt x="441" y="2283"/>
                      </a:cubicBezTo>
                      <a:cubicBezTo>
                        <a:pt x="298" y="1568"/>
                        <a:pt x="917" y="616"/>
                        <a:pt x="1977" y="390"/>
                      </a:cubicBezTo>
                      <a:cubicBezTo>
                        <a:pt x="2115" y="360"/>
                        <a:pt x="2254" y="344"/>
                        <a:pt x="2393" y="344"/>
                      </a:cubicBezTo>
                      <a:cubicBezTo>
                        <a:pt x="2587" y="344"/>
                        <a:pt x="2782" y="375"/>
                        <a:pt x="2977" y="437"/>
                      </a:cubicBezTo>
                      <a:cubicBezTo>
                        <a:pt x="2992" y="444"/>
                        <a:pt x="3008" y="447"/>
                        <a:pt x="3024" y="447"/>
                      </a:cubicBezTo>
                      <a:cubicBezTo>
                        <a:pt x="3097" y="447"/>
                        <a:pt x="3174" y="386"/>
                        <a:pt x="3203" y="318"/>
                      </a:cubicBezTo>
                      <a:cubicBezTo>
                        <a:pt x="3227" y="235"/>
                        <a:pt x="3167" y="128"/>
                        <a:pt x="3084" y="92"/>
                      </a:cubicBezTo>
                      <a:cubicBezTo>
                        <a:pt x="2859" y="36"/>
                        <a:pt x="2621" y="0"/>
                        <a:pt x="23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28"/>
                <p:cNvSpPr/>
                <p:nvPr/>
              </p:nvSpPr>
              <p:spPr>
                <a:xfrm>
                  <a:off x="3283307" y="4290469"/>
                  <a:ext cx="55254" cy="7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" h="2229" extrusionOk="0">
                      <a:moveTo>
                        <a:pt x="858" y="347"/>
                      </a:moveTo>
                      <a:cubicBezTo>
                        <a:pt x="1144" y="383"/>
                        <a:pt x="1346" y="645"/>
                        <a:pt x="1334" y="1002"/>
                      </a:cubicBezTo>
                      <a:cubicBezTo>
                        <a:pt x="1334" y="1288"/>
                        <a:pt x="1203" y="1598"/>
                        <a:pt x="1025" y="1764"/>
                      </a:cubicBezTo>
                      <a:cubicBezTo>
                        <a:pt x="985" y="1804"/>
                        <a:pt x="928" y="1853"/>
                        <a:pt x="854" y="1853"/>
                      </a:cubicBezTo>
                      <a:cubicBezTo>
                        <a:pt x="840" y="1853"/>
                        <a:pt x="825" y="1851"/>
                        <a:pt x="811" y="1848"/>
                      </a:cubicBezTo>
                      <a:cubicBezTo>
                        <a:pt x="572" y="1836"/>
                        <a:pt x="322" y="1359"/>
                        <a:pt x="334" y="943"/>
                      </a:cubicBezTo>
                      <a:cubicBezTo>
                        <a:pt x="334" y="752"/>
                        <a:pt x="418" y="586"/>
                        <a:pt x="525" y="466"/>
                      </a:cubicBezTo>
                      <a:cubicBezTo>
                        <a:pt x="620" y="395"/>
                        <a:pt x="727" y="347"/>
                        <a:pt x="822" y="347"/>
                      </a:cubicBezTo>
                      <a:close/>
                      <a:moveTo>
                        <a:pt x="824" y="1"/>
                      </a:moveTo>
                      <a:cubicBezTo>
                        <a:pt x="626" y="1"/>
                        <a:pt x="431" y="73"/>
                        <a:pt x="299" y="216"/>
                      </a:cubicBezTo>
                      <a:cubicBezTo>
                        <a:pt x="96" y="395"/>
                        <a:pt x="1" y="645"/>
                        <a:pt x="1" y="943"/>
                      </a:cubicBezTo>
                      <a:cubicBezTo>
                        <a:pt x="1" y="1205"/>
                        <a:pt x="72" y="1502"/>
                        <a:pt x="203" y="1764"/>
                      </a:cubicBezTo>
                      <a:cubicBezTo>
                        <a:pt x="370" y="2062"/>
                        <a:pt x="596" y="2229"/>
                        <a:pt x="834" y="2229"/>
                      </a:cubicBezTo>
                      <a:lnTo>
                        <a:pt x="858" y="2229"/>
                      </a:lnTo>
                      <a:cubicBezTo>
                        <a:pt x="1013" y="2229"/>
                        <a:pt x="1168" y="2169"/>
                        <a:pt x="1311" y="2026"/>
                      </a:cubicBezTo>
                      <a:cubicBezTo>
                        <a:pt x="1561" y="1812"/>
                        <a:pt x="1727" y="1395"/>
                        <a:pt x="1739" y="1014"/>
                      </a:cubicBezTo>
                      <a:cubicBezTo>
                        <a:pt x="1704" y="466"/>
                        <a:pt x="1346" y="26"/>
                        <a:pt x="870" y="2"/>
                      </a:cubicBezTo>
                      <a:cubicBezTo>
                        <a:pt x="855" y="1"/>
                        <a:pt x="839" y="1"/>
                        <a:pt x="8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28"/>
                <p:cNvSpPr/>
                <p:nvPr/>
              </p:nvSpPr>
              <p:spPr>
                <a:xfrm>
                  <a:off x="3221702" y="4306728"/>
                  <a:ext cx="54460" cy="6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" h="1967" extrusionOk="0">
                      <a:moveTo>
                        <a:pt x="834" y="359"/>
                      </a:moveTo>
                      <a:cubicBezTo>
                        <a:pt x="905" y="359"/>
                        <a:pt x="988" y="371"/>
                        <a:pt x="1048" y="419"/>
                      </a:cubicBezTo>
                      <a:cubicBezTo>
                        <a:pt x="1143" y="490"/>
                        <a:pt x="1227" y="609"/>
                        <a:pt x="1262" y="752"/>
                      </a:cubicBezTo>
                      <a:cubicBezTo>
                        <a:pt x="1322" y="1074"/>
                        <a:pt x="1250" y="1538"/>
                        <a:pt x="1060" y="1598"/>
                      </a:cubicBezTo>
                      <a:cubicBezTo>
                        <a:pt x="1053" y="1599"/>
                        <a:pt x="1045" y="1599"/>
                        <a:pt x="1037" y="1599"/>
                      </a:cubicBezTo>
                      <a:cubicBezTo>
                        <a:pt x="965" y="1599"/>
                        <a:pt x="859" y="1550"/>
                        <a:pt x="762" y="1443"/>
                      </a:cubicBezTo>
                      <a:cubicBezTo>
                        <a:pt x="643" y="1324"/>
                        <a:pt x="536" y="1145"/>
                        <a:pt x="488" y="966"/>
                      </a:cubicBezTo>
                      <a:cubicBezTo>
                        <a:pt x="417" y="681"/>
                        <a:pt x="524" y="431"/>
                        <a:pt x="750" y="371"/>
                      </a:cubicBezTo>
                      <a:cubicBezTo>
                        <a:pt x="774" y="359"/>
                        <a:pt x="810" y="359"/>
                        <a:pt x="834" y="359"/>
                      </a:cubicBezTo>
                      <a:close/>
                      <a:moveTo>
                        <a:pt x="822" y="0"/>
                      </a:moveTo>
                      <a:cubicBezTo>
                        <a:pt x="762" y="0"/>
                        <a:pt x="702" y="9"/>
                        <a:pt x="643" y="26"/>
                      </a:cubicBezTo>
                      <a:cubicBezTo>
                        <a:pt x="226" y="133"/>
                        <a:pt x="0" y="585"/>
                        <a:pt x="131" y="1074"/>
                      </a:cubicBezTo>
                      <a:cubicBezTo>
                        <a:pt x="191" y="1288"/>
                        <a:pt x="334" y="1526"/>
                        <a:pt x="512" y="1705"/>
                      </a:cubicBezTo>
                      <a:cubicBezTo>
                        <a:pt x="667" y="1871"/>
                        <a:pt x="846" y="1967"/>
                        <a:pt x="1024" y="1967"/>
                      </a:cubicBezTo>
                      <a:cubicBezTo>
                        <a:pt x="1072" y="1967"/>
                        <a:pt x="1119" y="1967"/>
                        <a:pt x="1167" y="1943"/>
                      </a:cubicBezTo>
                      <a:cubicBezTo>
                        <a:pt x="1608" y="1812"/>
                        <a:pt x="1715" y="1121"/>
                        <a:pt x="1596" y="669"/>
                      </a:cubicBezTo>
                      <a:cubicBezTo>
                        <a:pt x="1536" y="431"/>
                        <a:pt x="1405" y="240"/>
                        <a:pt x="1238" y="133"/>
                      </a:cubicBezTo>
                      <a:cubicBezTo>
                        <a:pt x="1112" y="49"/>
                        <a:pt x="968" y="0"/>
                        <a:pt x="8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28"/>
                <p:cNvSpPr/>
                <p:nvPr/>
              </p:nvSpPr>
              <p:spPr>
                <a:xfrm>
                  <a:off x="3333606" y="4316667"/>
                  <a:ext cx="66940" cy="6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8" h="1976" extrusionOk="0">
                      <a:moveTo>
                        <a:pt x="1255" y="0"/>
                      </a:moveTo>
                      <a:cubicBezTo>
                        <a:pt x="1107" y="0"/>
                        <a:pt x="954" y="38"/>
                        <a:pt x="810" y="118"/>
                      </a:cubicBezTo>
                      <a:cubicBezTo>
                        <a:pt x="715" y="165"/>
                        <a:pt x="691" y="284"/>
                        <a:pt x="739" y="356"/>
                      </a:cubicBezTo>
                      <a:cubicBezTo>
                        <a:pt x="762" y="419"/>
                        <a:pt x="823" y="451"/>
                        <a:pt x="886" y="451"/>
                      </a:cubicBezTo>
                      <a:cubicBezTo>
                        <a:pt x="917" y="451"/>
                        <a:pt x="949" y="443"/>
                        <a:pt x="977" y="427"/>
                      </a:cubicBezTo>
                      <a:cubicBezTo>
                        <a:pt x="1064" y="376"/>
                        <a:pt x="1156" y="351"/>
                        <a:pt x="1246" y="351"/>
                      </a:cubicBezTo>
                      <a:cubicBezTo>
                        <a:pt x="1364" y="351"/>
                        <a:pt x="1477" y="394"/>
                        <a:pt x="1572" y="475"/>
                      </a:cubicBezTo>
                      <a:cubicBezTo>
                        <a:pt x="1655" y="570"/>
                        <a:pt x="1715" y="665"/>
                        <a:pt x="1715" y="784"/>
                      </a:cubicBezTo>
                      <a:cubicBezTo>
                        <a:pt x="1715" y="951"/>
                        <a:pt x="1655" y="1118"/>
                        <a:pt x="1524" y="1249"/>
                      </a:cubicBezTo>
                      <a:cubicBezTo>
                        <a:pt x="1314" y="1468"/>
                        <a:pt x="975" y="1622"/>
                        <a:pt x="739" y="1622"/>
                      </a:cubicBezTo>
                      <a:cubicBezTo>
                        <a:pt x="655" y="1622"/>
                        <a:pt x="583" y="1602"/>
                        <a:pt x="536" y="1558"/>
                      </a:cubicBezTo>
                      <a:cubicBezTo>
                        <a:pt x="417" y="1463"/>
                        <a:pt x="441" y="1142"/>
                        <a:pt x="584" y="844"/>
                      </a:cubicBezTo>
                      <a:cubicBezTo>
                        <a:pt x="631" y="761"/>
                        <a:pt x="596" y="653"/>
                        <a:pt x="512" y="606"/>
                      </a:cubicBezTo>
                      <a:cubicBezTo>
                        <a:pt x="485" y="595"/>
                        <a:pt x="457" y="590"/>
                        <a:pt x="430" y="590"/>
                      </a:cubicBezTo>
                      <a:cubicBezTo>
                        <a:pt x="366" y="590"/>
                        <a:pt x="308" y="622"/>
                        <a:pt x="274" y="689"/>
                      </a:cubicBezTo>
                      <a:cubicBezTo>
                        <a:pt x="84" y="1070"/>
                        <a:pt x="0" y="1558"/>
                        <a:pt x="298" y="1832"/>
                      </a:cubicBezTo>
                      <a:cubicBezTo>
                        <a:pt x="417" y="1939"/>
                        <a:pt x="572" y="1975"/>
                        <a:pt x="751" y="1975"/>
                      </a:cubicBezTo>
                      <a:cubicBezTo>
                        <a:pt x="858" y="1975"/>
                        <a:pt x="953" y="1963"/>
                        <a:pt x="1072" y="1939"/>
                      </a:cubicBezTo>
                      <a:cubicBezTo>
                        <a:pt x="1346" y="1856"/>
                        <a:pt x="1608" y="1701"/>
                        <a:pt x="1786" y="1499"/>
                      </a:cubicBezTo>
                      <a:cubicBezTo>
                        <a:pt x="2001" y="1296"/>
                        <a:pt x="2108" y="1046"/>
                        <a:pt x="2084" y="773"/>
                      </a:cubicBezTo>
                      <a:cubicBezTo>
                        <a:pt x="2072" y="546"/>
                        <a:pt x="1989" y="356"/>
                        <a:pt x="1822" y="213"/>
                      </a:cubicBezTo>
                      <a:cubicBezTo>
                        <a:pt x="1663" y="74"/>
                        <a:pt x="1463" y="0"/>
                        <a:pt x="125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28"/>
                <p:cNvSpPr/>
                <p:nvPr/>
              </p:nvSpPr>
              <p:spPr>
                <a:xfrm>
                  <a:off x="3371046" y="4372587"/>
                  <a:ext cx="61636" cy="5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1" h="1631" extrusionOk="0">
                      <a:moveTo>
                        <a:pt x="1181" y="373"/>
                      </a:moveTo>
                      <a:cubicBezTo>
                        <a:pt x="1315" y="373"/>
                        <a:pt x="1432" y="430"/>
                        <a:pt x="1500" y="547"/>
                      </a:cubicBezTo>
                      <a:cubicBezTo>
                        <a:pt x="1548" y="631"/>
                        <a:pt x="1560" y="738"/>
                        <a:pt x="1536" y="845"/>
                      </a:cubicBezTo>
                      <a:cubicBezTo>
                        <a:pt x="1488" y="964"/>
                        <a:pt x="1405" y="1071"/>
                        <a:pt x="1262" y="1143"/>
                      </a:cubicBezTo>
                      <a:cubicBezTo>
                        <a:pt x="1119" y="1226"/>
                        <a:pt x="929" y="1286"/>
                        <a:pt x="750" y="1286"/>
                      </a:cubicBezTo>
                      <a:cubicBezTo>
                        <a:pt x="595" y="1286"/>
                        <a:pt x="476" y="1250"/>
                        <a:pt x="429" y="1190"/>
                      </a:cubicBezTo>
                      <a:cubicBezTo>
                        <a:pt x="393" y="1131"/>
                        <a:pt x="417" y="988"/>
                        <a:pt x="488" y="857"/>
                      </a:cubicBezTo>
                      <a:cubicBezTo>
                        <a:pt x="584" y="702"/>
                        <a:pt x="726" y="559"/>
                        <a:pt x="869" y="464"/>
                      </a:cubicBezTo>
                      <a:cubicBezTo>
                        <a:pt x="975" y="404"/>
                        <a:pt x="1083" y="373"/>
                        <a:pt x="1181" y="373"/>
                      </a:cubicBezTo>
                      <a:close/>
                      <a:moveTo>
                        <a:pt x="1161" y="0"/>
                      </a:moveTo>
                      <a:cubicBezTo>
                        <a:pt x="998" y="0"/>
                        <a:pt x="826" y="47"/>
                        <a:pt x="667" y="143"/>
                      </a:cubicBezTo>
                      <a:cubicBezTo>
                        <a:pt x="465" y="262"/>
                        <a:pt x="286" y="452"/>
                        <a:pt x="167" y="667"/>
                      </a:cubicBezTo>
                      <a:cubicBezTo>
                        <a:pt x="12" y="917"/>
                        <a:pt x="0" y="1167"/>
                        <a:pt x="107" y="1345"/>
                      </a:cubicBezTo>
                      <a:cubicBezTo>
                        <a:pt x="214" y="1524"/>
                        <a:pt x="429" y="1631"/>
                        <a:pt x="726" y="1631"/>
                      </a:cubicBezTo>
                      <a:cubicBezTo>
                        <a:pt x="965" y="1631"/>
                        <a:pt x="1238" y="1559"/>
                        <a:pt x="1429" y="1440"/>
                      </a:cubicBezTo>
                      <a:cubicBezTo>
                        <a:pt x="1643" y="1321"/>
                        <a:pt x="1786" y="1143"/>
                        <a:pt x="1858" y="952"/>
                      </a:cubicBezTo>
                      <a:cubicBezTo>
                        <a:pt x="1941" y="750"/>
                        <a:pt x="1917" y="536"/>
                        <a:pt x="1798" y="357"/>
                      </a:cubicBezTo>
                      <a:cubicBezTo>
                        <a:pt x="1666" y="122"/>
                        <a:pt x="1425" y="0"/>
                        <a:pt x="116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28"/>
                <p:cNvSpPr/>
                <p:nvPr/>
              </p:nvSpPr>
              <p:spPr>
                <a:xfrm>
                  <a:off x="3227735" y="4370904"/>
                  <a:ext cx="142961" cy="10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2" h="3458" extrusionOk="0">
                      <a:moveTo>
                        <a:pt x="2067" y="1"/>
                      </a:moveTo>
                      <a:cubicBezTo>
                        <a:pt x="1808" y="1"/>
                        <a:pt x="1548" y="43"/>
                        <a:pt x="1298" y="124"/>
                      </a:cubicBezTo>
                      <a:cubicBezTo>
                        <a:pt x="763" y="303"/>
                        <a:pt x="358" y="660"/>
                        <a:pt x="179" y="1089"/>
                      </a:cubicBezTo>
                      <a:cubicBezTo>
                        <a:pt x="1" y="1517"/>
                        <a:pt x="96" y="1934"/>
                        <a:pt x="465" y="2291"/>
                      </a:cubicBezTo>
                      <a:cubicBezTo>
                        <a:pt x="739" y="2565"/>
                        <a:pt x="1168" y="2803"/>
                        <a:pt x="1810" y="3065"/>
                      </a:cubicBezTo>
                      <a:cubicBezTo>
                        <a:pt x="2441" y="3339"/>
                        <a:pt x="2918" y="3458"/>
                        <a:pt x="3299" y="3458"/>
                      </a:cubicBezTo>
                      <a:cubicBezTo>
                        <a:pt x="3799" y="3458"/>
                        <a:pt x="4156" y="3232"/>
                        <a:pt x="4335" y="2803"/>
                      </a:cubicBezTo>
                      <a:cubicBezTo>
                        <a:pt x="4501" y="2434"/>
                        <a:pt x="4501" y="1982"/>
                        <a:pt x="4335" y="1565"/>
                      </a:cubicBezTo>
                      <a:cubicBezTo>
                        <a:pt x="4316" y="1498"/>
                        <a:pt x="4244" y="1447"/>
                        <a:pt x="4167" y="1447"/>
                      </a:cubicBezTo>
                      <a:cubicBezTo>
                        <a:pt x="4147" y="1447"/>
                        <a:pt x="4128" y="1450"/>
                        <a:pt x="4108" y="1458"/>
                      </a:cubicBezTo>
                      <a:cubicBezTo>
                        <a:pt x="4025" y="1493"/>
                        <a:pt x="3965" y="1589"/>
                        <a:pt x="4013" y="1684"/>
                      </a:cubicBezTo>
                      <a:cubicBezTo>
                        <a:pt x="4120" y="2029"/>
                        <a:pt x="4144" y="2374"/>
                        <a:pt x="4025" y="2648"/>
                      </a:cubicBezTo>
                      <a:cubicBezTo>
                        <a:pt x="3927" y="2880"/>
                        <a:pt x="3758" y="3083"/>
                        <a:pt x="3320" y="3083"/>
                      </a:cubicBezTo>
                      <a:cubicBezTo>
                        <a:pt x="3016" y="3083"/>
                        <a:pt x="2583" y="2985"/>
                        <a:pt x="1953" y="2732"/>
                      </a:cubicBezTo>
                      <a:cubicBezTo>
                        <a:pt x="1358" y="2482"/>
                        <a:pt x="977" y="2267"/>
                        <a:pt x="739" y="2029"/>
                      </a:cubicBezTo>
                      <a:cubicBezTo>
                        <a:pt x="477" y="1767"/>
                        <a:pt x="406" y="1517"/>
                        <a:pt x="525" y="1220"/>
                      </a:cubicBezTo>
                      <a:cubicBezTo>
                        <a:pt x="656" y="886"/>
                        <a:pt x="989" y="612"/>
                        <a:pt x="1418" y="458"/>
                      </a:cubicBezTo>
                      <a:cubicBezTo>
                        <a:pt x="1628" y="393"/>
                        <a:pt x="1846" y="360"/>
                        <a:pt x="2065" y="360"/>
                      </a:cubicBezTo>
                      <a:cubicBezTo>
                        <a:pt x="2328" y="360"/>
                        <a:pt x="2593" y="408"/>
                        <a:pt x="2846" y="505"/>
                      </a:cubicBezTo>
                      <a:cubicBezTo>
                        <a:pt x="3156" y="636"/>
                        <a:pt x="3442" y="839"/>
                        <a:pt x="3656" y="1101"/>
                      </a:cubicBezTo>
                      <a:cubicBezTo>
                        <a:pt x="3692" y="1144"/>
                        <a:pt x="3751" y="1170"/>
                        <a:pt x="3807" y="1170"/>
                      </a:cubicBezTo>
                      <a:cubicBezTo>
                        <a:pt x="3843" y="1170"/>
                        <a:pt x="3878" y="1159"/>
                        <a:pt x="3906" y="1136"/>
                      </a:cubicBezTo>
                      <a:cubicBezTo>
                        <a:pt x="3977" y="1077"/>
                        <a:pt x="3989" y="958"/>
                        <a:pt x="3930" y="874"/>
                      </a:cubicBezTo>
                      <a:cubicBezTo>
                        <a:pt x="3680" y="577"/>
                        <a:pt x="3358" y="339"/>
                        <a:pt x="2977" y="184"/>
                      </a:cubicBezTo>
                      <a:cubicBezTo>
                        <a:pt x="2686" y="61"/>
                        <a:pt x="2376" y="1"/>
                        <a:pt x="20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50" name="Google Shape;850;p28"/>
            <p:cNvGrpSpPr/>
            <p:nvPr/>
          </p:nvGrpSpPr>
          <p:grpSpPr>
            <a:xfrm>
              <a:off x="2483714" y="1504425"/>
              <a:ext cx="1862700" cy="756245"/>
              <a:chOff x="2483714" y="1504425"/>
              <a:chExt cx="1862700" cy="756245"/>
            </a:xfrm>
          </p:grpSpPr>
          <p:sp>
            <p:nvSpPr>
              <p:cNvPr id="851" name="Google Shape;851;p28"/>
              <p:cNvSpPr txBox="1"/>
              <p:nvPr/>
            </p:nvSpPr>
            <p:spPr>
              <a:xfrm>
                <a:off x="2483714" y="1741970"/>
                <a:ext cx="18627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852" name="Google Shape;852;p28"/>
              <p:cNvSpPr txBox="1"/>
              <p:nvPr/>
            </p:nvSpPr>
            <p:spPr>
              <a:xfrm>
                <a:off x="2483714" y="1504425"/>
                <a:ext cx="18627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53" name="Google Shape;853;p28"/>
          <p:cNvGrpSpPr/>
          <p:nvPr/>
        </p:nvGrpSpPr>
        <p:grpSpPr>
          <a:xfrm>
            <a:off x="5948800" y="2288882"/>
            <a:ext cx="1862700" cy="1822763"/>
            <a:chOff x="5948800" y="2288882"/>
            <a:chExt cx="1862700" cy="1822763"/>
          </a:xfrm>
        </p:grpSpPr>
        <p:grpSp>
          <p:nvGrpSpPr>
            <p:cNvPr id="854" name="Google Shape;854;p28"/>
            <p:cNvGrpSpPr/>
            <p:nvPr/>
          </p:nvGrpSpPr>
          <p:grpSpPr>
            <a:xfrm>
              <a:off x="6457105" y="2288882"/>
              <a:ext cx="846000" cy="846000"/>
              <a:chOff x="6457105" y="2288882"/>
              <a:chExt cx="846000" cy="846000"/>
            </a:xfrm>
          </p:grpSpPr>
          <p:sp>
            <p:nvSpPr>
              <p:cNvPr id="855" name="Google Shape;855;p28"/>
              <p:cNvSpPr/>
              <p:nvPr/>
            </p:nvSpPr>
            <p:spPr>
              <a:xfrm rot="8100000">
                <a:off x="6580999" y="2412776"/>
                <a:ext cx="598212" cy="598212"/>
              </a:xfrm>
              <a:prstGeom prst="teardrop">
                <a:avLst>
                  <a:gd name="adj" fmla="val 10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6" name="Google Shape;856;p28"/>
              <p:cNvGrpSpPr/>
              <p:nvPr/>
            </p:nvGrpSpPr>
            <p:grpSpPr>
              <a:xfrm>
                <a:off x="6723761" y="2552112"/>
                <a:ext cx="334039" cy="319539"/>
                <a:chOff x="1973254" y="4156304"/>
                <a:chExt cx="357720" cy="342192"/>
              </a:xfrm>
            </p:grpSpPr>
            <p:sp>
              <p:nvSpPr>
                <p:cNvPr id="857" name="Google Shape;857;p28"/>
                <p:cNvSpPr/>
                <p:nvPr/>
              </p:nvSpPr>
              <p:spPr>
                <a:xfrm>
                  <a:off x="2129044" y="4156304"/>
                  <a:ext cx="18926" cy="97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3085" extrusionOk="0">
                      <a:moveTo>
                        <a:pt x="417" y="0"/>
                      </a:moveTo>
                      <a:cubicBezTo>
                        <a:pt x="310" y="0"/>
                        <a:pt x="238" y="72"/>
                        <a:pt x="238" y="179"/>
                      </a:cubicBezTo>
                      <a:cubicBezTo>
                        <a:pt x="238" y="358"/>
                        <a:pt x="191" y="453"/>
                        <a:pt x="131" y="560"/>
                      </a:cubicBezTo>
                      <a:cubicBezTo>
                        <a:pt x="72" y="667"/>
                        <a:pt x="0" y="822"/>
                        <a:pt x="0" y="1096"/>
                      </a:cubicBezTo>
                      <a:cubicBezTo>
                        <a:pt x="0" y="1358"/>
                        <a:pt x="72" y="1501"/>
                        <a:pt x="131" y="1632"/>
                      </a:cubicBezTo>
                      <a:cubicBezTo>
                        <a:pt x="191" y="1727"/>
                        <a:pt x="238" y="1822"/>
                        <a:pt x="238" y="2001"/>
                      </a:cubicBezTo>
                      <a:cubicBezTo>
                        <a:pt x="238" y="2179"/>
                        <a:pt x="191" y="2263"/>
                        <a:pt x="131" y="2370"/>
                      </a:cubicBezTo>
                      <a:cubicBezTo>
                        <a:pt x="72" y="2501"/>
                        <a:pt x="0" y="2644"/>
                        <a:pt x="0" y="2906"/>
                      </a:cubicBezTo>
                      <a:cubicBezTo>
                        <a:pt x="0" y="3013"/>
                        <a:pt x="72" y="3084"/>
                        <a:pt x="179" y="3084"/>
                      </a:cubicBezTo>
                      <a:cubicBezTo>
                        <a:pt x="286" y="3084"/>
                        <a:pt x="357" y="3013"/>
                        <a:pt x="357" y="2906"/>
                      </a:cubicBezTo>
                      <a:cubicBezTo>
                        <a:pt x="357" y="2727"/>
                        <a:pt x="405" y="2644"/>
                        <a:pt x="464" y="2536"/>
                      </a:cubicBezTo>
                      <a:cubicBezTo>
                        <a:pt x="524" y="2417"/>
                        <a:pt x="595" y="2263"/>
                        <a:pt x="595" y="2001"/>
                      </a:cubicBezTo>
                      <a:cubicBezTo>
                        <a:pt x="595" y="1727"/>
                        <a:pt x="524" y="1584"/>
                        <a:pt x="464" y="1465"/>
                      </a:cubicBezTo>
                      <a:cubicBezTo>
                        <a:pt x="405" y="1358"/>
                        <a:pt x="357" y="1274"/>
                        <a:pt x="357" y="1096"/>
                      </a:cubicBezTo>
                      <a:cubicBezTo>
                        <a:pt x="357" y="905"/>
                        <a:pt x="405" y="822"/>
                        <a:pt x="464" y="715"/>
                      </a:cubicBezTo>
                      <a:cubicBezTo>
                        <a:pt x="524" y="596"/>
                        <a:pt x="595" y="453"/>
                        <a:pt x="595" y="179"/>
                      </a:cubicBezTo>
                      <a:cubicBezTo>
                        <a:pt x="595" y="72"/>
                        <a:pt x="524" y="0"/>
                        <a:pt x="4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28"/>
                <p:cNvSpPr/>
                <p:nvPr/>
              </p:nvSpPr>
              <p:spPr>
                <a:xfrm>
                  <a:off x="2174771" y="4156304"/>
                  <a:ext cx="18958" cy="97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3085" extrusionOk="0">
                      <a:moveTo>
                        <a:pt x="418" y="0"/>
                      </a:moveTo>
                      <a:cubicBezTo>
                        <a:pt x="322" y="0"/>
                        <a:pt x="239" y="72"/>
                        <a:pt x="239" y="179"/>
                      </a:cubicBezTo>
                      <a:cubicBezTo>
                        <a:pt x="239" y="358"/>
                        <a:pt x="191" y="453"/>
                        <a:pt x="144" y="560"/>
                      </a:cubicBezTo>
                      <a:cubicBezTo>
                        <a:pt x="84" y="667"/>
                        <a:pt x="1" y="822"/>
                        <a:pt x="1" y="1096"/>
                      </a:cubicBezTo>
                      <a:cubicBezTo>
                        <a:pt x="1" y="1358"/>
                        <a:pt x="84" y="1501"/>
                        <a:pt x="144" y="1632"/>
                      </a:cubicBezTo>
                      <a:cubicBezTo>
                        <a:pt x="191" y="1727"/>
                        <a:pt x="239" y="1822"/>
                        <a:pt x="239" y="2001"/>
                      </a:cubicBezTo>
                      <a:cubicBezTo>
                        <a:pt x="239" y="2179"/>
                        <a:pt x="191" y="2263"/>
                        <a:pt x="144" y="2370"/>
                      </a:cubicBezTo>
                      <a:cubicBezTo>
                        <a:pt x="84" y="2501"/>
                        <a:pt x="1" y="2644"/>
                        <a:pt x="1" y="2906"/>
                      </a:cubicBezTo>
                      <a:cubicBezTo>
                        <a:pt x="1" y="3013"/>
                        <a:pt x="84" y="3084"/>
                        <a:pt x="179" y="3084"/>
                      </a:cubicBezTo>
                      <a:cubicBezTo>
                        <a:pt x="287" y="3084"/>
                        <a:pt x="358" y="3013"/>
                        <a:pt x="358" y="2906"/>
                      </a:cubicBezTo>
                      <a:cubicBezTo>
                        <a:pt x="358" y="2727"/>
                        <a:pt x="406" y="2644"/>
                        <a:pt x="465" y="2536"/>
                      </a:cubicBezTo>
                      <a:cubicBezTo>
                        <a:pt x="525" y="2417"/>
                        <a:pt x="596" y="2263"/>
                        <a:pt x="596" y="2001"/>
                      </a:cubicBezTo>
                      <a:cubicBezTo>
                        <a:pt x="596" y="1727"/>
                        <a:pt x="525" y="1584"/>
                        <a:pt x="465" y="1465"/>
                      </a:cubicBezTo>
                      <a:cubicBezTo>
                        <a:pt x="406" y="1358"/>
                        <a:pt x="358" y="1274"/>
                        <a:pt x="358" y="1096"/>
                      </a:cubicBezTo>
                      <a:cubicBezTo>
                        <a:pt x="358" y="905"/>
                        <a:pt x="406" y="822"/>
                        <a:pt x="465" y="715"/>
                      </a:cubicBezTo>
                      <a:cubicBezTo>
                        <a:pt x="525" y="596"/>
                        <a:pt x="596" y="453"/>
                        <a:pt x="596" y="179"/>
                      </a:cubicBezTo>
                      <a:cubicBezTo>
                        <a:pt x="596" y="72"/>
                        <a:pt x="525" y="0"/>
                        <a:pt x="4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28"/>
                <p:cNvSpPr/>
                <p:nvPr/>
              </p:nvSpPr>
              <p:spPr>
                <a:xfrm>
                  <a:off x="1992529" y="4460644"/>
                  <a:ext cx="338445" cy="37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8" h="1192" extrusionOk="0">
                      <a:moveTo>
                        <a:pt x="10002" y="358"/>
                      </a:moveTo>
                      <a:lnTo>
                        <a:pt x="9931" y="632"/>
                      </a:lnTo>
                      <a:cubicBezTo>
                        <a:pt x="9895" y="751"/>
                        <a:pt x="9764" y="834"/>
                        <a:pt x="9645" y="834"/>
                      </a:cubicBezTo>
                      <a:lnTo>
                        <a:pt x="1013" y="834"/>
                      </a:lnTo>
                      <a:cubicBezTo>
                        <a:pt x="894" y="834"/>
                        <a:pt x="763" y="739"/>
                        <a:pt x="727" y="632"/>
                      </a:cubicBezTo>
                      <a:lnTo>
                        <a:pt x="656" y="358"/>
                      </a:lnTo>
                      <a:close/>
                      <a:moveTo>
                        <a:pt x="180" y="1"/>
                      </a:moveTo>
                      <a:cubicBezTo>
                        <a:pt x="72" y="1"/>
                        <a:pt x="1" y="84"/>
                        <a:pt x="1" y="180"/>
                      </a:cubicBezTo>
                      <a:cubicBezTo>
                        <a:pt x="1" y="287"/>
                        <a:pt x="72" y="358"/>
                        <a:pt x="180" y="358"/>
                      </a:cubicBezTo>
                      <a:lnTo>
                        <a:pt x="287" y="358"/>
                      </a:lnTo>
                      <a:lnTo>
                        <a:pt x="382" y="715"/>
                      </a:lnTo>
                      <a:cubicBezTo>
                        <a:pt x="465" y="989"/>
                        <a:pt x="739" y="1192"/>
                        <a:pt x="1013" y="1192"/>
                      </a:cubicBezTo>
                      <a:lnTo>
                        <a:pt x="9645" y="1192"/>
                      </a:lnTo>
                      <a:cubicBezTo>
                        <a:pt x="9931" y="1192"/>
                        <a:pt x="10193" y="989"/>
                        <a:pt x="10264" y="715"/>
                      </a:cubicBezTo>
                      <a:lnTo>
                        <a:pt x="10371" y="358"/>
                      </a:lnTo>
                      <a:lnTo>
                        <a:pt x="10478" y="358"/>
                      </a:lnTo>
                      <a:cubicBezTo>
                        <a:pt x="10574" y="358"/>
                        <a:pt x="10657" y="287"/>
                        <a:pt x="10657" y="180"/>
                      </a:cubicBezTo>
                      <a:cubicBezTo>
                        <a:pt x="10657" y="96"/>
                        <a:pt x="10586" y="1"/>
                        <a:pt x="104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28"/>
                <p:cNvSpPr/>
                <p:nvPr/>
              </p:nvSpPr>
              <p:spPr>
                <a:xfrm>
                  <a:off x="1996340" y="4288627"/>
                  <a:ext cx="60525" cy="69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2180" extrusionOk="0">
                      <a:moveTo>
                        <a:pt x="1500" y="358"/>
                      </a:moveTo>
                      <a:lnTo>
                        <a:pt x="1500" y="1346"/>
                      </a:lnTo>
                      <a:cubicBezTo>
                        <a:pt x="1500" y="1513"/>
                        <a:pt x="1512" y="1656"/>
                        <a:pt x="1524" y="1822"/>
                      </a:cubicBezTo>
                      <a:lnTo>
                        <a:pt x="1512" y="1822"/>
                      </a:lnTo>
                      <a:cubicBezTo>
                        <a:pt x="869" y="1822"/>
                        <a:pt x="369" y="1298"/>
                        <a:pt x="369" y="679"/>
                      </a:cubicBezTo>
                      <a:cubicBezTo>
                        <a:pt x="357" y="572"/>
                        <a:pt x="369" y="465"/>
                        <a:pt x="405" y="358"/>
                      </a:cubicBezTo>
                      <a:close/>
                      <a:moveTo>
                        <a:pt x="262" y="1"/>
                      </a:moveTo>
                      <a:cubicBezTo>
                        <a:pt x="191" y="1"/>
                        <a:pt x="131" y="48"/>
                        <a:pt x="107" y="120"/>
                      </a:cubicBezTo>
                      <a:cubicBezTo>
                        <a:pt x="24" y="298"/>
                        <a:pt x="0" y="477"/>
                        <a:pt x="0" y="679"/>
                      </a:cubicBezTo>
                      <a:cubicBezTo>
                        <a:pt x="0" y="1513"/>
                        <a:pt x="667" y="2179"/>
                        <a:pt x="1500" y="2179"/>
                      </a:cubicBezTo>
                      <a:lnTo>
                        <a:pt x="1726" y="2179"/>
                      </a:lnTo>
                      <a:cubicBezTo>
                        <a:pt x="1786" y="2179"/>
                        <a:pt x="1834" y="2144"/>
                        <a:pt x="1857" y="2120"/>
                      </a:cubicBezTo>
                      <a:cubicBezTo>
                        <a:pt x="1893" y="2084"/>
                        <a:pt x="1905" y="2025"/>
                        <a:pt x="1905" y="1965"/>
                      </a:cubicBezTo>
                      <a:cubicBezTo>
                        <a:pt x="1857" y="1763"/>
                        <a:pt x="1846" y="1548"/>
                        <a:pt x="1846" y="1358"/>
                      </a:cubicBezTo>
                      <a:lnTo>
                        <a:pt x="1846" y="179"/>
                      </a:lnTo>
                      <a:cubicBezTo>
                        <a:pt x="1846" y="84"/>
                        <a:pt x="1774" y="1"/>
                        <a:pt x="16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28"/>
                <p:cNvSpPr/>
                <p:nvPr/>
              </p:nvSpPr>
              <p:spPr>
                <a:xfrm>
                  <a:off x="1973254" y="4265954"/>
                  <a:ext cx="306658" cy="184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5799" extrusionOk="0">
                      <a:moveTo>
                        <a:pt x="9288" y="357"/>
                      </a:moveTo>
                      <a:lnTo>
                        <a:pt x="9288" y="2072"/>
                      </a:lnTo>
                      <a:cubicBezTo>
                        <a:pt x="9288" y="3917"/>
                        <a:pt x="7776" y="5418"/>
                        <a:pt x="5930" y="5418"/>
                      </a:cubicBezTo>
                      <a:cubicBezTo>
                        <a:pt x="4585" y="5418"/>
                        <a:pt x="3358" y="4620"/>
                        <a:pt x="2834" y="3370"/>
                      </a:cubicBezTo>
                      <a:cubicBezTo>
                        <a:pt x="2811" y="3310"/>
                        <a:pt x="2751" y="3263"/>
                        <a:pt x="2668" y="3263"/>
                      </a:cubicBezTo>
                      <a:lnTo>
                        <a:pt x="2227" y="3263"/>
                      </a:lnTo>
                      <a:cubicBezTo>
                        <a:pt x="1203" y="3263"/>
                        <a:pt x="346" y="2429"/>
                        <a:pt x="346" y="1393"/>
                      </a:cubicBezTo>
                      <a:cubicBezTo>
                        <a:pt x="358" y="1012"/>
                        <a:pt x="477" y="655"/>
                        <a:pt x="668" y="357"/>
                      </a:cubicBezTo>
                      <a:lnTo>
                        <a:pt x="8335" y="357"/>
                      </a:lnTo>
                      <a:lnTo>
                        <a:pt x="8335" y="1131"/>
                      </a:lnTo>
                      <a:cubicBezTo>
                        <a:pt x="8335" y="1238"/>
                        <a:pt x="8407" y="1310"/>
                        <a:pt x="8514" y="1310"/>
                      </a:cubicBezTo>
                      <a:cubicBezTo>
                        <a:pt x="8609" y="1310"/>
                        <a:pt x="8692" y="1238"/>
                        <a:pt x="8692" y="1131"/>
                      </a:cubicBezTo>
                      <a:lnTo>
                        <a:pt x="8692" y="357"/>
                      </a:lnTo>
                      <a:close/>
                      <a:moveTo>
                        <a:pt x="572" y="0"/>
                      </a:moveTo>
                      <a:cubicBezTo>
                        <a:pt x="513" y="0"/>
                        <a:pt x="477" y="36"/>
                        <a:pt x="429" y="84"/>
                      </a:cubicBezTo>
                      <a:cubicBezTo>
                        <a:pt x="144" y="465"/>
                        <a:pt x="1" y="917"/>
                        <a:pt x="1" y="1381"/>
                      </a:cubicBezTo>
                      <a:cubicBezTo>
                        <a:pt x="1" y="2620"/>
                        <a:pt x="1013" y="3620"/>
                        <a:pt x="2227" y="3620"/>
                      </a:cubicBezTo>
                      <a:lnTo>
                        <a:pt x="2561" y="3620"/>
                      </a:lnTo>
                      <a:cubicBezTo>
                        <a:pt x="3168" y="4941"/>
                        <a:pt x="4478" y="5799"/>
                        <a:pt x="5930" y="5799"/>
                      </a:cubicBezTo>
                      <a:cubicBezTo>
                        <a:pt x="7990" y="5799"/>
                        <a:pt x="9657" y="4132"/>
                        <a:pt x="9657" y="2072"/>
                      </a:cubicBezTo>
                      <a:lnTo>
                        <a:pt x="9657" y="179"/>
                      </a:lnTo>
                      <a:cubicBezTo>
                        <a:pt x="9657" y="84"/>
                        <a:pt x="9585" y="0"/>
                        <a:pt x="94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28"/>
                <p:cNvSpPr/>
                <p:nvPr/>
              </p:nvSpPr>
              <p:spPr>
                <a:xfrm>
                  <a:off x="2155877" y="4319620"/>
                  <a:ext cx="93423" cy="99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2" h="3133" extrusionOk="0">
                      <a:moveTo>
                        <a:pt x="2763" y="1"/>
                      </a:moveTo>
                      <a:cubicBezTo>
                        <a:pt x="2656" y="1"/>
                        <a:pt x="2584" y="72"/>
                        <a:pt x="2584" y="179"/>
                      </a:cubicBezTo>
                      <a:lnTo>
                        <a:pt x="2584" y="382"/>
                      </a:lnTo>
                      <a:cubicBezTo>
                        <a:pt x="2584" y="1703"/>
                        <a:pt x="1513" y="2775"/>
                        <a:pt x="179" y="2775"/>
                      </a:cubicBezTo>
                      <a:cubicBezTo>
                        <a:pt x="84" y="2775"/>
                        <a:pt x="0" y="2858"/>
                        <a:pt x="0" y="2954"/>
                      </a:cubicBezTo>
                      <a:cubicBezTo>
                        <a:pt x="0" y="3061"/>
                        <a:pt x="84" y="3132"/>
                        <a:pt x="179" y="3132"/>
                      </a:cubicBezTo>
                      <a:cubicBezTo>
                        <a:pt x="1703" y="3132"/>
                        <a:pt x="2941" y="1906"/>
                        <a:pt x="2941" y="382"/>
                      </a:cubicBezTo>
                      <a:lnTo>
                        <a:pt x="2941" y="179"/>
                      </a:lnTo>
                      <a:cubicBezTo>
                        <a:pt x="2941" y="72"/>
                        <a:pt x="2858" y="1"/>
                        <a:pt x="276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63" name="Google Shape;863;p28"/>
            <p:cNvGrpSpPr/>
            <p:nvPr/>
          </p:nvGrpSpPr>
          <p:grpSpPr>
            <a:xfrm>
              <a:off x="5948800" y="3352251"/>
              <a:ext cx="1862700" cy="759394"/>
              <a:chOff x="5948800" y="3352251"/>
              <a:chExt cx="1862700" cy="759394"/>
            </a:xfrm>
          </p:grpSpPr>
          <p:sp>
            <p:nvSpPr>
              <p:cNvPr id="864" name="Google Shape;864;p28"/>
              <p:cNvSpPr txBox="1"/>
              <p:nvPr/>
            </p:nvSpPr>
            <p:spPr>
              <a:xfrm>
                <a:off x="5948800" y="3592945"/>
                <a:ext cx="18627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 is the ringed one and a gas giant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865" name="Google Shape;865;p28"/>
              <p:cNvSpPr txBox="1"/>
              <p:nvPr/>
            </p:nvSpPr>
            <p:spPr>
              <a:xfrm>
                <a:off x="5948800" y="3352251"/>
                <a:ext cx="18627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66" name="Google Shape;866;p28"/>
          <p:cNvGrpSpPr/>
          <p:nvPr/>
        </p:nvGrpSpPr>
        <p:grpSpPr>
          <a:xfrm>
            <a:off x="1326700" y="2288882"/>
            <a:ext cx="1862700" cy="1822763"/>
            <a:chOff x="1326700" y="2288882"/>
            <a:chExt cx="1862700" cy="1822763"/>
          </a:xfrm>
        </p:grpSpPr>
        <p:grpSp>
          <p:nvGrpSpPr>
            <p:cNvPr id="867" name="Google Shape;867;p28"/>
            <p:cNvGrpSpPr/>
            <p:nvPr/>
          </p:nvGrpSpPr>
          <p:grpSpPr>
            <a:xfrm>
              <a:off x="1836133" y="2288882"/>
              <a:ext cx="846000" cy="846000"/>
              <a:chOff x="1836133" y="2288882"/>
              <a:chExt cx="846000" cy="846000"/>
            </a:xfrm>
          </p:grpSpPr>
          <p:sp>
            <p:nvSpPr>
              <p:cNvPr id="868" name="Google Shape;868;p28"/>
              <p:cNvSpPr/>
              <p:nvPr/>
            </p:nvSpPr>
            <p:spPr>
              <a:xfrm rot="8100000">
                <a:off x="1960027" y="2412776"/>
                <a:ext cx="598212" cy="598212"/>
              </a:xfrm>
              <a:prstGeom prst="teardrop">
                <a:avLst>
                  <a:gd name="adj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9" name="Google Shape;869;p28"/>
              <p:cNvGrpSpPr/>
              <p:nvPr/>
            </p:nvGrpSpPr>
            <p:grpSpPr>
              <a:xfrm>
                <a:off x="2087781" y="2551926"/>
                <a:ext cx="348154" cy="319895"/>
                <a:chOff x="1952836" y="2774422"/>
                <a:chExt cx="372835" cy="342573"/>
              </a:xfrm>
            </p:grpSpPr>
            <p:sp>
              <p:nvSpPr>
                <p:cNvPr id="870" name="Google Shape;870;p28"/>
                <p:cNvSpPr/>
                <p:nvPr/>
              </p:nvSpPr>
              <p:spPr>
                <a:xfrm>
                  <a:off x="2076490" y="3057581"/>
                  <a:ext cx="40869" cy="40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287" extrusionOk="0">
                      <a:moveTo>
                        <a:pt x="643" y="346"/>
                      </a:moveTo>
                      <a:cubicBezTo>
                        <a:pt x="810" y="346"/>
                        <a:pt x="941" y="477"/>
                        <a:pt x="941" y="644"/>
                      </a:cubicBezTo>
                      <a:cubicBezTo>
                        <a:pt x="941" y="811"/>
                        <a:pt x="810" y="941"/>
                        <a:pt x="643" y="941"/>
                      </a:cubicBezTo>
                      <a:cubicBezTo>
                        <a:pt x="476" y="941"/>
                        <a:pt x="345" y="811"/>
                        <a:pt x="345" y="644"/>
                      </a:cubicBezTo>
                      <a:cubicBezTo>
                        <a:pt x="345" y="477"/>
                        <a:pt x="476" y="346"/>
                        <a:pt x="643" y="346"/>
                      </a:cubicBezTo>
                      <a:close/>
                      <a:moveTo>
                        <a:pt x="643" y="1"/>
                      </a:moveTo>
                      <a:cubicBezTo>
                        <a:pt x="286" y="1"/>
                        <a:pt x="0" y="287"/>
                        <a:pt x="0" y="644"/>
                      </a:cubicBezTo>
                      <a:cubicBezTo>
                        <a:pt x="0" y="1001"/>
                        <a:pt x="286" y="1287"/>
                        <a:pt x="643" y="1287"/>
                      </a:cubicBezTo>
                      <a:cubicBezTo>
                        <a:pt x="1000" y="1287"/>
                        <a:pt x="1286" y="1001"/>
                        <a:pt x="1286" y="644"/>
                      </a:cubicBezTo>
                      <a:cubicBezTo>
                        <a:pt x="1286" y="287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28"/>
                <p:cNvSpPr/>
                <p:nvPr/>
              </p:nvSpPr>
              <p:spPr>
                <a:xfrm>
                  <a:off x="2208432" y="3057581"/>
                  <a:ext cx="40869" cy="40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287" extrusionOk="0">
                      <a:moveTo>
                        <a:pt x="643" y="346"/>
                      </a:moveTo>
                      <a:cubicBezTo>
                        <a:pt x="810" y="346"/>
                        <a:pt x="941" y="477"/>
                        <a:pt x="941" y="644"/>
                      </a:cubicBezTo>
                      <a:cubicBezTo>
                        <a:pt x="941" y="811"/>
                        <a:pt x="810" y="941"/>
                        <a:pt x="643" y="941"/>
                      </a:cubicBezTo>
                      <a:cubicBezTo>
                        <a:pt x="477" y="941"/>
                        <a:pt x="346" y="811"/>
                        <a:pt x="346" y="644"/>
                      </a:cubicBezTo>
                      <a:cubicBezTo>
                        <a:pt x="346" y="477"/>
                        <a:pt x="477" y="346"/>
                        <a:pt x="643" y="346"/>
                      </a:cubicBezTo>
                      <a:close/>
                      <a:moveTo>
                        <a:pt x="643" y="1"/>
                      </a:moveTo>
                      <a:cubicBezTo>
                        <a:pt x="286" y="1"/>
                        <a:pt x="0" y="287"/>
                        <a:pt x="0" y="644"/>
                      </a:cubicBezTo>
                      <a:cubicBezTo>
                        <a:pt x="0" y="1001"/>
                        <a:pt x="286" y="1287"/>
                        <a:pt x="643" y="1287"/>
                      </a:cubicBezTo>
                      <a:cubicBezTo>
                        <a:pt x="1001" y="1287"/>
                        <a:pt x="1286" y="1001"/>
                        <a:pt x="1286" y="644"/>
                      </a:cubicBezTo>
                      <a:cubicBezTo>
                        <a:pt x="1286" y="287"/>
                        <a:pt x="1001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8"/>
                <p:cNvSpPr/>
                <p:nvPr/>
              </p:nvSpPr>
              <p:spPr>
                <a:xfrm>
                  <a:off x="1952836" y="2774422"/>
                  <a:ext cx="372835" cy="342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1" h="10788" extrusionOk="0">
                      <a:moveTo>
                        <a:pt x="5382" y="1988"/>
                      </a:moveTo>
                      <a:lnTo>
                        <a:pt x="5382" y="3001"/>
                      </a:lnTo>
                      <a:lnTo>
                        <a:pt x="4359" y="3001"/>
                      </a:lnTo>
                      <a:lnTo>
                        <a:pt x="4359" y="1988"/>
                      </a:lnTo>
                      <a:close/>
                      <a:moveTo>
                        <a:pt x="6752" y="1988"/>
                      </a:moveTo>
                      <a:lnTo>
                        <a:pt x="6752" y="3001"/>
                      </a:lnTo>
                      <a:lnTo>
                        <a:pt x="5728" y="3001"/>
                      </a:lnTo>
                      <a:lnTo>
                        <a:pt x="5728" y="1988"/>
                      </a:lnTo>
                      <a:close/>
                      <a:moveTo>
                        <a:pt x="8121" y="1988"/>
                      </a:moveTo>
                      <a:lnTo>
                        <a:pt x="8121" y="3001"/>
                      </a:lnTo>
                      <a:lnTo>
                        <a:pt x="7097" y="3001"/>
                      </a:lnTo>
                      <a:lnTo>
                        <a:pt x="7097" y="1988"/>
                      </a:lnTo>
                      <a:close/>
                      <a:moveTo>
                        <a:pt x="9490" y="1988"/>
                      </a:moveTo>
                      <a:lnTo>
                        <a:pt x="9490" y="3001"/>
                      </a:lnTo>
                      <a:lnTo>
                        <a:pt x="8466" y="3001"/>
                      </a:lnTo>
                      <a:lnTo>
                        <a:pt x="8466" y="1988"/>
                      </a:lnTo>
                      <a:close/>
                      <a:moveTo>
                        <a:pt x="10324" y="1988"/>
                      </a:moveTo>
                      <a:lnTo>
                        <a:pt x="10085" y="3001"/>
                      </a:lnTo>
                      <a:lnTo>
                        <a:pt x="9847" y="3001"/>
                      </a:lnTo>
                      <a:lnTo>
                        <a:pt x="9847" y="1988"/>
                      </a:lnTo>
                      <a:close/>
                      <a:moveTo>
                        <a:pt x="4001" y="2000"/>
                      </a:moveTo>
                      <a:lnTo>
                        <a:pt x="4001" y="3012"/>
                      </a:lnTo>
                      <a:lnTo>
                        <a:pt x="3311" y="3012"/>
                      </a:lnTo>
                      <a:lnTo>
                        <a:pt x="2965" y="2000"/>
                      </a:lnTo>
                      <a:close/>
                      <a:moveTo>
                        <a:pt x="10014" y="3334"/>
                      </a:moveTo>
                      <a:lnTo>
                        <a:pt x="9847" y="4048"/>
                      </a:lnTo>
                      <a:lnTo>
                        <a:pt x="9847" y="3334"/>
                      </a:lnTo>
                      <a:close/>
                      <a:moveTo>
                        <a:pt x="4013" y="3334"/>
                      </a:moveTo>
                      <a:lnTo>
                        <a:pt x="4013" y="4370"/>
                      </a:lnTo>
                      <a:lnTo>
                        <a:pt x="3823" y="4370"/>
                      </a:lnTo>
                      <a:lnTo>
                        <a:pt x="3454" y="3334"/>
                      </a:lnTo>
                      <a:close/>
                      <a:moveTo>
                        <a:pt x="5371" y="3334"/>
                      </a:moveTo>
                      <a:lnTo>
                        <a:pt x="5371" y="4370"/>
                      </a:lnTo>
                      <a:lnTo>
                        <a:pt x="4347" y="4370"/>
                      </a:lnTo>
                      <a:lnTo>
                        <a:pt x="4347" y="3334"/>
                      </a:lnTo>
                      <a:close/>
                      <a:moveTo>
                        <a:pt x="6752" y="3334"/>
                      </a:moveTo>
                      <a:lnTo>
                        <a:pt x="6752" y="4370"/>
                      </a:lnTo>
                      <a:lnTo>
                        <a:pt x="5728" y="4370"/>
                      </a:lnTo>
                      <a:lnTo>
                        <a:pt x="5728" y="3334"/>
                      </a:lnTo>
                      <a:close/>
                      <a:moveTo>
                        <a:pt x="8121" y="3358"/>
                      </a:moveTo>
                      <a:lnTo>
                        <a:pt x="8121" y="4382"/>
                      </a:lnTo>
                      <a:lnTo>
                        <a:pt x="7097" y="4382"/>
                      </a:lnTo>
                      <a:lnTo>
                        <a:pt x="7097" y="3358"/>
                      </a:lnTo>
                      <a:close/>
                      <a:moveTo>
                        <a:pt x="9514" y="3358"/>
                      </a:moveTo>
                      <a:lnTo>
                        <a:pt x="9514" y="4382"/>
                      </a:lnTo>
                      <a:lnTo>
                        <a:pt x="8478" y="4382"/>
                      </a:lnTo>
                      <a:lnTo>
                        <a:pt x="8478" y="3358"/>
                      </a:lnTo>
                      <a:close/>
                      <a:moveTo>
                        <a:pt x="4001" y="4727"/>
                      </a:moveTo>
                      <a:lnTo>
                        <a:pt x="4001" y="4941"/>
                      </a:lnTo>
                      <a:lnTo>
                        <a:pt x="3930" y="4727"/>
                      </a:lnTo>
                      <a:close/>
                      <a:moveTo>
                        <a:pt x="5371" y="4715"/>
                      </a:moveTo>
                      <a:lnTo>
                        <a:pt x="5371" y="5525"/>
                      </a:lnTo>
                      <a:cubicBezTo>
                        <a:pt x="5297" y="5521"/>
                        <a:pt x="5230" y="5520"/>
                        <a:pt x="5167" y="5520"/>
                      </a:cubicBezTo>
                      <a:cubicBezTo>
                        <a:pt x="5049" y="5520"/>
                        <a:pt x="4947" y="5524"/>
                        <a:pt x="4854" y="5524"/>
                      </a:cubicBezTo>
                      <a:cubicBezTo>
                        <a:pt x="4666" y="5524"/>
                        <a:pt x="4516" y="5507"/>
                        <a:pt x="4347" y="5406"/>
                      </a:cubicBezTo>
                      <a:lnTo>
                        <a:pt x="4347" y="4715"/>
                      </a:lnTo>
                      <a:close/>
                      <a:moveTo>
                        <a:pt x="6752" y="4727"/>
                      </a:moveTo>
                      <a:lnTo>
                        <a:pt x="6752" y="5525"/>
                      </a:lnTo>
                      <a:lnTo>
                        <a:pt x="5728" y="5525"/>
                      </a:lnTo>
                      <a:lnTo>
                        <a:pt x="5728" y="4727"/>
                      </a:lnTo>
                      <a:close/>
                      <a:moveTo>
                        <a:pt x="8121" y="4727"/>
                      </a:moveTo>
                      <a:lnTo>
                        <a:pt x="8121" y="5525"/>
                      </a:lnTo>
                      <a:lnTo>
                        <a:pt x="7097" y="5525"/>
                      </a:lnTo>
                      <a:lnTo>
                        <a:pt x="7097" y="4727"/>
                      </a:lnTo>
                      <a:close/>
                      <a:moveTo>
                        <a:pt x="9490" y="4727"/>
                      </a:moveTo>
                      <a:lnTo>
                        <a:pt x="9490" y="5525"/>
                      </a:lnTo>
                      <a:lnTo>
                        <a:pt x="8466" y="5525"/>
                      </a:lnTo>
                      <a:lnTo>
                        <a:pt x="8466" y="4727"/>
                      </a:lnTo>
                      <a:close/>
                      <a:moveTo>
                        <a:pt x="4537" y="8680"/>
                      </a:moveTo>
                      <a:cubicBezTo>
                        <a:pt x="5025" y="8680"/>
                        <a:pt x="5418" y="9085"/>
                        <a:pt x="5418" y="9561"/>
                      </a:cubicBezTo>
                      <a:cubicBezTo>
                        <a:pt x="5418" y="10037"/>
                        <a:pt x="5025" y="10442"/>
                        <a:pt x="4537" y="10442"/>
                      </a:cubicBezTo>
                      <a:cubicBezTo>
                        <a:pt x="4049" y="10442"/>
                        <a:pt x="3656" y="10049"/>
                        <a:pt x="3656" y="9561"/>
                      </a:cubicBezTo>
                      <a:cubicBezTo>
                        <a:pt x="3656" y="9085"/>
                        <a:pt x="4049" y="8680"/>
                        <a:pt x="4537" y="8680"/>
                      </a:cubicBezTo>
                      <a:close/>
                      <a:moveTo>
                        <a:pt x="8692" y="8680"/>
                      </a:moveTo>
                      <a:cubicBezTo>
                        <a:pt x="9181" y="8680"/>
                        <a:pt x="9573" y="9085"/>
                        <a:pt x="9573" y="9561"/>
                      </a:cubicBezTo>
                      <a:cubicBezTo>
                        <a:pt x="9573" y="10037"/>
                        <a:pt x="9181" y="10442"/>
                        <a:pt x="8692" y="10442"/>
                      </a:cubicBezTo>
                      <a:cubicBezTo>
                        <a:pt x="8204" y="10442"/>
                        <a:pt x="7811" y="10049"/>
                        <a:pt x="7811" y="9561"/>
                      </a:cubicBezTo>
                      <a:cubicBezTo>
                        <a:pt x="7811" y="9085"/>
                        <a:pt x="8204" y="8680"/>
                        <a:pt x="8692" y="8680"/>
                      </a:cubicBezTo>
                      <a:close/>
                      <a:moveTo>
                        <a:pt x="620" y="0"/>
                      </a:moveTo>
                      <a:cubicBezTo>
                        <a:pt x="287" y="0"/>
                        <a:pt x="1" y="286"/>
                        <a:pt x="1" y="631"/>
                      </a:cubicBezTo>
                      <a:cubicBezTo>
                        <a:pt x="1" y="976"/>
                        <a:pt x="287" y="1250"/>
                        <a:pt x="620" y="1250"/>
                      </a:cubicBezTo>
                      <a:lnTo>
                        <a:pt x="1394" y="1250"/>
                      </a:lnTo>
                      <a:lnTo>
                        <a:pt x="2346" y="3965"/>
                      </a:lnTo>
                      <a:cubicBezTo>
                        <a:pt x="2374" y="4029"/>
                        <a:pt x="2444" y="4072"/>
                        <a:pt x="2513" y="4072"/>
                      </a:cubicBezTo>
                      <a:cubicBezTo>
                        <a:pt x="2533" y="4072"/>
                        <a:pt x="2553" y="4068"/>
                        <a:pt x="2573" y="4060"/>
                      </a:cubicBezTo>
                      <a:cubicBezTo>
                        <a:pt x="2668" y="4036"/>
                        <a:pt x="2704" y="3929"/>
                        <a:pt x="2680" y="3846"/>
                      </a:cubicBezTo>
                      <a:cubicBezTo>
                        <a:pt x="1739" y="1191"/>
                        <a:pt x="1692" y="1072"/>
                        <a:pt x="1692" y="1072"/>
                      </a:cubicBezTo>
                      <a:cubicBezTo>
                        <a:pt x="1656" y="965"/>
                        <a:pt x="1561" y="905"/>
                        <a:pt x="1441" y="905"/>
                      </a:cubicBezTo>
                      <a:lnTo>
                        <a:pt x="620" y="905"/>
                      </a:lnTo>
                      <a:cubicBezTo>
                        <a:pt x="465" y="905"/>
                        <a:pt x="346" y="774"/>
                        <a:pt x="346" y="631"/>
                      </a:cubicBezTo>
                      <a:cubicBezTo>
                        <a:pt x="346" y="464"/>
                        <a:pt x="477" y="345"/>
                        <a:pt x="620" y="345"/>
                      </a:cubicBezTo>
                      <a:lnTo>
                        <a:pt x="1441" y="345"/>
                      </a:lnTo>
                      <a:cubicBezTo>
                        <a:pt x="1787" y="345"/>
                        <a:pt x="2084" y="536"/>
                        <a:pt x="2215" y="845"/>
                      </a:cubicBezTo>
                      <a:cubicBezTo>
                        <a:pt x="2418" y="1429"/>
                        <a:pt x="3585" y="4703"/>
                        <a:pt x="3751" y="5191"/>
                      </a:cubicBezTo>
                      <a:cubicBezTo>
                        <a:pt x="3870" y="5548"/>
                        <a:pt x="4287" y="5882"/>
                        <a:pt x="4775" y="5882"/>
                      </a:cubicBezTo>
                      <a:lnTo>
                        <a:pt x="10978" y="5882"/>
                      </a:lnTo>
                      <a:cubicBezTo>
                        <a:pt x="11145" y="5882"/>
                        <a:pt x="11264" y="6013"/>
                        <a:pt x="11264" y="6168"/>
                      </a:cubicBezTo>
                      <a:cubicBezTo>
                        <a:pt x="11264" y="6322"/>
                        <a:pt x="11133" y="6441"/>
                        <a:pt x="10978" y="6441"/>
                      </a:cubicBezTo>
                      <a:lnTo>
                        <a:pt x="4775" y="6441"/>
                      </a:lnTo>
                      <a:cubicBezTo>
                        <a:pt x="4108" y="6441"/>
                        <a:pt x="3489" y="6049"/>
                        <a:pt x="3227" y="5417"/>
                      </a:cubicBezTo>
                      <a:lnTo>
                        <a:pt x="2882" y="4453"/>
                      </a:lnTo>
                      <a:cubicBezTo>
                        <a:pt x="2863" y="4377"/>
                        <a:pt x="2791" y="4339"/>
                        <a:pt x="2720" y="4339"/>
                      </a:cubicBezTo>
                      <a:cubicBezTo>
                        <a:pt x="2702" y="4339"/>
                        <a:pt x="2684" y="4341"/>
                        <a:pt x="2668" y="4346"/>
                      </a:cubicBezTo>
                      <a:cubicBezTo>
                        <a:pt x="2573" y="4382"/>
                        <a:pt x="2525" y="4477"/>
                        <a:pt x="2561" y="4572"/>
                      </a:cubicBezTo>
                      <a:cubicBezTo>
                        <a:pt x="2846" y="5275"/>
                        <a:pt x="2846" y="5596"/>
                        <a:pt x="3180" y="6013"/>
                      </a:cubicBezTo>
                      <a:lnTo>
                        <a:pt x="2799" y="6560"/>
                      </a:lnTo>
                      <a:cubicBezTo>
                        <a:pt x="2215" y="7394"/>
                        <a:pt x="2715" y="8549"/>
                        <a:pt x="3716" y="8680"/>
                      </a:cubicBezTo>
                      <a:cubicBezTo>
                        <a:pt x="2918" y="9418"/>
                        <a:pt x="3442" y="10787"/>
                        <a:pt x="4549" y="10787"/>
                      </a:cubicBezTo>
                      <a:cubicBezTo>
                        <a:pt x="5656" y="10787"/>
                        <a:pt x="6168" y="9454"/>
                        <a:pt x="5394" y="8692"/>
                      </a:cubicBezTo>
                      <a:lnTo>
                        <a:pt x="7871" y="8692"/>
                      </a:lnTo>
                      <a:cubicBezTo>
                        <a:pt x="7085" y="9454"/>
                        <a:pt x="7621" y="10787"/>
                        <a:pt x="8716" y="10787"/>
                      </a:cubicBezTo>
                      <a:cubicBezTo>
                        <a:pt x="9823" y="10787"/>
                        <a:pt x="10335" y="9454"/>
                        <a:pt x="9562" y="8692"/>
                      </a:cubicBezTo>
                      <a:lnTo>
                        <a:pt x="9788" y="8692"/>
                      </a:lnTo>
                      <a:cubicBezTo>
                        <a:pt x="10133" y="8692"/>
                        <a:pt x="10419" y="8406"/>
                        <a:pt x="10419" y="8073"/>
                      </a:cubicBezTo>
                      <a:cubicBezTo>
                        <a:pt x="10419" y="7727"/>
                        <a:pt x="10133" y="7442"/>
                        <a:pt x="9788" y="7442"/>
                      </a:cubicBezTo>
                      <a:lnTo>
                        <a:pt x="8228" y="7442"/>
                      </a:lnTo>
                      <a:cubicBezTo>
                        <a:pt x="8133" y="7442"/>
                        <a:pt x="8061" y="7513"/>
                        <a:pt x="8061" y="7608"/>
                      </a:cubicBezTo>
                      <a:cubicBezTo>
                        <a:pt x="8061" y="7692"/>
                        <a:pt x="8133" y="7775"/>
                        <a:pt x="8228" y="7775"/>
                      </a:cubicBezTo>
                      <a:lnTo>
                        <a:pt x="9788" y="7775"/>
                      </a:lnTo>
                      <a:cubicBezTo>
                        <a:pt x="9954" y="7775"/>
                        <a:pt x="10074" y="7906"/>
                        <a:pt x="10074" y="8049"/>
                      </a:cubicBezTo>
                      <a:cubicBezTo>
                        <a:pt x="10074" y="8215"/>
                        <a:pt x="9943" y="8335"/>
                        <a:pt x="9788" y="8335"/>
                      </a:cubicBezTo>
                      <a:lnTo>
                        <a:pt x="3930" y="8335"/>
                      </a:lnTo>
                      <a:cubicBezTo>
                        <a:pt x="3108" y="8335"/>
                        <a:pt x="2620" y="7418"/>
                        <a:pt x="3096" y="6739"/>
                      </a:cubicBezTo>
                      <a:lnTo>
                        <a:pt x="3442" y="6251"/>
                      </a:lnTo>
                      <a:cubicBezTo>
                        <a:pt x="3573" y="6382"/>
                        <a:pt x="3739" y="6489"/>
                        <a:pt x="3906" y="6560"/>
                      </a:cubicBezTo>
                      <a:lnTo>
                        <a:pt x="3573" y="7072"/>
                      </a:lnTo>
                      <a:cubicBezTo>
                        <a:pt x="3358" y="7370"/>
                        <a:pt x="3573" y="7775"/>
                        <a:pt x="3942" y="7775"/>
                      </a:cubicBezTo>
                      <a:lnTo>
                        <a:pt x="7609" y="7775"/>
                      </a:lnTo>
                      <a:cubicBezTo>
                        <a:pt x="7692" y="7775"/>
                        <a:pt x="7764" y="7692"/>
                        <a:pt x="7764" y="7608"/>
                      </a:cubicBezTo>
                      <a:cubicBezTo>
                        <a:pt x="7764" y="7513"/>
                        <a:pt x="7692" y="7442"/>
                        <a:pt x="7609" y="7442"/>
                      </a:cubicBezTo>
                      <a:lnTo>
                        <a:pt x="3942" y="7442"/>
                      </a:lnTo>
                      <a:cubicBezTo>
                        <a:pt x="3847" y="7442"/>
                        <a:pt x="3811" y="7334"/>
                        <a:pt x="3847" y="7263"/>
                      </a:cubicBezTo>
                      <a:lnTo>
                        <a:pt x="4251" y="6703"/>
                      </a:lnTo>
                      <a:cubicBezTo>
                        <a:pt x="4465" y="6762"/>
                        <a:pt x="4535" y="6775"/>
                        <a:pt x="5134" y="6775"/>
                      </a:cubicBezTo>
                      <a:cubicBezTo>
                        <a:pt x="5630" y="6775"/>
                        <a:pt x="6490" y="6766"/>
                        <a:pt x="8097" y="6766"/>
                      </a:cubicBezTo>
                      <a:cubicBezTo>
                        <a:pt x="8881" y="6766"/>
                        <a:pt x="9842" y="6768"/>
                        <a:pt x="11026" y="6775"/>
                      </a:cubicBezTo>
                      <a:cubicBezTo>
                        <a:pt x="11371" y="6775"/>
                        <a:pt x="11645" y="6489"/>
                        <a:pt x="11645" y="6144"/>
                      </a:cubicBezTo>
                      <a:cubicBezTo>
                        <a:pt x="11598" y="5810"/>
                        <a:pt x="11312" y="5525"/>
                        <a:pt x="10966" y="5525"/>
                      </a:cubicBezTo>
                      <a:lnTo>
                        <a:pt x="10788" y="5525"/>
                      </a:lnTo>
                      <a:lnTo>
                        <a:pt x="11598" y="2048"/>
                      </a:lnTo>
                      <a:cubicBezTo>
                        <a:pt x="11740" y="1393"/>
                        <a:pt x="11252" y="762"/>
                        <a:pt x="10562" y="762"/>
                      </a:cubicBezTo>
                      <a:lnTo>
                        <a:pt x="7252" y="762"/>
                      </a:lnTo>
                      <a:cubicBezTo>
                        <a:pt x="7156" y="762"/>
                        <a:pt x="7085" y="834"/>
                        <a:pt x="7085" y="929"/>
                      </a:cubicBezTo>
                      <a:cubicBezTo>
                        <a:pt x="7085" y="1012"/>
                        <a:pt x="7156" y="1096"/>
                        <a:pt x="7252" y="1096"/>
                      </a:cubicBezTo>
                      <a:lnTo>
                        <a:pt x="10562" y="1096"/>
                      </a:lnTo>
                      <a:cubicBezTo>
                        <a:pt x="11026" y="1096"/>
                        <a:pt x="11359" y="1524"/>
                        <a:pt x="11252" y="1953"/>
                      </a:cubicBezTo>
                      <a:lnTo>
                        <a:pt x="10431" y="5525"/>
                      </a:lnTo>
                      <a:lnTo>
                        <a:pt x="9847" y="5525"/>
                      </a:lnTo>
                      <a:cubicBezTo>
                        <a:pt x="9943" y="5144"/>
                        <a:pt x="10585" y="2369"/>
                        <a:pt x="10705" y="1869"/>
                      </a:cubicBezTo>
                      <a:cubicBezTo>
                        <a:pt x="10728" y="1762"/>
                        <a:pt x="10645" y="1655"/>
                        <a:pt x="10538" y="1655"/>
                      </a:cubicBezTo>
                      <a:lnTo>
                        <a:pt x="2858" y="1655"/>
                      </a:lnTo>
                      <a:lnTo>
                        <a:pt x="2668" y="1096"/>
                      </a:lnTo>
                      <a:lnTo>
                        <a:pt x="6621" y="1096"/>
                      </a:lnTo>
                      <a:cubicBezTo>
                        <a:pt x="6716" y="1096"/>
                        <a:pt x="6787" y="1012"/>
                        <a:pt x="6787" y="929"/>
                      </a:cubicBezTo>
                      <a:cubicBezTo>
                        <a:pt x="6787" y="834"/>
                        <a:pt x="6716" y="762"/>
                        <a:pt x="6621" y="762"/>
                      </a:cubicBezTo>
                      <a:lnTo>
                        <a:pt x="2549" y="762"/>
                      </a:lnTo>
                      <a:cubicBezTo>
                        <a:pt x="2394" y="334"/>
                        <a:pt x="1965" y="0"/>
                        <a:pt x="14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73" name="Google Shape;873;p28"/>
            <p:cNvGrpSpPr/>
            <p:nvPr/>
          </p:nvGrpSpPr>
          <p:grpSpPr>
            <a:xfrm>
              <a:off x="1326700" y="3352251"/>
              <a:ext cx="1862700" cy="759394"/>
              <a:chOff x="1326700" y="3352251"/>
              <a:chExt cx="1862700" cy="759394"/>
            </a:xfrm>
          </p:grpSpPr>
          <p:sp>
            <p:nvSpPr>
              <p:cNvPr id="874" name="Google Shape;874;p28"/>
              <p:cNvSpPr txBox="1"/>
              <p:nvPr/>
            </p:nvSpPr>
            <p:spPr>
              <a:xfrm>
                <a:off x="1326700" y="3592945"/>
                <a:ext cx="18627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 is the farthest planet from the Sun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875" name="Google Shape;875;p28"/>
              <p:cNvSpPr txBox="1"/>
              <p:nvPr/>
            </p:nvSpPr>
            <p:spPr>
              <a:xfrm>
                <a:off x="1326700" y="3352251"/>
                <a:ext cx="18627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76" name="Google Shape;876;p28"/>
          <p:cNvGrpSpPr/>
          <p:nvPr/>
        </p:nvGrpSpPr>
        <p:grpSpPr>
          <a:xfrm>
            <a:off x="4794188" y="1504425"/>
            <a:ext cx="1862700" cy="1821745"/>
            <a:chOff x="4794188" y="1504425"/>
            <a:chExt cx="1862700" cy="1821745"/>
          </a:xfrm>
        </p:grpSpPr>
        <p:grpSp>
          <p:nvGrpSpPr>
            <p:cNvPr id="877" name="Google Shape;877;p28"/>
            <p:cNvGrpSpPr/>
            <p:nvPr/>
          </p:nvGrpSpPr>
          <p:grpSpPr>
            <a:xfrm>
              <a:off x="5301862" y="2480170"/>
              <a:ext cx="846000" cy="846000"/>
              <a:chOff x="5301862" y="2480170"/>
              <a:chExt cx="846000" cy="846000"/>
            </a:xfrm>
          </p:grpSpPr>
          <p:sp>
            <p:nvSpPr>
              <p:cNvPr id="878" name="Google Shape;878;p28"/>
              <p:cNvSpPr/>
              <p:nvPr/>
            </p:nvSpPr>
            <p:spPr>
              <a:xfrm rot="2700000" flipH="1">
                <a:off x="5425756" y="2604063"/>
                <a:ext cx="598212" cy="598212"/>
              </a:xfrm>
              <a:prstGeom prst="teardrop">
                <a:avLst>
                  <a:gd name="adj" fmla="val 10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9" name="Google Shape;879;p28"/>
              <p:cNvGrpSpPr/>
              <p:nvPr/>
            </p:nvGrpSpPr>
            <p:grpSpPr>
              <a:xfrm>
                <a:off x="5568241" y="2737147"/>
                <a:ext cx="314587" cy="332052"/>
                <a:chOff x="3620576" y="2745525"/>
                <a:chExt cx="336889" cy="355592"/>
              </a:xfrm>
            </p:grpSpPr>
            <p:sp>
              <p:nvSpPr>
                <p:cNvPr id="880" name="Google Shape;880;p28"/>
                <p:cNvSpPr/>
                <p:nvPr/>
              </p:nvSpPr>
              <p:spPr>
                <a:xfrm>
                  <a:off x="3620576" y="2745525"/>
                  <a:ext cx="336889" cy="355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9" h="11198" extrusionOk="0">
                      <a:moveTo>
                        <a:pt x="9856" y="0"/>
                      </a:moveTo>
                      <a:cubicBezTo>
                        <a:pt x="9825" y="0"/>
                        <a:pt x="9794" y="2"/>
                        <a:pt x="9763" y="5"/>
                      </a:cubicBezTo>
                      <a:lnTo>
                        <a:pt x="3310" y="1148"/>
                      </a:lnTo>
                      <a:cubicBezTo>
                        <a:pt x="2965" y="1208"/>
                        <a:pt x="2691" y="1505"/>
                        <a:pt x="2691" y="1863"/>
                      </a:cubicBezTo>
                      <a:lnTo>
                        <a:pt x="2691" y="7161"/>
                      </a:lnTo>
                      <a:cubicBezTo>
                        <a:pt x="2512" y="7101"/>
                        <a:pt x="2324" y="7075"/>
                        <a:pt x="2134" y="7075"/>
                      </a:cubicBezTo>
                      <a:cubicBezTo>
                        <a:pt x="2098" y="7075"/>
                        <a:pt x="2061" y="7076"/>
                        <a:pt x="2024" y="7078"/>
                      </a:cubicBezTo>
                      <a:cubicBezTo>
                        <a:pt x="1489" y="7089"/>
                        <a:pt x="1000" y="7304"/>
                        <a:pt x="608" y="7685"/>
                      </a:cubicBezTo>
                      <a:cubicBezTo>
                        <a:pt x="238" y="8078"/>
                        <a:pt x="12" y="8566"/>
                        <a:pt x="12" y="9102"/>
                      </a:cubicBezTo>
                      <a:cubicBezTo>
                        <a:pt x="0" y="9661"/>
                        <a:pt x="227" y="10185"/>
                        <a:pt x="608" y="10590"/>
                      </a:cubicBezTo>
                      <a:cubicBezTo>
                        <a:pt x="1000" y="10971"/>
                        <a:pt x="1524" y="11197"/>
                        <a:pt x="2072" y="11197"/>
                      </a:cubicBezTo>
                      <a:lnTo>
                        <a:pt x="2096" y="11197"/>
                      </a:lnTo>
                      <a:cubicBezTo>
                        <a:pt x="3215" y="11185"/>
                        <a:pt x="4120" y="10245"/>
                        <a:pt x="4120" y="9114"/>
                      </a:cubicBezTo>
                      <a:lnTo>
                        <a:pt x="4120" y="4934"/>
                      </a:lnTo>
                      <a:cubicBezTo>
                        <a:pt x="4120" y="4827"/>
                        <a:pt x="4037" y="4744"/>
                        <a:pt x="3929" y="4744"/>
                      </a:cubicBezTo>
                      <a:cubicBezTo>
                        <a:pt x="3822" y="4744"/>
                        <a:pt x="3739" y="4827"/>
                        <a:pt x="3739" y="4934"/>
                      </a:cubicBezTo>
                      <a:lnTo>
                        <a:pt x="3739" y="9114"/>
                      </a:lnTo>
                      <a:cubicBezTo>
                        <a:pt x="3739" y="10042"/>
                        <a:pt x="3013" y="10780"/>
                        <a:pt x="2096" y="10792"/>
                      </a:cubicBezTo>
                      <a:lnTo>
                        <a:pt x="2072" y="10792"/>
                      </a:lnTo>
                      <a:cubicBezTo>
                        <a:pt x="1620" y="10792"/>
                        <a:pt x="1203" y="10614"/>
                        <a:pt x="893" y="10304"/>
                      </a:cubicBezTo>
                      <a:cubicBezTo>
                        <a:pt x="572" y="9983"/>
                        <a:pt x="405" y="9566"/>
                        <a:pt x="405" y="9102"/>
                      </a:cubicBezTo>
                      <a:cubicBezTo>
                        <a:pt x="417" y="8221"/>
                        <a:pt x="1143" y="7494"/>
                        <a:pt x="2024" y="7482"/>
                      </a:cubicBezTo>
                      <a:cubicBezTo>
                        <a:pt x="2298" y="7482"/>
                        <a:pt x="2560" y="7518"/>
                        <a:pt x="2798" y="7637"/>
                      </a:cubicBezTo>
                      <a:cubicBezTo>
                        <a:pt x="2826" y="7654"/>
                        <a:pt x="2856" y="7663"/>
                        <a:pt x="2886" y="7663"/>
                      </a:cubicBezTo>
                      <a:cubicBezTo>
                        <a:pt x="2922" y="7663"/>
                        <a:pt x="2957" y="7651"/>
                        <a:pt x="2989" y="7625"/>
                      </a:cubicBezTo>
                      <a:cubicBezTo>
                        <a:pt x="3048" y="7601"/>
                        <a:pt x="3084" y="7518"/>
                        <a:pt x="3084" y="7459"/>
                      </a:cubicBezTo>
                      <a:lnTo>
                        <a:pt x="3084" y="1863"/>
                      </a:lnTo>
                      <a:cubicBezTo>
                        <a:pt x="3084" y="1708"/>
                        <a:pt x="3203" y="1565"/>
                        <a:pt x="3346" y="1541"/>
                      </a:cubicBezTo>
                      <a:lnTo>
                        <a:pt x="9811" y="398"/>
                      </a:lnTo>
                      <a:cubicBezTo>
                        <a:pt x="9834" y="393"/>
                        <a:pt x="9856" y="391"/>
                        <a:pt x="9877" y="391"/>
                      </a:cubicBezTo>
                      <a:cubicBezTo>
                        <a:pt x="9953" y="391"/>
                        <a:pt x="10017" y="423"/>
                        <a:pt x="10073" y="470"/>
                      </a:cubicBezTo>
                      <a:cubicBezTo>
                        <a:pt x="10156" y="529"/>
                        <a:pt x="10192" y="612"/>
                        <a:pt x="10192" y="720"/>
                      </a:cubicBezTo>
                      <a:lnTo>
                        <a:pt x="10192" y="2910"/>
                      </a:lnTo>
                      <a:cubicBezTo>
                        <a:pt x="10192" y="3018"/>
                        <a:pt x="10287" y="3101"/>
                        <a:pt x="10394" y="3101"/>
                      </a:cubicBezTo>
                      <a:cubicBezTo>
                        <a:pt x="10490" y="3101"/>
                        <a:pt x="10585" y="3018"/>
                        <a:pt x="10585" y="2910"/>
                      </a:cubicBezTo>
                      <a:lnTo>
                        <a:pt x="10585" y="720"/>
                      </a:lnTo>
                      <a:cubicBezTo>
                        <a:pt x="10609" y="529"/>
                        <a:pt x="10525" y="315"/>
                        <a:pt x="10359" y="172"/>
                      </a:cubicBezTo>
                      <a:cubicBezTo>
                        <a:pt x="10216" y="60"/>
                        <a:pt x="10039" y="0"/>
                        <a:pt x="98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28"/>
                <p:cNvSpPr/>
                <p:nvPr/>
              </p:nvSpPr>
              <p:spPr>
                <a:xfrm>
                  <a:off x="3738896" y="2800747"/>
                  <a:ext cx="218570" cy="258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3" h="8149" extrusionOk="0">
                      <a:moveTo>
                        <a:pt x="5651" y="0"/>
                      </a:moveTo>
                      <a:cubicBezTo>
                        <a:pt x="5637" y="0"/>
                        <a:pt x="5623" y="2"/>
                        <a:pt x="5609" y="5"/>
                      </a:cubicBezTo>
                      <a:lnTo>
                        <a:pt x="156" y="981"/>
                      </a:lnTo>
                      <a:cubicBezTo>
                        <a:pt x="72" y="993"/>
                        <a:pt x="1" y="1076"/>
                        <a:pt x="1" y="1171"/>
                      </a:cubicBezTo>
                      <a:lnTo>
                        <a:pt x="1" y="2267"/>
                      </a:lnTo>
                      <a:cubicBezTo>
                        <a:pt x="1" y="2374"/>
                        <a:pt x="84" y="2469"/>
                        <a:pt x="191" y="2469"/>
                      </a:cubicBezTo>
                      <a:cubicBezTo>
                        <a:pt x="287" y="2469"/>
                        <a:pt x="382" y="2374"/>
                        <a:pt x="382" y="2267"/>
                      </a:cubicBezTo>
                      <a:lnTo>
                        <a:pt x="382" y="1338"/>
                      </a:lnTo>
                      <a:lnTo>
                        <a:pt x="5430" y="445"/>
                      </a:lnTo>
                      <a:lnTo>
                        <a:pt x="5430" y="4112"/>
                      </a:lnTo>
                      <a:cubicBezTo>
                        <a:pt x="5241" y="4052"/>
                        <a:pt x="5051" y="4026"/>
                        <a:pt x="4862" y="4026"/>
                      </a:cubicBezTo>
                      <a:cubicBezTo>
                        <a:pt x="4825" y="4026"/>
                        <a:pt x="4788" y="4027"/>
                        <a:pt x="4752" y="4029"/>
                      </a:cubicBezTo>
                      <a:cubicBezTo>
                        <a:pt x="4216" y="4041"/>
                        <a:pt x="3728" y="4243"/>
                        <a:pt x="3347" y="4636"/>
                      </a:cubicBezTo>
                      <a:cubicBezTo>
                        <a:pt x="2966" y="5029"/>
                        <a:pt x="2751" y="5517"/>
                        <a:pt x="2751" y="6053"/>
                      </a:cubicBezTo>
                      <a:cubicBezTo>
                        <a:pt x="2727" y="6613"/>
                        <a:pt x="2954" y="7136"/>
                        <a:pt x="3347" y="7541"/>
                      </a:cubicBezTo>
                      <a:cubicBezTo>
                        <a:pt x="3728" y="7922"/>
                        <a:pt x="4251" y="8148"/>
                        <a:pt x="4799" y="8148"/>
                      </a:cubicBezTo>
                      <a:lnTo>
                        <a:pt x="4835" y="8148"/>
                      </a:lnTo>
                      <a:cubicBezTo>
                        <a:pt x="5942" y="8137"/>
                        <a:pt x="6859" y="7196"/>
                        <a:pt x="6859" y="6065"/>
                      </a:cubicBezTo>
                      <a:lnTo>
                        <a:pt x="6859" y="2148"/>
                      </a:lnTo>
                      <a:cubicBezTo>
                        <a:pt x="6883" y="2017"/>
                        <a:pt x="6799" y="1933"/>
                        <a:pt x="6692" y="1933"/>
                      </a:cubicBezTo>
                      <a:cubicBezTo>
                        <a:pt x="6585" y="1933"/>
                        <a:pt x="6502" y="2017"/>
                        <a:pt x="6502" y="2124"/>
                      </a:cubicBezTo>
                      <a:lnTo>
                        <a:pt x="6502" y="6041"/>
                      </a:lnTo>
                      <a:cubicBezTo>
                        <a:pt x="6502" y="6958"/>
                        <a:pt x="5775" y="7708"/>
                        <a:pt x="4859" y="7720"/>
                      </a:cubicBezTo>
                      <a:lnTo>
                        <a:pt x="4835" y="7720"/>
                      </a:lnTo>
                      <a:cubicBezTo>
                        <a:pt x="4382" y="7720"/>
                        <a:pt x="3966" y="7541"/>
                        <a:pt x="3656" y="7232"/>
                      </a:cubicBezTo>
                      <a:cubicBezTo>
                        <a:pt x="3335" y="6898"/>
                        <a:pt x="3168" y="6482"/>
                        <a:pt x="3168" y="6017"/>
                      </a:cubicBezTo>
                      <a:cubicBezTo>
                        <a:pt x="3180" y="5148"/>
                        <a:pt x="3906" y="4410"/>
                        <a:pt x="4787" y="4398"/>
                      </a:cubicBezTo>
                      <a:cubicBezTo>
                        <a:pt x="5061" y="4398"/>
                        <a:pt x="5323" y="4446"/>
                        <a:pt x="5561" y="4565"/>
                      </a:cubicBezTo>
                      <a:cubicBezTo>
                        <a:pt x="5588" y="4575"/>
                        <a:pt x="5617" y="4581"/>
                        <a:pt x="5646" y="4581"/>
                      </a:cubicBezTo>
                      <a:cubicBezTo>
                        <a:pt x="5683" y="4581"/>
                        <a:pt x="5719" y="4572"/>
                        <a:pt x="5752" y="4553"/>
                      </a:cubicBezTo>
                      <a:cubicBezTo>
                        <a:pt x="5811" y="4517"/>
                        <a:pt x="5847" y="4446"/>
                        <a:pt x="5847" y="4386"/>
                      </a:cubicBezTo>
                      <a:lnTo>
                        <a:pt x="5847" y="207"/>
                      </a:lnTo>
                      <a:cubicBezTo>
                        <a:pt x="5847" y="147"/>
                        <a:pt x="5811" y="88"/>
                        <a:pt x="5775" y="52"/>
                      </a:cubicBezTo>
                      <a:cubicBezTo>
                        <a:pt x="5739" y="16"/>
                        <a:pt x="5696" y="0"/>
                        <a:pt x="56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82" name="Google Shape;882;p28"/>
            <p:cNvGrpSpPr/>
            <p:nvPr/>
          </p:nvGrpSpPr>
          <p:grpSpPr>
            <a:xfrm>
              <a:off x="4794188" y="1504425"/>
              <a:ext cx="1862700" cy="756245"/>
              <a:chOff x="4794188" y="1504425"/>
              <a:chExt cx="1862700" cy="756245"/>
            </a:xfrm>
          </p:grpSpPr>
          <p:sp>
            <p:nvSpPr>
              <p:cNvPr id="883" name="Google Shape;883;p28"/>
              <p:cNvSpPr txBox="1"/>
              <p:nvPr/>
            </p:nvSpPr>
            <p:spPr>
              <a:xfrm>
                <a:off x="4794188" y="1741970"/>
                <a:ext cx="18627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It’s the biggest planet in the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884" name="Google Shape;884;p28"/>
              <p:cNvSpPr txBox="1"/>
              <p:nvPr/>
            </p:nvSpPr>
            <p:spPr>
              <a:xfrm>
                <a:off x="4794188" y="1504425"/>
                <a:ext cx="18627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29"/>
          <p:cNvGrpSpPr/>
          <p:nvPr/>
        </p:nvGrpSpPr>
        <p:grpSpPr>
          <a:xfrm>
            <a:off x="462675" y="1263737"/>
            <a:ext cx="8224133" cy="3468413"/>
            <a:chOff x="462675" y="1263737"/>
            <a:chExt cx="8224133" cy="3468413"/>
          </a:xfrm>
        </p:grpSpPr>
        <p:grpSp>
          <p:nvGrpSpPr>
            <p:cNvPr id="890" name="Google Shape;890;p29"/>
            <p:cNvGrpSpPr/>
            <p:nvPr/>
          </p:nvGrpSpPr>
          <p:grpSpPr>
            <a:xfrm>
              <a:off x="6166213" y="2553725"/>
              <a:ext cx="2520595" cy="1856648"/>
              <a:chOff x="3311476" y="2794075"/>
              <a:chExt cx="2520595" cy="1856648"/>
            </a:xfrm>
          </p:grpSpPr>
          <p:sp>
            <p:nvSpPr>
              <p:cNvPr id="891" name="Google Shape;891;p29"/>
              <p:cNvSpPr/>
              <p:nvPr/>
            </p:nvSpPr>
            <p:spPr>
              <a:xfrm>
                <a:off x="3321645" y="3207479"/>
                <a:ext cx="2499991" cy="1443243"/>
              </a:xfrm>
              <a:custGeom>
                <a:avLst/>
                <a:gdLst/>
                <a:ahLst/>
                <a:cxnLst/>
                <a:rect l="l" t="t" r="r" b="b"/>
                <a:pathLst>
                  <a:path w="187828" h="108433" extrusionOk="0">
                    <a:moveTo>
                      <a:pt x="124669" y="0"/>
                    </a:moveTo>
                    <a:cubicBezTo>
                      <a:pt x="122604" y="0"/>
                      <a:pt x="120540" y="452"/>
                      <a:pt x="118962" y="1357"/>
                    </a:cubicBezTo>
                    <a:lnTo>
                      <a:pt x="2371" y="68674"/>
                    </a:lnTo>
                    <a:cubicBezTo>
                      <a:pt x="1990" y="68895"/>
                      <a:pt x="1628" y="69157"/>
                      <a:pt x="1286" y="69458"/>
                    </a:cubicBezTo>
                    <a:lnTo>
                      <a:pt x="20" y="68112"/>
                    </a:lnTo>
                    <a:lnTo>
                      <a:pt x="20" y="71950"/>
                    </a:lnTo>
                    <a:cubicBezTo>
                      <a:pt x="0" y="73156"/>
                      <a:pt x="764" y="74361"/>
                      <a:pt x="2371" y="75266"/>
                    </a:cubicBezTo>
                    <a:lnTo>
                      <a:pt x="57472" y="107076"/>
                    </a:lnTo>
                    <a:cubicBezTo>
                      <a:pt x="59039" y="107980"/>
                      <a:pt x="61099" y="108432"/>
                      <a:pt x="63161" y="108432"/>
                    </a:cubicBezTo>
                    <a:cubicBezTo>
                      <a:pt x="65223" y="108432"/>
                      <a:pt x="67288" y="107980"/>
                      <a:pt x="68866" y="107076"/>
                    </a:cubicBezTo>
                    <a:lnTo>
                      <a:pt x="185456" y="39758"/>
                    </a:lnTo>
                    <a:cubicBezTo>
                      <a:pt x="187044" y="38834"/>
                      <a:pt x="187828" y="37648"/>
                      <a:pt x="187828" y="36462"/>
                    </a:cubicBezTo>
                    <a:lnTo>
                      <a:pt x="187828" y="32564"/>
                    </a:lnTo>
                    <a:lnTo>
                      <a:pt x="186341" y="33770"/>
                    </a:lnTo>
                    <a:cubicBezTo>
                      <a:pt x="186059" y="33549"/>
                      <a:pt x="185758" y="33348"/>
                      <a:pt x="185456" y="33167"/>
                    </a:cubicBezTo>
                    <a:lnTo>
                      <a:pt x="130376" y="1357"/>
                    </a:lnTo>
                    <a:cubicBezTo>
                      <a:pt x="128799" y="452"/>
                      <a:pt x="126734" y="0"/>
                      <a:pt x="1246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9"/>
              <p:cNvSpPr/>
              <p:nvPr/>
            </p:nvSpPr>
            <p:spPr>
              <a:xfrm>
                <a:off x="3311476" y="3149562"/>
                <a:ext cx="2520595" cy="1455275"/>
              </a:xfrm>
              <a:custGeom>
                <a:avLst/>
                <a:gdLst/>
                <a:ahLst/>
                <a:cxnLst/>
                <a:rect l="l" t="t" r="r" b="b"/>
                <a:pathLst>
                  <a:path w="189376" h="109337" extrusionOk="0">
                    <a:moveTo>
                      <a:pt x="69630" y="107528"/>
                    </a:moveTo>
                    <a:cubicBezTo>
                      <a:pt x="66475" y="109337"/>
                      <a:pt x="61371" y="109337"/>
                      <a:pt x="58236" y="107528"/>
                    </a:cubicBezTo>
                    <a:lnTo>
                      <a:pt x="3135" y="75718"/>
                    </a:lnTo>
                    <a:cubicBezTo>
                      <a:pt x="1" y="73910"/>
                      <a:pt x="1" y="70956"/>
                      <a:pt x="3135" y="69147"/>
                    </a:cubicBezTo>
                    <a:lnTo>
                      <a:pt x="119726" y="1829"/>
                    </a:lnTo>
                    <a:cubicBezTo>
                      <a:pt x="122881" y="1"/>
                      <a:pt x="127985" y="1"/>
                      <a:pt x="131140" y="1829"/>
                    </a:cubicBezTo>
                    <a:lnTo>
                      <a:pt x="186220" y="33639"/>
                    </a:lnTo>
                    <a:cubicBezTo>
                      <a:pt x="189375" y="35448"/>
                      <a:pt x="189375" y="38402"/>
                      <a:pt x="186220" y="402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9"/>
              <p:cNvSpPr/>
              <p:nvPr/>
            </p:nvSpPr>
            <p:spPr>
              <a:xfrm>
                <a:off x="3441471" y="3224730"/>
                <a:ext cx="2263831" cy="1306829"/>
              </a:xfrm>
              <a:custGeom>
                <a:avLst/>
                <a:gdLst/>
                <a:ahLst/>
                <a:cxnLst/>
                <a:rect l="l" t="t" r="r" b="b"/>
                <a:pathLst>
                  <a:path w="170085" h="98184" extrusionOk="0">
                    <a:moveTo>
                      <a:pt x="60647" y="98184"/>
                    </a:moveTo>
                    <a:lnTo>
                      <a:pt x="1" y="63159"/>
                    </a:lnTo>
                    <a:lnTo>
                      <a:pt x="109418" y="0"/>
                    </a:lnTo>
                    <a:lnTo>
                      <a:pt x="170084" y="350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9"/>
              <p:cNvSpPr/>
              <p:nvPr/>
            </p:nvSpPr>
            <p:spPr>
              <a:xfrm>
                <a:off x="3667493" y="3336810"/>
                <a:ext cx="1806473" cy="1082436"/>
              </a:xfrm>
              <a:custGeom>
                <a:avLst/>
                <a:gdLst/>
                <a:ahLst/>
                <a:cxnLst/>
                <a:rect l="l" t="t" r="r" b="b"/>
                <a:pathLst>
                  <a:path w="135723" h="81325" extrusionOk="0">
                    <a:moveTo>
                      <a:pt x="70856" y="14709"/>
                    </a:moveTo>
                    <a:lnTo>
                      <a:pt x="86228" y="17603"/>
                    </a:lnTo>
                    <a:lnTo>
                      <a:pt x="88499" y="30605"/>
                    </a:lnTo>
                    <a:lnTo>
                      <a:pt x="92679" y="33840"/>
                    </a:lnTo>
                    <a:lnTo>
                      <a:pt x="76824" y="51403"/>
                    </a:lnTo>
                    <a:lnTo>
                      <a:pt x="42622" y="36613"/>
                    </a:lnTo>
                    <a:lnTo>
                      <a:pt x="66415" y="24355"/>
                    </a:lnTo>
                    <a:lnTo>
                      <a:pt x="70856" y="14709"/>
                    </a:lnTo>
                    <a:close/>
                    <a:moveTo>
                      <a:pt x="77588" y="0"/>
                    </a:moveTo>
                    <a:lnTo>
                      <a:pt x="76301" y="744"/>
                    </a:lnTo>
                    <a:lnTo>
                      <a:pt x="70333" y="13725"/>
                    </a:lnTo>
                    <a:lnTo>
                      <a:pt x="57915" y="11374"/>
                    </a:lnTo>
                    <a:lnTo>
                      <a:pt x="56769" y="12037"/>
                    </a:lnTo>
                    <a:lnTo>
                      <a:pt x="69972" y="14529"/>
                    </a:lnTo>
                    <a:lnTo>
                      <a:pt x="65752" y="23712"/>
                    </a:lnTo>
                    <a:lnTo>
                      <a:pt x="64265" y="24476"/>
                    </a:lnTo>
                    <a:lnTo>
                      <a:pt x="49173" y="20015"/>
                    </a:lnTo>
                    <a:lnTo>
                      <a:pt x="41437" y="24516"/>
                    </a:lnTo>
                    <a:lnTo>
                      <a:pt x="45536" y="27912"/>
                    </a:lnTo>
                    <a:lnTo>
                      <a:pt x="41718" y="30183"/>
                    </a:lnTo>
                    <a:lnTo>
                      <a:pt x="31409" y="26666"/>
                    </a:lnTo>
                    <a:lnTo>
                      <a:pt x="30405" y="27249"/>
                    </a:lnTo>
                    <a:lnTo>
                      <a:pt x="41798" y="31127"/>
                    </a:lnTo>
                    <a:lnTo>
                      <a:pt x="47043" y="28032"/>
                    </a:lnTo>
                    <a:lnTo>
                      <a:pt x="42944" y="24656"/>
                    </a:lnTo>
                    <a:lnTo>
                      <a:pt x="49294" y="20979"/>
                    </a:lnTo>
                    <a:lnTo>
                      <a:pt x="63159" y="25058"/>
                    </a:lnTo>
                    <a:lnTo>
                      <a:pt x="41598" y="36171"/>
                    </a:lnTo>
                    <a:lnTo>
                      <a:pt x="38583" y="34865"/>
                    </a:lnTo>
                    <a:lnTo>
                      <a:pt x="38503" y="34824"/>
                    </a:lnTo>
                    <a:lnTo>
                      <a:pt x="14510" y="36432"/>
                    </a:lnTo>
                    <a:lnTo>
                      <a:pt x="12801" y="37417"/>
                    </a:lnTo>
                    <a:lnTo>
                      <a:pt x="38342" y="35709"/>
                    </a:lnTo>
                    <a:lnTo>
                      <a:pt x="41055" y="36874"/>
                    </a:lnTo>
                    <a:lnTo>
                      <a:pt x="36534" y="47967"/>
                    </a:lnTo>
                    <a:lnTo>
                      <a:pt x="10350" y="48589"/>
                    </a:lnTo>
                    <a:lnTo>
                      <a:pt x="1" y="64565"/>
                    </a:lnTo>
                    <a:lnTo>
                      <a:pt x="765" y="65007"/>
                    </a:lnTo>
                    <a:lnTo>
                      <a:pt x="10832" y="49454"/>
                    </a:lnTo>
                    <a:lnTo>
                      <a:pt x="37136" y="48831"/>
                    </a:lnTo>
                    <a:lnTo>
                      <a:pt x="41859" y="37216"/>
                    </a:lnTo>
                    <a:lnTo>
                      <a:pt x="76020" y="51965"/>
                    </a:lnTo>
                    <a:lnTo>
                      <a:pt x="69268" y="55964"/>
                    </a:lnTo>
                    <a:lnTo>
                      <a:pt x="72222" y="65992"/>
                    </a:lnTo>
                    <a:lnTo>
                      <a:pt x="56588" y="74311"/>
                    </a:lnTo>
                    <a:lnTo>
                      <a:pt x="47606" y="71156"/>
                    </a:lnTo>
                    <a:lnTo>
                      <a:pt x="28154" y="80822"/>
                    </a:lnTo>
                    <a:lnTo>
                      <a:pt x="29038" y="81324"/>
                    </a:lnTo>
                    <a:lnTo>
                      <a:pt x="47666" y="72080"/>
                    </a:lnTo>
                    <a:lnTo>
                      <a:pt x="56669" y="75255"/>
                    </a:lnTo>
                    <a:lnTo>
                      <a:pt x="73247" y="66414"/>
                    </a:lnTo>
                    <a:lnTo>
                      <a:pt x="70273" y="56366"/>
                    </a:lnTo>
                    <a:lnTo>
                      <a:pt x="76965" y="52387"/>
                    </a:lnTo>
                    <a:lnTo>
                      <a:pt x="94809" y="60104"/>
                    </a:lnTo>
                    <a:lnTo>
                      <a:pt x="95733" y="59561"/>
                    </a:lnTo>
                    <a:lnTo>
                      <a:pt x="77648" y="51744"/>
                    </a:lnTo>
                    <a:lnTo>
                      <a:pt x="93342" y="34362"/>
                    </a:lnTo>
                    <a:lnTo>
                      <a:pt x="102123" y="41134"/>
                    </a:lnTo>
                    <a:lnTo>
                      <a:pt x="116371" y="32694"/>
                    </a:lnTo>
                    <a:lnTo>
                      <a:pt x="134637" y="37115"/>
                    </a:lnTo>
                    <a:lnTo>
                      <a:pt x="135722" y="36472"/>
                    </a:lnTo>
                    <a:lnTo>
                      <a:pt x="116230" y="31770"/>
                    </a:lnTo>
                    <a:lnTo>
                      <a:pt x="102184" y="40089"/>
                    </a:lnTo>
                    <a:lnTo>
                      <a:pt x="94286" y="33980"/>
                    </a:lnTo>
                    <a:lnTo>
                      <a:pt x="110222" y="29982"/>
                    </a:lnTo>
                    <a:lnTo>
                      <a:pt x="111407" y="10449"/>
                    </a:lnTo>
                    <a:lnTo>
                      <a:pt x="100757" y="5285"/>
                    </a:lnTo>
                    <a:lnTo>
                      <a:pt x="108273" y="723"/>
                    </a:lnTo>
                    <a:lnTo>
                      <a:pt x="107429" y="221"/>
                    </a:lnTo>
                    <a:lnTo>
                      <a:pt x="98948" y="5365"/>
                    </a:lnTo>
                    <a:lnTo>
                      <a:pt x="110503" y="10972"/>
                    </a:lnTo>
                    <a:lnTo>
                      <a:pt x="109378" y="29278"/>
                    </a:lnTo>
                    <a:lnTo>
                      <a:pt x="93402" y="33297"/>
                    </a:lnTo>
                    <a:lnTo>
                      <a:pt x="89283" y="30102"/>
                    </a:lnTo>
                    <a:lnTo>
                      <a:pt x="86952" y="16860"/>
                    </a:lnTo>
                    <a:lnTo>
                      <a:pt x="71217" y="13886"/>
                    </a:lnTo>
                    <a:lnTo>
                      <a:pt x="775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9"/>
              <p:cNvSpPr/>
              <p:nvPr/>
            </p:nvSpPr>
            <p:spPr>
              <a:xfrm>
                <a:off x="5294076" y="3326907"/>
                <a:ext cx="231102" cy="133473"/>
              </a:xfrm>
              <a:custGeom>
                <a:avLst/>
                <a:gdLst/>
                <a:ahLst/>
                <a:cxnLst/>
                <a:rect l="l" t="t" r="r" b="b"/>
                <a:pathLst>
                  <a:path w="17363" h="10028" extrusionOk="0">
                    <a:moveTo>
                      <a:pt x="2251" y="1"/>
                    </a:moveTo>
                    <a:lnTo>
                      <a:pt x="0" y="2794"/>
                    </a:lnTo>
                    <a:lnTo>
                      <a:pt x="12519" y="10028"/>
                    </a:lnTo>
                    <a:lnTo>
                      <a:pt x="17362" y="8722"/>
                    </a:lnTo>
                    <a:lnTo>
                      <a:pt x="2251" y="1"/>
                    </a:lnTo>
                    <a:close/>
                  </a:path>
                </a:pathLst>
              </a:custGeom>
              <a:solidFill>
                <a:srgbClr val="CF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9"/>
              <p:cNvSpPr/>
              <p:nvPr/>
            </p:nvSpPr>
            <p:spPr>
              <a:xfrm>
                <a:off x="4991010" y="3197642"/>
                <a:ext cx="47623" cy="25089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885" extrusionOk="0">
                    <a:moveTo>
                      <a:pt x="1792" y="1"/>
                    </a:moveTo>
                    <a:cubicBezTo>
                      <a:pt x="1397" y="1"/>
                      <a:pt x="1005" y="96"/>
                      <a:pt x="644" y="287"/>
                    </a:cubicBezTo>
                    <a:cubicBezTo>
                      <a:pt x="1" y="649"/>
                      <a:pt x="1" y="1252"/>
                      <a:pt x="644" y="1613"/>
                    </a:cubicBezTo>
                    <a:cubicBezTo>
                      <a:pt x="1005" y="1794"/>
                      <a:pt x="1397" y="1885"/>
                      <a:pt x="1792" y="1885"/>
                    </a:cubicBezTo>
                    <a:cubicBezTo>
                      <a:pt x="2186" y="1885"/>
                      <a:pt x="2583" y="1794"/>
                      <a:pt x="2955" y="1613"/>
                    </a:cubicBezTo>
                    <a:cubicBezTo>
                      <a:pt x="3578" y="1252"/>
                      <a:pt x="3578" y="649"/>
                      <a:pt x="2955" y="287"/>
                    </a:cubicBezTo>
                    <a:cubicBezTo>
                      <a:pt x="2583" y="96"/>
                      <a:pt x="2186" y="1"/>
                      <a:pt x="1792" y="1"/>
                    </a:cubicBezTo>
                    <a:close/>
                  </a:path>
                </a:pathLst>
              </a:custGeom>
              <a:solidFill>
                <a:srgbClr val="3E3C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9"/>
              <p:cNvSpPr/>
              <p:nvPr/>
            </p:nvSpPr>
            <p:spPr>
              <a:xfrm>
                <a:off x="5034617" y="3222254"/>
                <a:ext cx="2863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1136" extrusionOk="0">
                    <a:moveTo>
                      <a:pt x="1075" y="0"/>
                    </a:moveTo>
                    <a:cubicBezTo>
                      <a:pt x="839" y="0"/>
                      <a:pt x="603" y="56"/>
                      <a:pt x="382" y="166"/>
                    </a:cubicBezTo>
                    <a:cubicBezTo>
                      <a:pt x="0" y="387"/>
                      <a:pt x="0" y="749"/>
                      <a:pt x="382" y="970"/>
                    </a:cubicBezTo>
                    <a:cubicBezTo>
                      <a:pt x="603" y="1080"/>
                      <a:pt x="839" y="1136"/>
                      <a:pt x="1075" y="1136"/>
                    </a:cubicBezTo>
                    <a:cubicBezTo>
                      <a:pt x="1311" y="1136"/>
                      <a:pt x="1548" y="1080"/>
                      <a:pt x="1769" y="970"/>
                    </a:cubicBezTo>
                    <a:cubicBezTo>
                      <a:pt x="2150" y="749"/>
                      <a:pt x="2150" y="387"/>
                      <a:pt x="1769" y="166"/>
                    </a:cubicBezTo>
                    <a:cubicBezTo>
                      <a:pt x="1548" y="56"/>
                      <a:pt x="1311" y="0"/>
                      <a:pt x="1075" y="0"/>
                    </a:cubicBezTo>
                    <a:close/>
                  </a:path>
                </a:pathLst>
              </a:custGeom>
              <a:solidFill>
                <a:srgbClr val="3E3C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9"/>
              <p:cNvSpPr/>
              <p:nvPr/>
            </p:nvSpPr>
            <p:spPr>
              <a:xfrm>
                <a:off x="3799366" y="3618008"/>
                <a:ext cx="1607742" cy="531122"/>
              </a:xfrm>
              <a:custGeom>
                <a:avLst/>
                <a:gdLst/>
                <a:ahLst/>
                <a:cxnLst/>
                <a:rect l="l" t="t" r="r" b="b"/>
                <a:pathLst>
                  <a:path w="120792" h="39904" extrusionOk="0">
                    <a:moveTo>
                      <a:pt x="91702" y="0"/>
                    </a:moveTo>
                    <a:cubicBezTo>
                      <a:pt x="86002" y="0"/>
                      <a:pt x="80706" y="3973"/>
                      <a:pt x="75698" y="8234"/>
                    </a:cubicBezTo>
                    <a:lnTo>
                      <a:pt x="75236" y="8615"/>
                    </a:lnTo>
                    <a:cubicBezTo>
                      <a:pt x="73086" y="10424"/>
                      <a:pt x="68585" y="14182"/>
                      <a:pt x="68545" y="17879"/>
                    </a:cubicBezTo>
                    <a:cubicBezTo>
                      <a:pt x="68525" y="19266"/>
                      <a:pt x="69127" y="20471"/>
                      <a:pt x="70313" y="21516"/>
                    </a:cubicBezTo>
                    <a:cubicBezTo>
                      <a:pt x="72925" y="23807"/>
                      <a:pt x="74171" y="27505"/>
                      <a:pt x="73408" y="30740"/>
                    </a:cubicBezTo>
                    <a:cubicBezTo>
                      <a:pt x="72523" y="34457"/>
                      <a:pt x="69208" y="37231"/>
                      <a:pt x="64043" y="38557"/>
                    </a:cubicBezTo>
                    <a:cubicBezTo>
                      <a:pt x="63011" y="38832"/>
                      <a:pt x="62148" y="38968"/>
                      <a:pt x="61464" y="38968"/>
                    </a:cubicBezTo>
                    <a:cubicBezTo>
                      <a:pt x="60696" y="38968"/>
                      <a:pt x="60152" y="38796"/>
                      <a:pt x="59844" y="38456"/>
                    </a:cubicBezTo>
                    <a:cubicBezTo>
                      <a:pt x="58879" y="37391"/>
                      <a:pt x="59964" y="34397"/>
                      <a:pt x="61029" y="31504"/>
                    </a:cubicBezTo>
                    <a:cubicBezTo>
                      <a:pt x="62436" y="27585"/>
                      <a:pt x="64063" y="23124"/>
                      <a:pt x="61753" y="20813"/>
                    </a:cubicBezTo>
                    <a:cubicBezTo>
                      <a:pt x="60747" y="19807"/>
                      <a:pt x="59485" y="19401"/>
                      <a:pt x="58086" y="19401"/>
                    </a:cubicBezTo>
                    <a:cubicBezTo>
                      <a:pt x="55152" y="19401"/>
                      <a:pt x="51611" y="21187"/>
                      <a:pt x="48550" y="22983"/>
                    </a:cubicBezTo>
                    <a:cubicBezTo>
                      <a:pt x="47344" y="23687"/>
                      <a:pt x="46125" y="24049"/>
                      <a:pt x="45149" y="24049"/>
                    </a:cubicBezTo>
                    <a:cubicBezTo>
                      <a:pt x="44370" y="24049"/>
                      <a:pt x="43745" y="23818"/>
                      <a:pt x="43406" y="23345"/>
                    </a:cubicBezTo>
                    <a:cubicBezTo>
                      <a:pt x="42582" y="22180"/>
                      <a:pt x="43406" y="19286"/>
                      <a:pt x="48450" y="15026"/>
                    </a:cubicBezTo>
                    <a:cubicBezTo>
                      <a:pt x="55603" y="8977"/>
                      <a:pt x="55302" y="5079"/>
                      <a:pt x="54478" y="3290"/>
                    </a:cubicBezTo>
                    <a:cubicBezTo>
                      <a:pt x="53481" y="1093"/>
                      <a:pt x="50905" y="90"/>
                      <a:pt x="48474" y="90"/>
                    </a:cubicBezTo>
                    <a:cubicBezTo>
                      <a:pt x="48014" y="90"/>
                      <a:pt x="47561" y="125"/>
                      <a:pt x="47123" y="196"/>
                    </a:cubicBezTo>
                    <a:cubicBezTo>
                      <a:pt x="44752" y="577"/>
                      <a:pt x="39085" y="3290"/>
                      <a:pt x="32735" y="7048"/>
                    </a:cubicBezTo>
                    <a:cubicBezTo>
                      <a:pt x="26385" y="10806"/>
                      <a:pt x="20799" y="16694"/>
                      <a:pt x="19111" y="21356"/>
                    </a:cubicBezTo>
                    <a:cubicBezTo>
                      <a:pt x="18388" y="23365"/>
                      <a:pt x="18548" y="25395"/>
                      <a:pt x="18709" y="27384"/>
                    </a:cubicBezTo>
                    <a:cubicBezTo>
                      <a:pt x="18950" y="30378"/>
                      <a:pt x="19131" y="32749"/>
                      <a:pt x="16358" y="34236"/>
                    </a:cubicBezTo>
                    <a:cubicBezTo>
                      <a:pt x="15807" y="34533"/>
                      <a:pt x="15168" y="34664"/>
                      <a:pt x="14470" y="34664"/>
                    </a:cubicBezTo>
                    <a:cubicBezTo>
                      <a:pt x="9259" y="34664"/>
                      <a:pt x="732" y="27372"/>
                      <a:pt x="644" y="27284"/>
                    </a:cubicBezTo>
                    <a:lnTo>
                      <a:pt x="1" y="28007"/>
                    </a:lnTo>
                    <a:cubicBezTo>
                      <a:pt x="421" y="28374"/>
                      <a:pt x="8864" y="35608"/>
                      <a:pt x="14503" y="35608"/>
                    </a:cubicBezTo>
                    <a:cubicBezTo>
                      <a:pt x="15343" y="35608"/>
                      <a:pt x="16121" y="35448"/>
                      <a:pt x="16800" y="35080"/>
                    </a:cubicBezTo>
                    <a:cubicBezTo>
                      <a:pt x="20136" y="33292"/>
                      <a:pt x="19895" y="30238"/>
                      <a:pt x="19654" y="27304"/>
                    </a:cubicBezTo>
                    <a:cubicBezTo>
                      <a:pt x="19513" y="25415"/>
                      <a:pt x="19352" y="23466"/>
                      <a:pt x="20015" y="21657"/>
                    </a:cubicBezTo>
                    <a:cubicBezTo>
                      <a:pt x="21623" y="17196"/>
                      <a:pt x="27049" y="11529"/>
                      <a:pt x="33238" y="7852"/>
                    </a:cubicBezTo>
                    <a:cubicBezTo>
                      <a:pt x="39407" y="4174"/>
                      <a:pt x="45034" y="1482"/>
                      <a:pt x="47264" y="1120"/>
                    </a:cubicBezTo>
                    <a:cubicBezTo>
                      <a:pt x="47659" y="1058"/>
                      <a:pt x="48067" y="1026"/>
                      <a:pt x="48479" y="1026"/>
                    </a:cubicBezTo>
                    <a:cubicBezTo>
                      <a:pt x="50584" y="1026"/>
                      <a:pt x="52774" y="1857"/>
                      <a:pt x="53614" y="3672"/>
                    </a:cubicBezTo>
                    <a:cubicBezTo>
                      <a:pt x="54317" y="5219"/>
                      <a:pt x="54498" y="8636"/>
                      <a:pt x="47847" y="14282"/>
                    </a:cubicBezTo>
                    <a:cubicBezTo>
                      <a:pt x="43125" y="18261"/>
                      <a:pt x="41195" y="21838"/>
                      <a:pt x="42622" y="23867"/>
                    </a:cubicBezTo>
                    <a:cubicBezTo>
                      <a:pt x="43156" y="24619"/>
                      <a:pt x="44064" y="24996"/>
                      <a:pt x="45170" y="24996"/>
                    </a:cubicBezTo>
                    <a:cubicBezTo>
                      <a:pt x="46312" y="24996"/>
                      <a:pt x="47664" y="24594"/>
                      <a:pt x="49032" y="23787"/>
                    </a:cubicBezTo>
                    <a:cubicBezTo>
                      <a:pt x="52963" y="21490"/>
                      <a:pt x="55937" y="20352"/>
                      <a:pt x="58109" y="20352"/>
                    </a:cubicBezTo>
                    <a:cubicBezTo>
                      <a:pt x="59358" y="20352"/>
                      <a:pt x="60341" y="20728"/>
                      <a:pt x="61089" y="21476"/>
                    </a:cubicBezTo>
                    <a:cubicBezTo>
                      <a:pt x="62958" y="23345"/>
                      <a:pt x="61451" y="27505"/>
                      <a:pt x="60125" y="31162"/>
                    </a:cubicBezTo>
                    <a:cubicBezTo>
                      <a:pt x="58879" y="34618"/>
                      <a:pt x="57794" y="37592"/>
                      <a:pt x="59140" y="39079"/>
                    </a:cubicBezTo>
                    <a:cubicBezTo>
                      <a:pt x="59643" y="39622"/>
                      <a:pt x="60406" y="39903"/>
                      <a:pt x="61451" y="39903"/>
                    </a:cubicBezTo>
                    <a:cubicBezTo>
                      <a:pt x="62416" y="39883"/>
                      <a:pt x="63360" y="39742"/>
                      <a:pt x="64284" y="39481"/>
                    </a:cubicBezTo>
                    <a:cubicBezTo>
                      <a:pt x="69811" y="38054"/>
                      <a:pt x="73367" y="35020"/>
                      <a:pt x="74332" y="30961"/>
                    </a:cubicBezTo>
                    <a:cubicBezTo>
                      <a:pt x="75176" y="27384"/>
                      <a:pt x="73809" y="23305"/>
                      <a:pt x="70936" y="20793"/>
                    </a:cubicBezTo>
                    <a:cubicBezTo>
                      <a:pt x="69951" y="19929"/>
                      <a:pt x="69469" y="18984"/>
                      <a:pt x="69489" y="17879"/>
                    </a:cubicBezTo>
                    <a:cubicBezTo>
                      <a:pt x="69509" y="14624"/>
                      <a:pt x="73950" y="10926"/>
                      <a:pt x="75839" y="9339"/>
                    </a:cubicBezTo>
                    <a:lnTo>
                      <a:pt x="76301" y="8957"/>
                    </a:lnTo>
                    <a:cubicBezTo>
                      <a:pt x="81167" y="4829"/>
                      <a:pt x="86281" y="971"/>
                      <a:pt x="91715" y="971"/>
                    </a:cubicBezTo>
                    <a:cubicBezTo>
                      <a:pt x="93688" y="971"/>
                      <a:pt x="95702" y="1479"/>
                      <a:pt x="97763" y="2667"/>
                    </a:cubicBezTo>
                    <a:cubicBezTo>
                      <a:pt x="102646" y="5501"/>
                      <a:pt x="101400" y="8374"/>
                      <a:pt x="99832" y="12011"/>
                    </a:cubicBezTo>
                    <a:cubicBezTo>
                      <a:pt x="99029" y="13840"/>
                      <a:pt x="98205" y="15729"/>
                      <a:pt x="98205" y="17739"/>
                    </a:cubicBezTo>
                    <a:cubicBezTo>
                      <a:pt x="98205" y="19165"/>
                      <a:pt x="98808" y="20291"/>
                      <a:pt x="99933" y="20934"/>
                    </a:cubicBezTo>
                    <a:cubicBezTo>
                      <a:pt x="100724" y="21386"/>
                      <a:pt x="101779" y="21605"/>
                      <a:pt x="103051" y="21605"/>
                    </a:cubicBezTo>
                    <a:cubicBezTo>
                      <a:pt x="107205" y="21605"/>
                      <a:pt x="113668" y="19266"/>
                      <a:pt x="120791" y="15066"/>
                    </a:cubicBezTo>
                    <a:lnTo>
                      <a:pt x="120309" y="14242"/>
                    </a:lnTo>
                    <a:cubicBezTo>
                      <a:pt x="113357" y="18331"/>
                      <a:pt x="106947" y="20660"/>
                      <a:pt x="103044" y="20660"/>
                    </a:cubicBezTo>
                    <a:cubicBezTo>
                      <a:pt x="101960" y="20660"/>
                      <a:pt x="101070" y="20481"/>
                      <a:pt x="100415" y="20110"/>
                    </a:cubicBezTo>
                    <a:cubicBezTo>
                      <a:pt x="99591" y="19627"/>
                      <a:pt x="99189" y="18844"/>
                      <a:pt x="99189" y="17739"/>
                    </a:cubicBezTo>
                    <a:cubicBezTo>
                      <a:pt x="99189" y="15930"/>
                      <a:pt x="99973" y="14142"/>
                      <a:pt x="100717" y="12393"/>
                    </a:cubicBezTo>
                    <a:cubicBezTo>
                      <a:pt x="102264" y="8796"/>
                      <a:pt x="103872" y="5119"/>
                      <a:pt x="98245" y="1843"/>
                    </a:cubicBezTo>
                    <a:cubicBezTo>
                      <a:pt x="96004" y="551"/>
                      <a:pt x="93825" y="0"/>
                      <a:pt x="917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9"/>
              <p:cNvSpPr/>
              <p:nvPr/>
            </p:nvSpPr>
            <p:spPr>
              <a:xfrm>
                <a:off x="4901680" y="3262441"/>
                <a:ext cx="82921" cy="269235"/>
              </a:xfrm>
              <a:custGeom>
                <a:avLst/>
                <a:gdLst/>
                <a:ahLst/>
                <a:cxnLst/>
                <a:rect l="l" t="t" r="r" b="b"/>
                <a:pathLst>
                  <a:path w="6230" h="20228" extrusionOk="0">
                    <a:moveTo>
                      <a:pt x="1507" y="1"/>
                    </a:moveTo>
                    <a:cubicBezTo>
                      <a:pt x="1507" y="1"/>
                      <a:pt x="502" y="1849"/>
                      <a:pt x="402" y="2492"/>
                    </a:cubicBezTo>
                    <a:cubicBezTo>
                      <a:pt x="301" y="3336"/>
                      <a:pt x="301" y="4180"/>
                      <a:pt x="402" y="5024"/>
                    </a:cubicBezTo>
                    <a:cubicBezTo>
                      <a:pt x="502" y="5929"/>
                      <a:pt x="20" y="18367"/>
                      <a:pt x="0" y="19754"/>
                    </a:cubicBezTo>
                    <a:cubicBezTo>
                      <a:pt x="389" y="20109"/>
                      <a:pt x="775" y="20227"/>
                      <a:pt x="1117" y="20227"/>
                    </a:cubicBezTo>
                    <a:cubicBezTo>
                      <a:pt x="1802" y="20227"/>
                      <a:pt x="2311" y="19754"/>
                      <a:pt x="2311" y="19754"/>
                    </a:cubicBezTo>
                    <a:cubicBezTo>
                      <a:pt x="2432" y="17624"/>
                      <a:pt x="2733" y="15514"/>
                      <a:pt x="3215" y="13444"/>
                    </a:cubicBezTo>
                    <a:cubicBezTo>
                      <a:pt x="4039" y="9907"/>
                      <a:pt x="3436" y="8240"/>
                      <a:pt x="3436" y="6833"/>
                    </a:cubicBezTo>
                    <a:cubicBezTo>
                      <a:pt x="3436" y="5446"/>
                      <a:pt x="6229" y="1508"/>
                      <a:pt x="6229" y="1508"/>
                    </a:cubicBezTo>
                    <a:lnTo>
                      <a:pt x="1507" y="1"/>
                    </a:lnTo>
                    <a:close/>
                  </a:path>
                </a:pathLst>
              </a:custGeom>
              <a:solidFill>
                <a:srgbClr val="F7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9"/>
              <p:cNvSpPr/>
              <p:nvPr/>
            </p:nvSpPr>
            <p:spPr>
              <a:xfrm>
                <a:off x="4816609" y="3512278"/>
                <a:ext cx="128135" cy="115358"/>
              </a:xfrm>
              <a:custGeom>
                <a:avLst/>
                <a:gdLst/>
                <a:ahLst/>
                <a:cxnLst/>
                <a:rect l="l" t="t" r="r" b="b"/>
                <a:pathLst>
                  <a:path w="9627" h="8667" extrusionOk="0">
                    <a:moveTo>
                      <a:pt x="6250" y="0"/>
                    </a:moveTo>
                    <a:cubicBezTo>
                      <a:pt x="6029" y="925"/>
                      <a:pt x="4804" y="2974"/>
                      <a:pt x="3095" y="4522"/>
                    </a:cubicBezTo>
                    <a:cubicBezTo>
                      <a:pt x="1407" y="6049"/>
                      <a:pt x="1" y="7677"/>
                      <a:pt x="1950" y="8541"/>
                    </a:cubicBezTo>
                    <a:cubicBezTo>
                      <a:pt x="2148" y="8626"/>
                      <a:pt x="2369" y="8666"/>
                      <a:pt x="2608" y="8666"/>
                    </a:cubicBezTo>
                    <a:cubicBezTo>
                      <a:pt x="4714" y="8666"/>
                      <a:pt x="8188" y="5555"/>
                      <a:pt x="9506" y="3497"/>
                    </a:cubicBezTo>
                    <a:cubicBezTo>
                      <a:pt x="9626" y="2351"/>
                      <a:pt x="8762" y="0"/>
                      <a:pt x="8762" y="0"/>
                    </a:cubicBezTo>
                    <a:cubicBezTo>
                      <a:pt x="8575" y="236"/>
                      <a:pt x="8244" y="347"/>
                      <a:pt x="7821" y="347"/>
                    </a:cubicBezTo>
                    <a:cubicBezTo>
                      <a:pt x="7379" y="347"/>
                      <a:pt x="6836" y="226"/>
                      <a:pt x="6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9"/>
              <p:cNvSpPr/>
              <p:nvPr/>
            </p:nvSpPr>
            <p:spPr>
              <a:xfrm>
                <a:off x="4828656" y="3550787"/>
                <a:ext cx="114746" cy="76852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5774" extrusionOk="0">
                    <a:moveTo>
                      <a:pt x="8601" y="1"/>
                    </a:moveTo>
                    <a:cubicBezTo>
                      <a:pt x="7266" y="2058"/>
                      <a:pt x="3809" y="5151"/>
                      <a:pt x="1706" y="5151"/>
                    </a:cubicBezTo>
                    <a:cubicBezTo>
                      <a:pt x="1466" y="5151"/>
                      <a:pt x="1244" y="5111"/>
                      <a:pt x="1045" y="5025"/>
                    </a:cubicBezTo>
                    <a:cubicBezTo>
                      <a:pt x="523" y="4784"/>
                      <a:pt x="261" y="4522"/>
                      <a:pt x="161" y="4181"/>
                    </a:cubicBezTo>
                    <a:lnTo>
                      <a:pt x="161" y="4181"/>
                    </a:lnTo>
                    <a:cubicBezTo>
                      <a:pt x="0" y="4763"/>
                      <a:pt x="221" y="5286"/>
                      <a:pt x="1045" y="5648"/>
                    </a:cubicBezTo>
                    <a:cubicBezTo>
                      <a:pt x="1243" y="5733"/>
                      <a:pt x="1464" y="5773"/>
                      <a:pt x="1703" y="5773"/>
                    </a:cubicBezTo>
                    <a:cubicBezTo>
                      <a:pt x="3809" y="5773"/>
                      <a:pt x="7283" y="2662"/>
                      <a:pt x="8601" y="604"/>
                    </a:cubicBezTo>
                    <a:cubicBezTo>
                      <a:pt x="8621" y="403"/>
                      <a:pt x="8621" y="202"/>
                      <a:pt x="8601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9"/>
              <p:cNvSpPr/>
              <p:nvPr/>
            </p:nvSpPr>
            <p:spPr>
              <a:xfrm>
                <a:off x="4972828" y="3245589"/>
                <a:ext cx="155141" cy="90947"/>
              </a:xfrm>
              <a:custGeom>
                <a:avLst/>
                <a:gdLst/>
                <a:ahLst/>
                <a:cxnLst/>
                <a:rect l="l" t="t" r="r" b="b"/>
                <a:pathLst>
                  <a:path w="11656" h="6833" extrusionOk="0">
                    <a:moveTo>
                      <a:pt x="1869" y="1"/>
                    </a:moveTo>
                    <a:lnTo>
                      <a:pt x="0" y="2010"/>
                    </a:lnTo>
                    <a:cubicBezTo>
                      <a:pt x="0" y="2010"/>
                      <a:pt x="1548" y="3537"/>
                      <a:pt x="3537" y="3979"/>
                    </a:cubicBezTo>
                    <a:cubicBezTo>
                      <a:pt x="5546" y="4401"/>
                      <a:pt x="10912" y="6833"/>
                      <a:pt x="10912" y="6833"/>
                    </a:cubicBezTo>
                    <a:lnTo>
                      <a:pt x="11655" y="5225"/>
                    </a:lnTo>
                    <a:cubicBezTo>
                      <a:pt x="11655" y="5225"/>
                      <a:pt x="8943" y="2935"/>
                      <a:pt x="7677" y="2010"/>
                    </a:cubicBezTo>
                    <a:cubicBezTo>
                      <a:pt x="6431" y="1086"/>
                      <a:pt x="1869" y="1"/>
                      <a:pt x="1869" y="1"/>
                    </a:cubicBezTo>
                    <a:close/>
                  </a:path>
                </a:pathLst>
              </a:custGeom>
              <a:solidFill>
                <a:srgbClr val="F7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9"/>
              <p:cNvSpPr/>
              <p:nvPr/>
            </p:nvSpPr>
            <p:spPr>
              <a:xfrm>
                <a:off x="4964801" y="3238907"/>
                <a:ext cx="140434" cy="83999"/>
              </a:xfrm>
              <a:custGeom>
                <a:avLst/>
                <a:gdLst/>
                <a:ahLst/>
                <a:cxnLst/>
                <a:rect l="l" t="t" r="r" b="b"/>
                <a:pathLst>
                  <a:path w="10551" h="6311" extrusionOk="0">
                    <a:moveTo>
                      <a:pt x="2834" y="0"/>
                    </a:moveTo>
                    <a:lnTo>
                      <a:pt x="0" y="2814"/>
                    </a:lnTo>
                    <a:cubicBezTo>
                      <a:pt x="0" y="2814"/>
                      <a:pt x="2151" y="4059"/>
                      <a:pt x="4140" y="4502"/>
                    </a:cubicBezTo>
                    <a:cubicBezTo>
                      <a:pt x="5265" y="4743"/>
                      <a:pt x="7415" y="5607"/>
                      <a:pt x="9103" y="6310"/>
                    </a:cubicBezTo>
                    <a:cubicBezTo>
                      <a:pt x="9887" y="5928"/>
                      <a:pt x="10550" y="5406"/>
                      <a:pt x="10470" y="4280"/>
                    </a:cubicBezTo>
                    <a:cubicBezTo>
                      <a:pt x="9706" y="3637"/>
                      <a:pt x="8862" y="2954"/>
                      <a:pt x="8280" y="2532"/>
                    </a:cubicBezTo>
                    <a:cubicBezTo>
                      <a:pt x="7034" y="1608"/>
                      <a:pt x="2834" y="0"/>
                      <a:pt x="2834" y="0"/>
                    </a:cubicBezTo>
                    <a:close/>
                  </a:path>
                </a:pathLst>
              </a:custGeom>
              <a:solidFill>
                <a:srgbClr val="F768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9"/>
              <p:cNvSpPr/>
              <p:nvPr/>
            </p:nvSpPr>
            <p:spPr>
              <a:xfrm>
                <a:off x="5054677" y="3307645"/>
                <a:ext cx="96830" cy="109315"/>
              </a:xfrm>
              <a:custGeom>
                <a:avLst/>
                <a:gdLst/>
                <a:ahLst/>
                <a:cxnLst/>
                <a:rect l="l" t="t" r="r" b="b"/>
                <a:pathLst>
                  <a:path w="7275" h="8213" extrusionOk="0">
                    <a:moveTo>
                      <a:pt x="4916" y="0"/>
                    </a:moveTo>
                    <a:cubicBezTo>
                      <a:pt x="4895" y="0"/>
                      <a:pt x="4883" y="1"/>
                      <a:pt x="4883" y="1"/>
                    </a:cubicBezTo>
                    <a:cubicBezTo>
                      <a:pt x="5058" y="924"/>
                      <a:pt x="4583" y="1772"/>
                      <a:pt x="3956" y="1772"/>
                    </a:cubicBezTo>
                    <a:cubicBezTo>
                      <a:pt x="3859" y="1772"/>
                      <a:pt x="3759" y="1752"/>
                      <a:pt x="3658" y="1709"/>
                    </a:cubicBezTo>
                    <a:lnTo>
                      <a:pt x="3658" y="1709"/>
                    </a:lnTo>
                    <a:cubicBezTo>
                      <a:pt x="3678" y="2211"/>
                      <a:pt x="2834" y="5044"/>
                      <a:pt x="1929" y="5547"/>
                    </a:cubicBezTo>
                    <a:cubicBezTo>
                      <a:pt x="1045" y="6029"/>
                      <a:pt x="0" y="6632"/>
                      <a:pt x="101" y="7737"/>
                    </a:cubicBezTo>
                    <a:cubicBezTo>
                      <a:pt x="233" y="8063"/>
                      <a:pt x="799" y="8212"/>
                      <a:pt x="1473" y="8212"/>
                    </a:cubicBezTo>
                    <a:cubicBezTo>
                      <a:pt x="2544" y="8212"/>
                      <a:pt x="3884" y="7836"/>
                      <a:pt x="4180" y="7195"/>
                    </a:cubicBezTo>
                    <a:cubicBezTo>
                      <a:pt x="4682" y="6130"/>
                      <a:pt x="5185" y="4844"/>
                      <a:pt x="6049" y="4000"/>
                    </a:cubicBezTo>
                    <a:cubicBezTo>
                      <a:pt x="6933" y="3135"/>
                      <a:pt x="7275" y="2392"/>
                      <a:pt x="7235" y="1307"/>
                    </a:cubicBezTo>
                    <a:cubicBezTo>
                      <a:pt x="6681" y="51"/>
                      <a:pt x="5159" y="0"/>
                      <a:pt x="49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9"/>
              <p:cNvSpPr/>
              <p:nvPr/>
            </p:nvSpPr>
            <p:spPr>
              <a:xfrm>
                <a:off x="5055742" y="3321556"/>
                <a:ext cx="95765" cy="95393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7167" extrusionOk="0">
                    <a:moveTo>
                      <a:pt x="7014" y="1"/>
                    </a:moveTo>
                    <a:cubicBezTo>
                      <a:pt x="7014" y="1005"/>
                      <a:pt x="6672" y="1709"/>
                      <a:pt x="5848" y="2512"/>
                    </a:cubicBezTo>
                    <a:cubicBezTo>
                      <a:pt x="4964" y="3356"/>
                      <a:pt x="4462" y="4663"/>
                      <a:pt x="3980" y="5708"/>
                    </a:cubicBezTo>
                    <a:cubicBezTo>
                      <a:pt x="3671" y="6351"/>
                      <a:pt x="2318" y="6735"/>
                      <a:pt x="1248" y="6735"/>
                    </a:cubicBezTo>
                    <a:cubicBezTo>
                      <a:pt x="713" y="6735"/>
                      <a:pt x="249" y="6639"/>
                      <a:pt x="21" y="6431"/>
                    </a:cubicBezTo>
                    <a:cubicBezTo>
                      <a:pt x="1" y="6511"/>
                      <a:pt x="1" y="6592"/>
                      <a:pt x="21" y="6692"/>
                    </a:cubicBezTo>
                    <a:cubicBezTo>
                      <a:pt x="152" y="7017"/>
                      <a:pt x="712" y="7166"/>
                      <a:pt x="1380" y="7166"/>
                    </a:cubicBezTo>
                    <a:cubicBezTo>
                      <a:pt x="2448" y="7166"/>
                      <a:pt x="3791" y="6785"/>
                      <a:pt x="4100" y="6130"/>
                    </a:cubicBezTo>
                    <a:cubicBezTo>
                      <a:pt x="4602" y="5085"/>
                      <a:pt x="5105" y="3778"/>
                      <a:pt x="5969" y="2934"/>
                    </a:cubicBezTo>
                    <a:cubicBezTo>
                      <a:pt x="6853" y="2090"/>
                      <a:pt x="7195" y="1347"/>
                      <a:pt x="7155" y="242"/>
                    </a:cubicBezTo>
                    <a:cubicBezTo>
                      <a:pt x="7114" y="161"/>
                      <a:pt x="7074" y="81"/>
                      <a:pt x="7014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9"/>
              <p:cNvSpPr/>
              <p:nvPr/>
            </p:nvSpPr>
            <p:spPr>
              <a:xfrm>
                <a:off x="4889900" y="3140737"/>
                <a:ext cx="97642" cy="127856"/>
              </a:xfrm>
              <a:custGeom>
                <a:avLst/>
                <a:gdLst/>
                <a:ahLst/>
                <a:cxnLst/>
                <a:rect l="l" t="t" r="r" b="b"/>
                <a:pathLst>
                  <a:path w="7336" h="9606" extrusionOk="0">
                    <a:moveTo>
                      <a:pt x="342" y="0"/>
                    </a:moveTo>
                    <a:cubicBezTo>
                      <a:pt x="342" y="1"/>
                      <a:pt x="1" y="8902"/>
                      <a:pt x="3497" y="9606"/>
                    </a:cubicBezTo>
                    <a:cubicBezTo>
                      <a:pt x="5989" y="9405"/>
                      <a:pt x="7336" y="6953"/>
                      <a:pt x="7336" y="6953"/>
                    </a:cubicBezTo>
                    <a:lnTo>
                      <a:pt x="6230" y="503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9"/>
              <p:cNvSpPr/>
              <p:nvPr/>
            </p:nvSpPr>
            <p:spPr>
              <a:xfrm>
                <a:off x="4898193" y="3152557"/>
                <a:ext cx="133752" cy="325097"/>
              </a:xfrm>
              <a:custGeom>
                <a:avLst/>
                <a:gdLst/>
                <a:ahLst/>
                <a:cxnLst/>
                <a:rect l="l" t="t" r="r" b="b"/>
                <a:pathLst>
                  <a:path w="10049" h="24425" extrusionOk="0">
                    <a:moveTo>
                      <a:pt x="7263" y="1"/>
                    </a:moveTo>
                    <a:cubicBezTo>
                      <a:pt x="5847" y="1"/>
                      <a:pt x="4160" y="186"/>
                      <a:pt x="2915" y="901"/>
                    </a:cubicBezTo>
                    <a:cubicBezTo>
                      <a:pt x="2312" y="3553"/>
                      <a:pt x="1769" y="5925"/>
                      <a:pt x="1247" y="7673"/>
                    </a:cubicBezTo>
                    <a:cubicBezTo>
                      <a:pt x="1086" y="8135"/>
                      <a:pt x="242" y="10627"/>
                      <a:pt x="162" y="11210"/>
                    </a:cubicBezTo>
                    <a:cubicBezTo>
                      <a:pt x="21" y="12214"/>
                      <a:pt x="1" y="13239"/>
                      <a:pt x="81" y="14244"/>
                    </a:cubicBezTo>
                    <a:cubicBezTo>
                      <a:pt x="141" y="14827"/>
                      <a:pt x="262" y="19911"/>
                      <a:pt x="262" y="23809"/>
                    </a:cubicBezTo>
                    <a:cubicBezTo>
                      <a:pt x="817" y="24208"/>
                      <a:pt x="1483" y="24425"/>
                      <a:pt x="2152" y="24425"/>
                    </a:cubicBezTo>
                    <a:cubicBezTo>
                      <a:pt x="2428" y="24425"/>
                      <a:pt x="2705" y="24388"/>
                      <a:pt x="2975" y="24311"/>
                    </a:cubicBezTo>
                    <a:cubicBezTo>
                      <a:pt x="3116" y="23508"/>
                      <a:pt x="3457" y="22503"/>
                      <a:pt x="3658" y="21579"/>
                    </a:cubicBezTo>
                    <a:cubicBezTo>
                      <a:pt x="4462" y="18042"/>
                      <a:pt x="3919" y="16495"/>
                      <a:pt x="3919" y="15108"/>
                    </a:cubicBezTo>
                    <a:cubicBezTo>
                      <a:pt x="3919" y="13721"/>
                      <a:pt x="6491" y="9783"/>
                      <a:pt x="6491" y="9783"/>
                    </a:cubicBezTo>
                    <a:cubicBezTo>
                      <a:pt x="7235" y="8617"/>
                      <a:pt x="8421" y="6809"/>
                      <a:pt x="9064" y="5563"/>
                    </a:cubicBezTo>
                    <a:cubicBezTo>
                      <a:pt x="10048" y="3614"/>
                      <a:pt x="10008" y="218"/>
                      <a:pt x="10008" y="218"/>
                    </a:cubicBezTo>
                    <a:cubicBezTo>
                      <a:pt x="10008" y="218"/>
                      <a:pt x="8793" y="1"/>
                      <a:pt x="72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9"/>
              <p:cNvSpPr/>
              <p:nvPr/>
            </p:nvSpPr>
            <p:spPr>
              <a:xfrm>
                <a:off x="4894186" y="2885549"/>
                <a:ext cx="187498" cy="175266"/>
              </a:xfrm>
              <a:custGeom>
                <a:avLst/>
                <a:gdLst/>
                <a:ahLst/>
                <a:cxnLst/>
                <a:rect l="l" t="t" r="r" b="b"/>
                <a:pathLst>
                  <a:path w="14087" h="13168" extrusionOk="0">
                    <a:moveTo>
                      <a:pt x="6652" y="1"/>
                    </a:moveTo>
                    <a:cubicBezTo>
                      <a:pt x="6652" y="1"/>
                      <a:pt x="3155" y="182"/>
                      <a:pt x="2854" y="604"/>
                    </a:cubicBezTo>
                    <a:cubicBezTo>
                      <a:pt x="2552" y="1046"/>
                      <a:pt x="0" y="2111"/>
                      <a:pt x="0" y="2111"/>
                    </a:cubicBezTo>
                    <a:lnTo>
                      <a:pt x="362" y="5708"/>
                    </a:lnTo>
                    <a:lnTo>
                      <a:pt x="1327" y="11194"/>
                    </a:lnTo>
                    <a:cubicBezTo>
                      <a:pt x="1327" y="11194"/>
                      <a:pt x="4950" y="13168"/>
                      <a:pt x="7905" y="13168"/>
                    </a:cubicBezTo>
                    <a:cubicBezTo>
                      <a:pt x="8552" y="13168"/>
                      <a:pt x="9168" y="13073"/>
                      <a:pt x="9706" y="12842"/>
                    </a:cubicBezTo>
                    <a:cubicBezTo>
                      <a:pt x="9888" y="11021"/>
                      <a:pt x="10647" y="8558"/>
                      <a:pt x="11237" y="8558"/>
                    </a:cubicBezTo>
                    <a:cubicBezTo>
                      <a:pt x="11298" y="8558"/>
                      <a:pt x="11357" y="8585"/>
                      <a:pt x="11414" y="8642"/>
                    </a:cubicBezTo>
                    <a:cubicBezTo>
                      <a:pt x="11515" y="8742"/>
                      <a:pt x="11655" y="8903"/>
                      <a:pt x="11816" y="9084"/>
                    </a:cubicBezTo>
                    <a:lnTo>
                      <a:pt x="14087" y="6592"/>
                    </a:lnTo>
                    <a:cubicBezTo>
                      <a:pt x="13183" y="5306"/>
                      <a:pt x="12319" y="4241"/>
                      <a:pt x="11897" y="3960"/>
                    </a:cubicBezTo>
                    <a:cubicBezTo>
                      <a:pt x="10952" y="3296"/>
                      <a:pt x="10430" y="2834"/>
                      <a:pt x="8943" y="2473"/>
                    </a:cubicBezTo>
                    <a:cubicBezTo>
                      <a:pt x="5928" y="1749"/>
                      <a:pt x="6652" y="1"/>
                      <a:pt x="6652" y="1"/>
                    </a:cubicBezTo>
                    <a:close/>
                  </a:path>
                </a:pathLst>
              </a:custGeom>
              <a:solidFill>
                <a:srgbClr val="F7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9"/>
              <p:cNvSpPr/>
              <p:nvPr/>
            </p:nvSpPr>
            <p:spPr>
              <a:xfrm>
                <a:off x="4888569" y="2898927"/>
                <a:ext cx="158083" cy="270020"/>
              </a:xfrm>
              <a:custGeom>
                <a:avLst/>
                <a:gdLst/>
                <a:ahLst/>
                <a:cxnLst/>
                <a:rect l="l" t="t" r="r" b="b"/>
                <a:pathLst>
                  <a:path w="11877" h="20287" extrusionOk="0">
                    <a:moveTo>
                      <a:pt x="2171" y="1"/>
                    </a:moveTo>
                    <a:lnTo>
                      <a:pt x="2171" y="1"/>
                    </a:lnTo>
                    <a:cubicBezTo>
                      <a:pt x="1789" y="202"/>
                      <a:pt x="1387" y="362"/>
                      <a:pt x="965" y="483"/>
                    </a:cubicBezTo>
                    <a:cubicBezTo>
                      <a:pt x="0" y="2914"/>
                      <a:pt x="583" y="6974"/>
                      <a:pt x="503" y="9023"/>
                    </a:cubicBezTo>
                    <a:cubicBezTo>
                      <a:pt x="442" y="11294"/>
                      <a:pt x="282" y="14650"/>
                      <a:pt x="0" y="17322"/>
                    </a:cubicBezTo>
                    <a:cubicBezTo>
                      <a:pt x="0" y="19308"/>
                      <a:pt x="3509" y="20286"/>
                      <a:pt x="7009" y="20286"/>
                    </a:cubicBezTo>
                    <a:cubicBezTo>
                      <a:pt x="8787" y="20286"/>
                      <a:pt x="10563" y="20034"/>
                      <a:pt x="11876" y="19533"/>
                    </a:cubicBezTo>
                    <a:cubicBezTo>
                      <a:pt x="10691" y="17503"/>
                      <a:pt x="10751" y="13866"/>
                      <a:pt x="11012" y="11254"/>
                    </a:cubicBezTo>
                    <a:lnTo>
                      <a:pt x="11012" y="11254"/>
                    </a:lnTo>
                    <a:cubicBezTo>
                      <a:pt x="10711" y="11515"/>
                      <a:pt x="10329" y="11676"/>
                      <a:pt x="9927" y="11716"/>
                    </a:cubicBezTo>
                    <a:cubicBezTo>
                      <a:pt x="7576" y="8420"/>
                      <a:pt x="8902" y="4984"/>
                      <a:pt x="10329" y="1689"/>
                    </a:cubicBezTo>
                    <a:cubicBezTo>
                      <a:pt x="9485" y="1488"/>
                      <a:pt x="8581" y="1166"/>
                      <a:pt x="8581" y="1166"/>
                    </a:cubicBezTo>
                    <a:cubicBezTo>
                      <a:pt x="8119" y="2432"/>
                      <a:pt x="6250" y="6250"/>
                      <a:pt x="3919" y="6491"/>
                    </a:cubicBezTo>
                    <a:cubicBezTo>
                      <a:pt x="2130" y="5165"/>
                      <a:pt x="1708" y="1508"/>
                      <a:pt x="21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9"/>
              <p:cNvSpPr/>
              <p:nvPr/>
            </p:nvSpPr>
            <p:spPr>
              <a:xfrm>
                <a:off x="4819285" y="2905342"/>
                <a:ext cx="140514" cy="239713"/>
              </a:xfrm>
              <a:custGeom>
                <a:avLst/>
                <a:gdLst/>
                <a:ahLst/>
                <a:cxnLst/>
                <a:rect l="l" t="t" r="r" b="b"/>
                <a:pathLst>
                  <a:path w="10557" h="18010" extrusionOk="0">
                    <a:moveTo>
                      <a:pt x="6170" y="1"/>
                    </a:moveTo>
                    <a:lnTo>
                      <a:pt x="6170" y="1"/>
                    </a:lnTo>
                    <a:cubicBezTo>
                      <a:pt x="5386" y="262"/>
                      <a:pt x="4844" y="282"/>
                      <a:pt x="4341" y="644"/>
                    </a:cubicBezTo>
                    <a:cubicBezTo>
                      <a:pt x="3839" y="1006"/>
                      <a:pt x="2392" y="4623"/>
                      <a:pt x="1669" y="6592"/>
                    </a:cubicBezTo>
                    <a:cubicBezTo>
                      <a:pt x="1267" y="7516"/>
                      <a:pt x="965" y="8300"/>
                      <a:pt x="744" y="8883"/>
                    </a:cubicBezTo>
                    <a:cubicBezTo>
                      <a:pt x="1" y="10852"/>
                      <a:pt x="342" y="12118"/>
                      <a:pt x="2754" y="13806"/>
                    </a:cubicBezTo>
                    <a:cubicBezTo>
                      <a:pt x="5185" y="15474"/>
                      <a:pt x="7114" y="17423"/>
                      <a:pt x="8260" y="17946"/>
                    </a:cubicBezTo>
                    <a:cubicBezTo>
                      <a:pt x="8362" y="17990"/>
                      <a:pt x="8463" y="18010"/>
                      <a:pt x="8564" y="18010"/>
                    </a:cubicBezTo>
                    <a:cubicBezTo>
                      <a:pt x="9616" y="18010"/>
                      <a:pt x="10557" y="15800"/>
                      <a:pt x="10410" y="15213"/>
                    </a:cubicBezTo>
                    <a:cubicBezTo>
                      <a:pt x="10287" y="14788"/>
                      <a:pt x="9743" y="14550"/>
                      <a:pt x="9135" y="14550"/>
                    </a:cubicBezTo>
                    <a:cubicBezTo>
                      <a:pt x="8852" y="14550"/>
                      <a:pt x="8555" y="14602"/>
                      <a:pt x="8280" y="14710"/>
                    </a:cubicBezTo>
                    <a:cubicBezTo>
                      <a:pt x="6552" y="14389"/>
                      <a:pt x="3980" y="11093"/>
                      <a:pt x="3357" y="10048"/>
                    </a:cubicBezTo>
                    <a:cubicBezTo>
                      <a:pt x="3276" y="9928"/>
                      <a:pt x="3236" y="9787"/>
                      <a:pt x="3236" y="9646"/>
                    </a:cubicBezTo>
                    <a:cubicBezTo>
                      <a:pt x="3327" y="9391"/>
                      <a:pt x="4499" y="6044"/>
                      <a:pt x="5300" y="6044"/>
                    </a:cubicBezTo>
                    <a:cubicBezTo>
                      <a:pt x="5380" y="6044"/>
                      <a:pt x="5456" y="6077"/>
                      <a:pt x="5527" y="6150"/>
                    </a:cubicBezTo>
                    <a:cubicBezTo>
                      <a:pt x="5587" y="6331"/>
                      <a:pt x="5728" y="7195"/>
                      <a:pt x="5708" y="8541"/>
                    </a:cubicBezTo>
                    <a:cubicBezTo>
                      <a:pt x="5989" y="5688"/>
                      <a:pt x="5205" y="2473"/>
                      <a:pt x="6170" y="1"/>
                    </a:cubicBezTo>
                    <a:close/>
                  </a:path>
                </a:pathLst>
              </a:custGeom>
              <a:solidFill>
                <a:srgbClr val="F7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9"/>
              <p:cNvSpPr/>
              <p:nvPr/>
            </p:nvSpPr>
            <p:spPr>
              <a:xfrm>
                <a:off x="4989413" y="2923273"/>
                <a:ext cx="134271" cy="259665"/>
              </a:xfrm>
              <a:custGeom>
                <a:avLst/>
                <a:gdLst/>
                <a:ahLst/>
                <a:cxnLst/>
                <a:rect l="l" t="t" r="r" b="b"/>
                <a:pathLst>
                  <a:path w="10088" h="19509" extrusionOk="0">
                    <a:moveTo>
                      <a:pt x="2914" y="0"/>
                    </a:moveTo>
                    <a:cubicBezTo>
                      <a:pt x="1487" y="3296"/>
                      <a:pt x="0" y="6591"/>
                      <a:pt x="2371" y="9887"/>
                    </a:cubicBezTo>
                    <a:cubicBezTo>
                      <a:pt x="2494" y="10045"/>
                      <a:pt x="2629" y="10121"/>
                      <a:pt x="2765" y="10121"/>
                    </a:cubicBezTo>
                    <a:cubicBezTo>
                      <a:pt x="3009" y="10121"/>
                      <a:pt x="3256" y="9877"/>
                      <a:pt x="3436" y="9425"/>
                    </a:cubicBezTo>
                    <a:cubicBezTo>
                      <a:pt x="3557" y="8219"/>
                      <a:pt x="3738" y="6993"/>
                      <a:pt x="3999" y="5808"/>
                    </a:cubicBezTo>
                    <a:cubicBezTo>
                      <a:pt x="4000" y="5803"/>
                      <a:pt x="4004" y="5801"/>
                      <a:pt x="4011" y="5801"/>
                    </a:cubicBezTo>
                    <a:cubicBezTo>
                      <a:pt x="4145" y="5801"/>
                      <a:pt x="5396" y="6744"/>
                      <a:pt x="6410" y="8179"/>
                    </a:cubicBezTo>
                    <a:cubicBezTo>
                      <a:pt x="6933" y="8983"/>
                      <a:pt x="7315" y="9746"/>
                      <a:pt x="7234" y="10008"/>
                    </a:cubicBezTo>
                    <a:cubicBezTo>
                      <a:pt x="6029" y="11474"/>
                      <a:pt x="5004" y="15393"/>
                      <a:pt x="4260" y="15755"/>
                    </a:cubicBezTo>
                    <a:cubicBezTo>
                      <a:pt x="3537" y="16137"/>
                      <a:pt x="2130" y="16237"/>
                      <a:pt x="2130" y="17121"/>
                    </a:cubicBezTo>
                    <a:cubicBezTo>
                      <a:pt x="2130" y="17975"/>
                      <a:pt x="3258" y="19509"/>
                      <a:pt x="4112" y="19509"/>
                    </a:cubicBezTo>
                    <a:cubicBezTo>
                      <a:pt x="4162" y="19509"/>
                      <a:pt x="4212" y="19504"/>
                      <a:pt x="4260" y="19492"/>
                    </a:cubicBezTo>
                    <a:cubicBezTo>
                      <a:pt x="5124" y="19291"/>
                      <a:pt x="5225" y="18086"/>
                      <a:pt x="5767" y="17021"/>
                    </a:cubicBezTo>
                    <a:cubicBezTo>
                      <a:pt x="6752" y="15755"/>
                      <a:pt x="10088" y="11113"/>
                      <a:pt x="9626" y="8842"/>
                    </a:cubicBezTo>
                    <a:cubicBezTo>
                      <a:pt x="9385" y="7777"/>
                      <a:pt x="8963" y="6792"/>
                      <a:pt x="8360" y="5888"/>
                    </a:cubicBezTo>
                    <a:cubicBezTo>
                      <a:pt x="8360" y="5888"/>
                      <a:pt x="7234" y="3557"/>
                      <a:pt x="6491" y="2452"/>
                    </a:cubicBezTo>
                    <a:cubicBezTo>
                      <a:pt x="5767" y="1347"/>
                      <a:pt x="4180" y="201"/>
                      <a:pt x="3376" y="20"/>
                    </a:cubicBezTo>
                    <a:cubicBezTo>
                      <a:pt x="3336" y="20"/>
                      <a:pt x="2954" y="0"/>
                      <a:pt x="2914" y="0"/>
                    </a:cubicBezTo>
                    <a:close/>
                  </a:path>
                </a:pathLst>
              </a:custGeom>
              <a:solidFill>
                <a:srgbClr val="F7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9"/>
              <p:cNvSpPr/>
              <p:nvPr/>
            </p:nvSpPr>
            <p:spPr>
              <a:xfrm>
                <a:off x="4904622" y="2830680"/>
                <a:ext cx="86262" cy="91906"/>
              </a:xfrm>
              <a:custGeom>
                <a:avLst/>
                <a:gdLst/>
                <a:ahLst/>
                <a:cxnLst/>
                <a:rect l="l" t="t" r="r" b="b"/>
                <a:pathLst>
                  <a:path w="6481" h="6905" extrusionOk="0">
                    <a:moveTo>
                      <a:pt x="1672" y="0"/>
                    </a:moveTo>
                    <a:cubicBezTo>
                      <a:pt x="1129" y="0"/>
                      <a:pt x="687" y="238"/>
                      <a:pt x="482" y="847"/>
                    </a:cubicBezTo>
                    <a:cubicBezTo>
                      <a:pt x="482" y="847"/>
                      <a:pt x="0" y="4163"/>
                      <a:pt x="482" y="5630"/>
                    </a:cubicBezTo>
                    <a:cubicBezTo>
                      <a:pt x="740" y="6694"/>
                      <a:pt x="1309" y="6905"/>
                      <a:pt x="1793" y="6905"/>
                    </a:cubicBezTo>
                    <a:cubicBezTo>
                      <a:pt x="1913" y="6905"/>
                      <a:pt x="2027" y="6892"/>
                      <a:pt x="2130" y="6876"/>
                    </a:cubicBezTo>
                    <a:cubicBezTo>
                      <a:pt x="2653" y="6816"/>
                      <a:pt x="4903" y="6213"/>
                      <a:pt x="5285" y="4706"/>
                    </a:cubicBezTo>
                    <a:cubicBezTo>
                      <a:pt x="6049" y="4686"/>
                      <a:pt x="6350" y="4183"/>
                      <a:pt x="6430" y="3580"/>
                    </a:cubicBezTo>
                    <a:cubicBezTo>
                      <a:pt x="6480" y="3099"/>
                      <a:pt x="6283" y="2535"/>
                      <a:pt x="5907" y="2535"/>
                    </a:cubicBezTo>
                    <a:cubicBezTo>
                      <a:pt x="5828" y="2535"/>
                      <a:pt x="5741" y="2560"/>
                      <a:pt x="5647" y="2616"/>
                    </a:cubicBezTo>
                    <a:cubicBezTo>
                      <a:pt x="5543" y="1889"/>
                      <a:pt x="3204" y="0"/>
                      <a:pt x="1672" y="0"/>
                    </a:cubicBezTo>
                    <a:close/>
                  </a:path>
                </a:pathLst>
              </a:custGeom>
              <a:solidFill>
                <a:srgbClr val="FCCF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9"/>
              <p:cNvSpPr/>
              <p:nvPr/>
            </p:nvSpPr>
            <p:spPr>
              <a:xfrm>
                <a:off x="4896595" y="2794075"/>
                <a:ext cx="110739" cy="91759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6894" extrusionOk="0">
                    <a:moveTo>
                      <a:pt x="2693" y="0"/>
                    </a:moveTo>
                    <a:cubicBezTo>
                      <a:pt x="2592" y="161"/>
                      <a:pt x="2693" y="463"/>
                      <a:pt x="2693" y="603"/>
                    </a:cubicBezTo>
                    <a:cubicBezTo>
                      <a:pt x="2452" y="543"/>
                      <a:pt x="2211" y="422"/>
                      <a:pt x="2030" y="262"/>
                    </a:cubicBezTo>
                    <a:cubicBezTo>
                      <a:pt x="2030" y="262"/>
                      <a:pt x="1829" y="684"/>
                      <a:pt x="2030" y="905"/>
                    </a:cubicBezTo>
                    <a:cubicBezTo>
                      <a:pt x="2030" y="905"/>
                      <a:pt x="1427" y="644"/>
                      <a:pt x="1407" y="262"/>
                    </a:cubicBezTo>
                    <a:cubicBezTo>
                      <a:pt x="1153" y="614"/>
                      <a:pt x="975" y="1099"/>
                      <a:pt x="1076" y="1347"/>
                    </a:cubicBezTo>
                    <a:lnTo>
                      <a:pt x="1076" y="1347"/>
                    </a:lnTo>
                    <a:cubicBezTo>
                      <a:pt x="1022" y="1294"/>
                      <a:pt x="738" y="1304"/>
                      <a:pt x="683" y="905"/>
                    </a:cubicBezTo>
                    <a:lnTo>
                      <a:pt x="683" y="905"/>
                    </a:lnTo>
                    <a:cubicBezTo>
                      <a:pt x="0" y="2151"/>
                      <a:pt x="1085" y="3597"/>
                      <a:pt x="1085" y="3597"/>
                    </a:cubicBezTo>
                    <a:cubicBezTo>
                      <a:pt x="1769" y="4261"/>
                      <a:pt x="4763" y="4361"/>
                      <a:pt x="4763" y="4361"/>
                    </a:cubicBezTo>
                    <a:cubicBezTo>
                      <a:pt x="4723" y="4924"/>
                      <a:pt x="5406" y="5044"/>
                      <a:pt x="5587" y="5366"/>
                    </a:cubicBezTo>
                    <a:cubicBezTo>
                      <a:pt x="5747" y="5667"/>
                      <a:pt x="5526" y="6511"/>
                      <a:pt x="5526" y="6511"/>
                    </a:cubicBezTo>
                    <a:cubicBezTo>
                      <a:pt x="5526" y="6511"/>
                      <a:pt x="5544" y="6529"/>
                      <a:pt x="5603" y="6529"/>
                    </a:cubicBezTo>
                    <a:cubicBezTo>
                      <a:pt x="5652" y="6529"/>
                      <a:pt x="5729" y="6517"/>
                      <a:pt x="5848" y="6471"/>
                    </a:cubicBezTo>
                    <a:cubicBezTo>
                      <a:pt x="5987" y="5961"/>
                      <a:pt x="6364" y="5368"/>
                      <a:pt x="6658" y="5368"/>
                    </a:cubicBezTo>
                    <a:cubicBezTo>
                      <a:pt x="6747" y="5368"/>
                      <a:pt x="6828" y="5421"/>
                      <a:pt x="6893" y="5547"/>
                    </a:cubicBezTo>
                    <a:cubicBezTo>
                      <a:pt x="7154" y="6069"/>
                      <a:pt x="6893" y="6893"/>
                      <a:pt x="6893" y="6893"/>
                    </a:cubicBezTo>
                    <a:cubicBezTo>
                      <a:pt x="7074" y="6491"/>
                      <a:pt x="7234" y="6089"/>
                      <a:pt x="7355" y="5667"/>
                    </a:cubicBezTo>
                    <a:cubicBezTo>
                      <a:pt x="7656" y="4964"/>
                      <a:pt x="8320" y="2372"/>
                      <a:pt x="7033" y="2231"/>
                    </a:cubicBezTo>
                    <a:cubicBezTo>
                      <a:pt x="6910" y="727"/>
                      <a:pt x="4931" y="407"/>
                      <a:pt x="4076" y="407"/>
                    </a:cubicBezTo>
                    <a:cubicBezTo>
                      <a:pt x="3961" y="407"/>
                      <a:pt x="3865" y="413"/>
                      <a:pt x="3798" y="422"/>
                    </a:cubicBezTo>
                    <a:cubicBezTo>
                      <a:pt x="3709" y="438"/>
                      <a:pt x="3623" y="446"/>
                      <a:pt x="3540" y="446"/>
                    </a:cubicBezTo>
                    <a:cubicBezTo>
                      <a:pt x="3099" y="446"/>
                      <a:pt x="2761" y="237"/>
                      <a:pt x="26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9"/>
              <p:cNvSpPr/>
              <p:nvPr/>
            </p:nvSpPr>
            <p:spPr>
              <a:xfrm>
                <a:off x="5324026" y="2918121"/>
                <a:ext cx="113162" cy="110273"/>
              </a:xfrm>
              <a:custGeom>
                <a:avLst/>
                <a:gdLst/>
                <a:ahLst/>
                <a:cxnLst/>
                <a:rect l="l" t="t" r="r" b="b"/>
                <a:pathLst>
                  <a:path w="8502" h="8285" extrusionOk="0">
                    <a:moveTo>
                      <a:pt x="8501" y="7682"/>
                    </a:moveTo>
                    <a:lnTo>
                      <a:pt x="8501" y="7682"/>
                    </a:lnTo>
                    <a:cubicBezTo>
                      <a:pt x="8499" y="7683"/>
                      <a:pt x="8497" y="7684"/>
                      <a:pt x="8495" y="7685"/>
                    </a:cubicBezTo>
                    <a:lnTo>
                      <a:pt x="8495" y="7685"/>
                    </a:lnTo>
                    <a:cubicBezTo>
                      <a:pt x="8497" y="7684"/>
                      <a:pt x="8499" y="7683"/>
                      <a:pt x="8501" y="7682"/>
                    </a:cubicBezTo>
                    <a:close/>
                    <a:moveTo>
                      <a:pt x="2813" y="1"/>
                    </a:moveTo>
                    <a:cubicBezTo>
                      <a:pt x="2660" y="1"/>
                      <a:pt x="2500" y="9"/>
                      <a:pt x="2332" y="26"/>
                    </a:cubicBezTo>
                    <a:cubicBezTo>
                      <a:pt x="322" y="206"/>
                      <a:pt x="1" y="2658"/>
                      <a:pt x="1" y="2658"/>
                    </a:cubicBezTo>
                    <a:cubicBezTo>
                      <a:pt x="1" y="2658"/>
                      <a:pt x="420" y="4259"/>
                      <a:pt x="948" y="4259"/>
                    </a:cubicBezTo>
                    <a:cubicBezTo>
                      <a:pt x="1032" y="4259"/>
                      <a:pt x="1118" y="4219"/>
                      <a:pt x="1207" y="4125"/>
                    </a:cubicBezTo>
                    <a:cubicBezTo>
                      <a:pt x="1510" y="3812"/>
                      <a:pt x="2015" y="3539"/>
                      <a:pt x="2438" y="3539"/>
                    </a:cubicBezTo>
                    <a:cubicBezTo>
                      <a:pt x="2912" y="3539"/>
                      <a:pt x="3283" y="3881"/>
                      <a:pt x="3156" y="4889"/>
                    </a:cubicBezTo>
                    <a:cubicBezTo>
                      <a:pt x="2915" y="6798"/>
                      <a:pt x="3879" y="8124"/>
                      <a:pt x="4261" y="8285"/>
                    </a:cubicBezTo>
                    <a:cubicBezTo>
                      <a:pt x="4261" y="8285"/>
                      <a:pt x="3799" y="7521"/>
                      <a:pt x="3919" y="6958"/>
                    </a:cubicBezTo>
                    <a:lnTo>
                      <a:pt x="3919" y="6958"/>
                    </a:lnTo>
                    <a:cubicBezTo>
                      <a:pt x="4236" y="7938"/>
                      <a:pt x="5143" y="8272"/>
                      <a:pt x="6111" y="8272"/>
                    </a:cubicBezTo>
                    <a:cubicBezTo>
                      <a:pt x="6986" y="8272"/>
                      <a:pt x="7912" y="7999"/>
                      <a:pt x="8495" y="7685"/>
                    </a:cubicBezTo>
                    <a:lnTo>
                      <a:pt x="8495" y="7685"/>
                    </a:lnTo>
                    <a:cubicBezTo>
                      <a:pt x="8359" y="7757"/>
                      <a:pt x="8196" y="7793"/>
                      <a:pt x="8019" y="7793"/>
                    </a:cubicBezTo>
                    <a:cubicBezTo>
                      <a:pt x="7620" y="7793"/>
                      <a:pt x="7154" y="7613"/>
                      <a:pt x="6793" y="7280"/>
                    </a:cubicBezTo>
                    <a:cubicBezTo>
                      <a:pt x="6278" y="6804"/>
                      <a:pt x="6975" y="4979"/>
                      <a:pt x="5952" y="4467"/>
                    </a:cubicBezTo>
                    <a:lnTo>
                      <a:pt x="5952" y="4467"/>
                    </a:lnTo>
                    <a:cubicBezTo>
                      <a:pt x="5993" y="4480"/>
                      <a:pt x="6051" y="4487"/>
                      <a:pt x="6120" y="4487"/>
                    </a:cubicBezTo>
                    <a:cubicBezTo>
                      <a:pt x="6530" y="4487"/>
                      <a:pt x="7331" y="4243"/>
                      <a:pt x="7396" y="3723"/>
                    </a:cubicBezTo>
                    <a:lnTo>
                      <a:pt x="7396" y="3723"/>
                    </a:lnTo>
                    <a:cubicBezTo>
                      <a:pt x="7213" y="3779"/>
                      <a:pt x="7023" y="3804"/>
                      <a:pt x="6833" y="3804"/>
                    </a:cubicBezTo>
                    <a:cubicBezTo>
                      <a:pt x="6061" y="3804"/>
                      <a:pt x="5295" y="3379"/>
                      <a:pt x="5085" y="2799"/>
                    </a:cubicBezTo>
                    <a:lnTo>
                      <a:pt x="5085" y="2799"/>
                    </a:lnTo>
                    <a:cubicBezTo>
                      <a:pt x="5248" y="3044"/>
                      <a:pt x="5547" y="3162"/>
                      <a:pt x="5878" y="3162"/>
                    </a:cubicBezTo>
                    <a:cubicBezTo>
                      <a:pt x="6279" y="3162"/>
                      <a:pt x="6726" y="2988"/>
                      <a:pt x="7034" y="2658"/>
                    </a:cubicBezTo>
                    <a:lnTo>
                      <a:pt x="7034" y="2658"/>
                    </a:lnTo>
                    <a:cubicBezTo>
                      <a:pt x="6941" y="2751"/>
                      <a:pt x="6795" y="2800"/>
                      <a:pt x="6627" y="2800"/>
                    </a:cubicBezTo>
                    <a:cubicBezTo>
                      <a:pt x="6213" y="2800"/>
                      <a:pt x="5667" y="2500"/>
                      <a:pt x="5467" y="1814"/>
                    </a:cubicBezTo>
                    <a:cubicBezTo>
                      <a:pt x="5209" y="949"/>
                      <a:pt x="4463" y="1"/>
                      <a:pt x="28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9"/>
              <p:cNvSpPr/>
              <p:nvPr/>
            </p:nvSpPr>
            <p:spPr>
              <a:xfrm>
                <a:off x="5310928" y="2935306"/>
                <a:ext cx="43870" cy="40130"/>
              </a:xfrm>
              <a:custGeom>
                <a:avLst/>
                <a:gdLst/>
                <a:ahLst/>
                <a:cxnLst/>
                <a:rect l="l" t="t" r="r" b="b"/>
                <a:pathLst>
                  <a:path w="3296" h="3015" extrusionOk="0">
                    <a:moveTo>
                      <a:pt x="980" y="1"/>
                    </a:moveTo>
                    <a:cubicBezTo>
                      <a:pt x="647" y="1"/>
                      <a:pt x="313" y="73"/>
                      <a:pt x="0" y="222"/>
                    </a:cubicBezTo>
                    <a:cubicBezTo>
                      <a:pt x="784" y="1226"/>
                      <a:pt x="1648" y="2151"/>
                      <a:pt x="2572" y="3015"/>
                    </a:cubicBezTo>
                    <a:cubicBezTo>
                      <a:pt x="3296" y="2332"/>
                      <a:pt x="3236" y="1146"/>
                      <a:pt x="2452" y="523"/>
                    </a:cubicBezTo>
                    <a:cubicBezTo>
                      <a:pt x="2022" y="179"/>
                      <a:pt x="1503" y="1"/>
                      <a:pt x="980" y="1"/>
                    </a:cubicBezTo>
                    <a:close/>
                  </a:path>
                </a:pathLst>
              </a:custGeom>
              <a:solidFill>
                <a:srgbClr val="A3C4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9"/>
              <p:cNvSpPr/>
              <p:nvPr/>
            </p:nvSpPr>
            <p:spPr>
              <a:xfrm>
                <a:off x="5160593" y="3648690"/>
                <a:ext cx="128135" cy="115358"/>
              </a:xfrm>
              <a:custGeom>
                <a:avLst/>
                <a:gdLst/>
                <a:ahLst/>
                <a:cxnLst/>
                <a:rect l="l" t="t" r="r" b="b"/>
                <a:pathLst>
                  <a:path w="9627" h="8667" extrusionOk="0">
                    <a:moveTo>
                      <a:pt x="6250" y="1"/>
                    </a:moveTo>
                    <a:cubicBezTo>
                      <a:pt x="6050" y="945"/>
                      <a:pt x="4804" y="2995"/>
                      <a:pt x="3096" y="4522"/>
                    </a:cubicBezTo>
                    <a:cubicBezTo>
                      <a:pt x="1408" y="6049"/>
                      <a:pt x="1" y="7697"/>
                      <a:pt x="1950" y="8541"/>
                    </a:cubicBezTo>
                    <a:cubicBezTo>
                      <a:pt x="2148" y="8627"/>
                      <a:pt x="2369" y="8667"/>
                      <a:pt x="2608" y="8667"/>
                    </a:cubicBezTo>
                    <a:cubicBezTo>
                      <a:pt x="4714" y="8667"/>
                      <a:pt x="8188" y="5555"/>
                      <a:pt x="9506" y="3497"/>
                    </a:cubicBezTo>
                    <a:cubicBezTo>
                      <a:pt x="9626" y="2352"/>
                      <a:pt x="8762" y="1"/>
                      <a:pt x="8762" y="1"/>
                    </a:cubicBezTo>
                    <a:cubicBezTo>
                      <a:pt x="8583" y="239"/>
                      <a:pt x="8247" y="355"/>
                      <a:pt x="7814" y="355"/>
                    </a:cubicBezTo>
                    <a:cubicBezTo>
                      <a:pt x="7372" y="355"/>
                      <a:pt x="6829" y="234"/>
                      <a:pt x="62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9"/>
              <p:cNvSpPr/>
              <p:nvPr/>
            </p:nvSpPr>
            <p:spPr>
              <a:xfrm>
                <a:off x="5172640" y="3687213"/>
                <a:ext cx="114746" cy="76839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5773" extrusionOk="0">
                    <a:moveTo>
                      <a:pt x="8601" y="0"/>
                    </a:moveTo>
                    <a:cubicBezTo>
                      <a:pt x="7266" y="2057"/>
                      <a:pt x="3809" y="5150"/>
                      <a:pt x="1706" y="5150"/>
                    </a:cubicBezTo>
                    <a:cubicBezTo>
                      <a:pt x="1466" y="5150"/>
                      <a:pt x="1244" y="5110"/>
                      <a:pt x="1045" y="5024"/>
                    </a:cubicBezTo>
                    <a:cubicBezTo>
                      <a:pt x="523" y="4783"/>
                      <a:pt x="261" y="4522"/>
                      <a:pt x="161" y="4180"/>
                    </a:cubicBezTo>
                    <a:lnTo>
                      <a:pt x="161" y="4180"/>
                    </a:lnTo>
                    <a:cubicBezTo>
                      <a:pt x="0" y="4763"/>
                      <a:pt x="221" y="5285"/>
                      <a:pt x="1045" y="5647"/>
                    </a:cubicBezTo>
                    <a:cubicBezTo>
                      <a:pt x="1243" y="5733"/>
                      <a:pt x="1464" y="5773"/>
                      <a:pt x="1703" y="5773"/>
                    </a:cubicBezTo>
                    <a:cubicBezTo>
                      <a:pt x="3809" y="5773"/>
                      <a:pt x="7283" y="2661"/>
                      <a:pt x="8601" y="603"/>
                    </a:cubicBezTo>
                    <a:cubicBezTo>
                      <a:pt x="8621" y="402"/>
                      <a:pt x="8621" y="201"/>
                      <a:pt x="86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9"/>
              <p:cNvSpPr/>
              <p:nvPr/>
            </p:nvSpPr>
            <p:spPr>
              <a:xfrm>
                <a:off x="5309051" y="3382281"/>
                <a:ext cx="163167" cy="90415"/>
              </a:xfrm>
              <a:custGeom>
                <a:avLst/>
                <a:gdLst/>
                <a:ahLst/>
                <a:cxnLst/>
                <a:rect l="l" t="t" r="r" b="b"/>
                <a:pathLst>
                  <a:path w="12259" h="6793" extrusionOk="0">
                    <a:moveTo>
                      <a:pt x="2452" y="0"/>
                    </a:moveTo>
                    <a:lnTo>
                      <a:pt x="1" y="2291"/>
                    </a:lnTo>
                    <a:cubicBezTo>
                      <a:pt x="1" y="2291"/>
                      <a:pt x="2131" y="3557"/>
                      <a:pt x="4140" y="3979"/>
                    </a:cubicBezTo>
                    <a:cubicBezTo>
                      <a:pt x="4261" y="3999"/>
                      <a:pt x="4422" y="4039"/>
                      <a:pt x="4582" y="4100"/>
                    </a:cubicBezTo>
                    <a:lnTo>
                      <a:pt x="4622" y="4100"/>
                    </a:lnTo>
                    <a:lnTo>
                      <a:pt x="5105" y="4240"/>
                    </a:lnTo>
                    <a:lnTo>
                      <a:pt x="5165" y="4260"/>
                    </a:lnTo>
                    <a:lnTo>
                      <a:pt x="5708" y="4441"/>
                    </a:lnTo>
                    <a:lnTo>
                      <a:pt x="5768" y="4461"/>
                    </a:lnTo>
                    <a:lnTo>
                      <a:pt x="6391" y="4682"/>
                    </a:lnTo>
                    <a:lnTo>
                      <a:pt x="7074" y="4943"/>
                    </a:lnTo>
                    <a:lnTo>
                      <a:pt x="7757" y="5205"/>
                    </a:lnTo>
                    <a:lnTo>
                      <a:pt x="7777" y="5205"/>
                    </a:lnTo>
                    <a:cubicBezTo>
                      <a:pt x="8219" y="5386"/>
                      <a:pt x="8682" y="5587"/>
                      <a:pt x="9084" y="5747"/>
                    </a:cubicBezTo>
                    <a:cubicBezTo>
                      <a:pt x="10450" y="6330"/>
                      <a:pt x="11495" y="6792"/>
                      <a:pt x="11495" y="6792"/>
                    </a:cubicBezTo>
                    <a:lnTo>
                      <a:pt x="12259" y="5225"/>
                    </a:lnTo>
                    <a:cubicBezTo>
                      <a:pt x="12259" y="5225"/>
                      <a:pt x="11415" y="4521"/>
                      <a:pt x="10450" y="3738"/>
                    </a:cubicBezTo>
                    <a:lnTo>
                      <a:pt x="9907" y="3296"/>
                    </a:lnTo>
                    <a:lnTo>
                      <a:pt x="9847" y="3235"/>
                    </a:lnTo>
                    <a:lnTo>
                      <a:pt x="9345" y="2834"/>
                    </a:lnTo>
                    <a:cubicBezTo>
                      <a:pt x="9305" y="2793"/>
                      <a:pt x="9284" y="2773"/>
                      <a:pt x="9264" y="2753"/>
                    </a:cubicBezTo>
                    <a:lnTo>
                      <a:pt x="8782" y="2391"/>
                    </a:lnTo>
                    <a:lnTo>
                      <a:pt x="8722" y="2331"/>
                    </a:lnTo>
                    <a:cubicBezTo>
                      <a:pt x="8561" y="2211"/>
                      <a:pt x="8400" y="2110"/>
                      <a:pt x="8280" y="2010"/>
                    </a:cubicBezTo>
                    <a:cubicBezTo>
                      <a:pt x="7014" y="1085"/>
                      <a:pt x="2452" y="0"/>
                      <a:pt x="2452" y="0"/>
                    </a:cubicBezTo>
                    <a:close/>
                  </a:path>
                </a:pathLst>
              </a:custGeom>
              <a:solidFill>
                <a:srgbClr val="EFB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9"/>
              <p:cNvSpPr/>
              <p:nvPr/>
            </p:nvSpPr>
            <p:spPr>
              <a:xfrm>
                <a:off x="5398661" y="3444324"/>
                <a:ext cx="97096" cy="109049"/>
              </a:xfrm>
              <a:custGeom>
                <a:avLst/>
                <a:gdLst/>
                <a:ahLst/>
                <a:cxnLst/>
                <a:rect l="l" t="t" r="r" b="b"/>
                <a:pathLst>
                  <a:path w="7295" h="8193" extrusionOk="0">
                    <a:moveTo>
                      <a:pt x="4937" y="1"/>
                    </a:moveTo>
                    <a:cubicBezTo>
                      <a:pt x="4915" y="1"/>
                      <a:pt x="4904" y="1"/>
                      <a:pt x="4904" y="1"/>
                    </a:cubicBezTo>
                    <a:cubicBezTo>
                      <a:pt x="5060" y="902"/>
                      <a:pt x="4588" y="1758"/>
                      <a:pt x="3979" y="1758"/>
                    </a:cubicBezTo>
                    <a:cubicBezTo>
                      <a:pt x="3881" y="1758"/>
                      <a:pt x="3780" y="1736"/>
                      <a:pt x="3678" y="1689"/>
                    </a:cubicBezTo>
                    <a:lnTo>
                      <a:pt x="3678" y="1689"/>
                    </a:lnTo>
                    <a:cubicBezTo>
                      <a:pt x="3698" y="2212"/>
                      <a:pt x="2854" y="5025"/>
                      <a:pt x="1950" y="5527"/>
                    </a:cubicBezTo>
                    <a:cubicBezTo>
                      <a:pt x="1045" y="6030"/>
                      <a:pt x="0" y="6612"/>
                      <a:pt x="101" y="7718"/>
                    </a:cubicBezTo>
                    <a:cubicBezTo>
                      <a:pt x="233" y="8044"/>
                      <a:pt x="800" y="8193"/>
                      <a:pt x="1474" y="8193"/>
                    </a:cubicBezTo>
                    <a:cubicBezTo>
                      <a:pt x="2547" y="8193"/>
                      <a:pt x="3892" y="7816"/>
                      <a:pt x="4200" y="7175"/>
                    </a:cubicBezTo>
                    <a:cubicBezTo>
                      <a:pt x="4703" y="6130"/>
                      <a:pt x="5185" y="4824"/>
                      <a:pt x="6069" y="3980"/>
                    </a:cubicBezTo>
                    <a:cubicBezTo>
                      <a:pt x="6933" y="3136"/>
                      <a:pt x="7295" y="2372"/>
                      <a:pt x="7235" y="1287"/>
                    </a:cubicBezTo>
                    <a:cubicBezTo>
                      <a:pt x="6681" y="52"/>
                      <a:pt x="5180" y="1"/>
                      <a:pt x="49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9"/>
              <p:cNvSpPr/>
              <p:nvPr/>
            </p:nvSpPr>
            <p:spPr>
              <a:xfrm>
                <a:off x="5399726" y="3457968"/>
                <a:ext cx="95765" cy="95393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7167" extrusionOk="0">
                    <a:moveTo>
                      <a:pt x="7014" y="1"/>
                    </a:moveTo>
                    <a:cubicBezTo>
                      <a:pt x="7014" y="1006"/>
                      <a:pt x="6672" y="1729"/>
                      <a:pt x="5848" y="2513"/>
                    </a:cubicBezTo>
                    <a:cubicBezTo>
                      <a:pt x="4964" y="3377"/>
                      <a:pt x="4482" y="4663"/>
                      <a:pt x="3980" y="5708"/>
                    </a:cubicBezTo>
                    <a:cubicBezTo>
                      <a:pt x="3671" y="6351"/>
                      <a:pt x="2318" y="6735"/>
                      <a:pt x="1248" y="6735"/>
                    </a:cubicBezTo>
                    <a:cubicBezTo>
                      <a:pt x="713" y="6735"/>
                      <a:pt x="249" y="6639"/>
                      <a:pt x="21" y="6431"/>
                    </a:cubicBezTo>
                    <a:cubicBezTo>
                      <a:pt x="1" y="6512"/>
                      <a:pt x="1" y="6592"/>
                      <a:pt x="21" y="6693"/>
                    </a:cubicBezTo>
                    <a:cubicBezTo>
                      <a:pt x="152" y="7017"/>
                      <a:pt x="715" y="7167"/>
                      <a:pt x="1386" y="7167"/>
                    </a:cubicBezTo>
                    <a:cubicBezTo>
                      <a:pt x="2457" y="7167"/>
                      <a:pt x="3803" y="6785"/>
                      <a:pt x="4100" y="6130"/>
                    </a:cubicBezTo>
                    <a:cubicBezTo>
                      <a:pt x="4603" y="5085"/>
                      <a:pt x="5105" y="3799"/>
                      <a:pt x="5989" y="2935"/>
                    </a:cubicBezTo>
                    <a:cubicBezTo>
                      <a:pt x="6853" y="2091"/>
                      <a:pt x="7195" y="1347"/>
                      <a:pt x="7155" y="242"/>
                    </a:cubicBezTo>
                    <a:cubicBezTo>
                      <a:pt x="7114" y="162"/>
                      <a:pt x="7074" y="81"/>
                      <a:pt x="70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9"/>
              <p:cNvSpPr/>
              <p:nvPr/>
            </p:nvSpPr>
            <p:spPr>
              <a:xfrm>
                <a:off x="5233884" y="3277416"/>
                <a:ext cx="97642" cy="127603"/>
              </a:xfrm>
              <a:custGeom>
                <a:avLst/>
                <a:gdLst/>
                <a:ahLst/>
                <a:cxnLst/>
                <a:rect l="l" t="t" r="r" b="b"/>
                <a:pathLst>
                  <a:path w="7336" h="9587" extrusionOk="0">
                    <a:moveTo>
                      <a:pt x="343" y="1"/>
                    </a:moveTo>
                    <a:cubicBezTo>
                      <a:pt x="343" y="1"/>
                      <a:pt x="1" y="8903"/>
                      <a:pt x="3497" y="9586"/>
                    </a:cubicBezTo>
                    <a:cubicBezTo>
                      <a:pt x="5989" y="9385"/>
                      <a:pt x="7336" y="6934"/>
                      <a:pt x="7336" y="6934"/>
                    </a:cubicBezTo>
                    <a:lnTo>
                      <a:pt x="6230" y="483"/>
                    </a:lnTo>
                    <a:lnTo>
                      <a:pt x="343" y="1"/>
                    </a:lnTo>
                    <a:close/>
                  </a:path>
                </a:pathLst>
              </a:custGeom>
              <a:solidFill>
                <a:srgbClr val="EFB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9"/>
              <p:cNvSpPr/>
              <p:nvPr/>
            </p:nvSpPr>
            <p:spPr>
              <a:xfrm>
                <a:off x="5233618" y="3274474"/>
                <a:ext cx="94967" cy="86209"/>
              </a:xfrm>
              <a:custGeom>
                <a:avLst/>
                <a:gdLst/>
                <a:ahLst/>
                <a:cxnLst/>
                <a:rect l="l" t="t" r="r" b="b"/>
                <a:pathLst>
                  <a:path w="7135" h="6477" extrusionOk="0">
                    <a:moveTo>
                      <a:pt x="182" y="1"/>
                    </a:moveTo>
                    <a:cubicBezTo>
                      <a:pt x="182" y="1"/>
                      <a:pt x="1" y="3397"/>
                      <a:pt x="624" y="6090"/>
                    </a:cubicBezTo>
                    <a:cubicBezTo>
                      <a:pt x="1551" y="6342"/>
                      <a:pt x="2564" y="6477"/>
                      <a:pt x="3574" y="6477"/>
                    </a:cubicBezTo>
                    <a:cubicBezTo>
                      <a:pt x="4818" y="6477"/>
                      <a:pt x="6059" y="6272"/>
                      <a:pt x="7135" y="5828"/>
                    </a:cubicBezTo>
                    <a:lnTo>
                      <a:pt x="6250" y="704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9"/>
              <p:cNvSpPr/>
              <p:nvPr/>
            </p:nvSpPr>
            <p:spPr>
              <a:xfrm>
                <a:off x="5242177" y="3289010"/>
                <a:ext cx="133220" cy="379335"/>
              </a:xfrm>
              <a:custGeom>
                <a:avLst/>
                <a:gdLst/>
                <a:ahLst/>
                <a:cxnLst/>
                <a:rect l="l" t="t" r="r" b="b"/>
                <a:pathLst>
                  <a:path w="10009" h="28500" extrusionOk="0">
                    <a:moveTo>
                      <a:pt x="7292" y="1"/>
                    </a:moveTo>
                    <a:cubicBezTo>
                      <a:pt x="5870" y="1"/>
                      <a:pt x="4169" y="189"/>
                      <a:pt x="2915" y="918"/>
                    </a:cubicBezTo>
                    <a:cubicBezTo>
                      <a:pt x="2312" y="3571"/>
                      <a:pt x="1769" y="5942"/>
                      <a:pt x="1247" y="7690"/>
                    </a:cubicBezTo>
                    <a:cubicBezTo>
                      <a:pt x="1086" y="8153"/>
                      <a:pt x="242" y="10644"/>
                      <a:pt x="162" y="11227"/>
                    </a:cubicBezTo>
                    <a:cubicBezTo>
                      <a:pt x="21" y="12232"/>
                      <a:pt x="1" y="13237"/>
                      <a:pt x="81" y="14241"/>
                    </a:cubicBezTo>
                    <a:cubicBezTo>
                      <a:pt x="121" y="14663"/>
                      <a:pt x="202" y="17537"/>
                      <a:pt x="242" y="20571"/>
                    </a:cubicBezTo>
                    <a:cubicBezTo>
                      <a:pt x="242" y="23706"/>
                      <a:pt x="282" y="27203"/>
                      <a:pt x="262" y="28026"/>
                    </a:cubicBezTo>
                    <a:cubicBezTo>
                      <a:pt x="651" y="28381"/>
                      <a:pt x="1037" y="28500"/>
                      <a:pt x="1379" y="28500"/>
                    </a:cubicBezTo>
                    <a:cubicBezTo>
                      <a:pt x="2064" y="28500"/>
                      <a:pt x="2573" y="28026"/>
                      <a:pt x="2573" y="28026"/>
                    </a:cubicBezTo>
                    <a:cubicBezTo>
                      <a:pt x="2633" y="26781"/>
                      <a:pt x="2774" y="25535"/>
                      <a:pt x="2975" y="24289"/>
                    </a:cubicBezTo>
                    <a:cubicBezTo>
                      <a:pt x="3096" y="23505"/>
                      <a:pt x="3437" y="22500"/>
                      <a:pt x="3658" y="21556"/>
                    </a:cubicBezTo>
                    <a:cubicBezTo>
                      <a:pt x="4462" y="18039"/>
                      <a:pt x="3658" y="14965"/>
                      <a:pt x="3658" y="13578"/>
                    </a:cubicBezTo>
                    <a:cubicBezTo>
                      <a:pt x="3658" y="12192"/>
                      <a:pt x="6170" y="9599"/>
                      <a:pt x="6170" y="9599"/>
                    </a:cubicBezTo>
                    <a:lnTo>
                      <a:pt x="6552" y="9137"/>
                    </a:lnTo>
                    <a:cubicBezTo>
                      <a:pt x="7336" y="8032"/>
                      <a:pt x="8059" y="6866"/>
                      <a:pt x="8722" y="5661"/>
                    </a:cubicBezTo>
                    <a:cubicBezTo>
                      <a:pt x="9727" y="3712"/>
                      <a:pt x="10008" y="215"/>
                      <a:pt x="10008" y="215"/>
                    </a:cubicBezTo>
                    <a:cubicBezTo>
                      <a:pt x="10008" y="215"/>
                      <a:pt x="8809" y="1"/>
                      <a:pt x="7292" y="1"/>
                    </a:cubicBezTo>
                    <a:close/>
                  </a:path>
                </a:pathLst>
              </a:custGeom>
              <a:solidFill>
                <a:srgbClr val="F7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9"/>
              <p:cNvSpPr/>
              <p:nvPr/>
            </p:nvSpPr>
            <p:spPr>
              <a:xfrm>
                <a:off x="5265990" y="3288837"/>
                <a:ext cx="111538" cy="102806"/>
              </a:xfrm>
              <a:custGeom>
                <a:avLst/>
                <a:gdLst/>
                <a:ahLst/>
                <a:cxnLst/>
                <a:rect l="l" t="t" r="r" b="b"/>
                <a:pathLst>
                  <a:path w="8380" h="7724" extrusionOk="0">
                    <a:moveTo>
                      <a:pt x="5322" y="0"/>
                    </a:moveTo>
                    <a:cubicBezTo>
                      <a:pt x="3874" y="0"/>
                      <a:pt x="2174" y="186"/>
                      <a:pt x="945" y="891"/>
                    </a:cubicBezTo>
                    <a:cubicBezTo>
                      <a:pt x="623" y="2298"/>
                      <a:pt x="302" y="3584"/>
                      <a:pt x="0" y="4770"/>
                    </a:cubicBezTo>
                    <a:cubicBezTo>
                      <a:pt x="2070" y="5151"/>
                      <a:pt x="5024" y="5995"/>
                      <a:pt x="6290" y="7723"/>
                    </a:cubicBezTo>
                    <a:cubicBezTo>
                      <a:pt x="6732" y="7020"/>
                      <a:pt x="7074" y="6116"/>
                      <a:pt x="7375" y="5533"/>
                    </a:cubicBezTo>
                    <a:cubicBezTo>
                      <a:pt x="8380" y="3584"/>
                      <a:pt x="8219" y="228"/>
                      <a:pt x="8219" y="228"/>
                    </a:cubicBezTo>
                    <a:cubicBezTo>
                      <a:pt x="8219" y="228"/>
                      <a:pt x="6926" y="0"/>
                      <a:pt x="53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9"/>
              <p:cNvSpPr/>
              <p:nvPr/>
            </p:nvSpPr>
            <p:spPr>
              <a:xfrm>
                <a:off x="5110317" y="2873169"/>
                <a:ext cx="173323" cy="234669"/>
              </a:xfrm>
              <a:custGeom>
                <a:avLst/>
                <a:gdLst/>
                <a:ahLst/>
                <a:cxnLst/>
                <a:rect l="l" t="t" r="r" b="b"/>
                <a:pathLst>
                  <a:path w="13022" h="17631" extrusionOk="0">
                    <a:moveTo>
                      <a:pt x="2172" y="0"/>
                    </a:moveTo>
                    <a:cubicBezTo>
                      <a:pt x="1628" y="0"/>
                      <a:pt x="1166" y="163"/>
                      <a:pt x="1025" y="609"/>
                    </a:cubicBezTo>
                    <a:cubicBezTo>
                      <a:pt x="663" y="1815"/>
                      <a:pt x="1367" y="3242"/>
                      <a:pt x="462" y="8848"/>
                    </a:cubicBezTo>
                    <a:cubicBezTo>
                      <a:pt x="0" y="11762"/>
                      <a:pt x="764" y="13249"/>
                      <a:pt x="2713" y="13993"/>
                    </a:cubicBezTo>
                    <a:cubicBezTo>
                      <a:pt x="3296" y="14214"/>
                      <a:pt x="4240" y="14475"/>
                      <a:pt x="5185" y="14816"/>
                    </a:cubicBezTo>
                    <a:cubicBezTo>
                      <a:pt x="7154" y="15560"/>
                      <a:pt x="9163" y="16283"/>
                      <a:pt x="10369" y="17569"/>
                    </a:cubicBezTo>
                    <a:cubicBezTo>
                      <a:pt x="10409" y="17611"/>
                      <a:pt x="10458" y="17630"/>
                      <a:pt x="10516" y="17630"/>
                    </a:cubicBezTo>
                    <a:cubicBezTo>
                      <a:pt x="11071" y="17630"/>
                      <a:pt x="12384" y="15864"/>
                      <a:pt x="13022" y="15500"/>
                    </a:cubicBezTo>
                    <a:cubicBezTo>
                      <a:pt x="10713" y="14643"/>
                      <a:pt x="10423" y="12839"/>
                      <a:pt x="10472" y="12705"/>
                    </a:cubicBezTo>
                    <a:lnTo>
                      <a:pt x="10472" y="12705"/>
                    </a:lnTo>
                    <a:cubicBezTo>
                      <a:pt x="10478" y="12706"/>
                      <a:pt x="10484" y="12706"/>
                      <a:pt x="10490" y="12707"/>
                    </a:cubicBezTo>
                    <a:cubicBezTo>
                      <a:pt x="10486" y="12700"/>
                      <a:pt x="10482" y="12698"/>
                      <a:pt x="10479" y="12698"/>
                    </a:cubicBezTo>
                    <a:cubicBezTo>
                      <a:pt x="10477" y="12698"/>
                      <a:pt x="10474" y="12700"/>
                      <a:pt x="10472" y="12705"/>
                    </a:cubicBezTo>
                    <a:lnTo>
                      <a:pt x="10472" y="12705"/>
                    </a:lnTo>
                    <a:cubicBezTo>
                      <a:pt x="8944" y="12597"/>
                      <a:pt x="3978" y="11460"/>
                      <a:pt x="3698" y="11360"/>
                    </a:cubicBezTo>
                    <a:cubicBezTo>
                      <a:pt x="3597" y="11260"/>
                      <a:pt x="3517" y="11139"/>
                      <a:pt x="3477" y="10998"/>
                    </a:cubicBezTo>
                    <a:cubicBezTo>
                      <a:pt x="3115" y="9833"/>
                      <a:pt x="2532" y="4267"/>
                      <a:pt x="3456" y="2760"/>
                    </a:cubicBezTo>
                    <a:cubicBezTo>
                      <a:pt x="4260" y="2338"/>
                      <a:pt x="4843" y="1353"/>
                      <a:pt x="4481" y="810"/>
                    </a:cubicBezTo>
                    <a:cubicBezTo>
                      <a:pt x="4254" y="469"/>
                      <a:pt x="3095" y="0"/>
                      <a:pt x="2172" y="0"/>
                    </a:cubicBezTo>
                    <a:close/>
                  </a:path>
                </a:pathLst>
              </a:custGeom>
              <a:solidFill>
                <a:srgbClr val="F7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9"/>
              <p:cNvSpPr/>
              <p:nvPr/>
            </p:nvSpPr>
            <p:spPr>
              <a:xfrm>
                <a:off x="5238436" y="3021975"/>
                <a:ext cx="187511" cy="166881"/>
              </a:xfrm>
              <a:custGeom>
                <a:avLst/>
                <a:gdLst/>
                <a:ahLst/>
                <a:cxnLst/>
                <a:rect l="l" t="t" r="r" b="b"/>
                <a:pathLst>
                  <a:path w="14088" h="12538" extrusionOk="0">
                    <a:moveTo>
                      <a:pt x="6632" y="0"/>
                    </a:moveTo>
                    <a:cubicBezTo>
                      <a:pt x="6632" y="0"/>
                      <a:pt x="3155" y="161"/>
                      <a:pt x="2854" y="623"/>
                    </a:cubicBezTo>
                    <a:cubicBezTo>
                      <a:pt x="2553" y="1065"/>
                      <a:pt x="1" y="2130"/>
                      <a:pt x="1" y="2130"/>
                    </a:cubicBezTo>
                    <a:lnTo>
                      <a:pt x="362" y="5707"/>
                    </a:lnTo>
                    <a:lnTo>
                      <a:pt x="1307" y="11193"/>
                    </a:lnTo>
                    <a:cubicBezTo>
                      <a:pt x="1307" y="11193"/>
                      <a:pt x="5024" y="12537"/>
                      <a:pt x="8088" y="12537"/>
                    </a:cubicBezTo>
                    <a:cubicBezTo>
                      <a:pt x="8971" y="12537"/>
                      <a:pt x="9800" y="12425"/>
                      <a:pt x="10470" y="12138"/>
                    </a:cubicBezTo>
                    <a:cubicBezTo>
                      <a:pt x="10647" y="10372"/>
                      <a:pt x="10730" y="8638"/>
                      <a:pt x="11157" y="8638"/>
                    </a:cubicBezTo>
                    <a:cubicBezTo>
                      <a:pt x="11215" y="8638"/>
                      <a:pt x="11281" y="8671"/>
                      <a:pt x="11354" y="8742"/>
                    </a:cubicBezTo>
                    <a:cubicBezTo>
                      <a:pt x="11515" y="8842"/>
                      <a:pt x="11676" y="8963"/>
                      <a:pt x="11796" y="9083"/>
                    </a:cubicBezTo>
                    <a:lnTo>
                      <a:pt x="14087" y="6591"/>
                    </a:lnTo>
                    <a:cubicBezTo>
                      <a:pt x="13163" y="5305"/>
                      <a:pt x="12419" y="3959"/>
                      <a:pt x="12017" y="3678"/>
                    </a:cubicBezTo>
                    <a:cubicBezTo>
                      <a:pt x="11073" y="3015"/>
                      <a:pt x="10410" y="2834"/>
                      <a:pt x="8923" y="2472"/>
                    </a:cubicBezTo>
                    <a:cubicBezTo>
                      <a:pt x="5909" y="1749"/>
                      <a:pt x="6632" y="0"/>
                      <a:pt x="6632" y="0"/>
                    </a:cubicBezTo>
                    <a:close/>
                  </a:path>
                </a:pathLst>
              </a:custGeom>
              <a:solidFill>
                <a:srgbClr val="F7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9"/>
              <p:cNvSpPr/>
              <p:nvPr/>
            </p:nvSpPr>
            <p:spPr>
              <a:xfrm>
                <a:off x="5215701" y="3039892"/>
                <a:ext cx="166109" cy="267677"/>
              </a:xfrm>
              <a:custGeom>
                <a:avLst/>
                <a:gdLst/>
                <a:ahLst/>
                <a:cxnLst/>
                <a:rect l="l" t="t" r="r" b="b"/>
                <a:pathLst>
                  <a:path w="12480" h="20111" extrusionOk="0">
                    <a:moveTo>
                      <a:pt x="3638" y="1"/>
                    </a:moveTo>
                    <a:lnTo>
                      <a:pt x="3638" y="1"/>
                    </a:lnTo>
                    <a:cubicBezTo>
                      <a:pt x="3576" y="44"/>
                      <a:pt x="3474" y="57"/>
                      <a:pt x="3354" y="57"/>
                    </a:cubicBezTo>
                    <a:cubicBezTo>
                      <a:pt x="3178" y="57"/>
                      <a:pt x="2962" y="29"/>
                      <a:pt x="2775" y="29"/>
                    </a:cubicBezTo>
                    <a:cubicBezTo>
                      <a:pt x="2676" y="29"/>
                      <a:pt x="2585" y="37"/>
                      <a:pt x="2512" y="61"/>
                    </a:cubicBezTo>
                    <a:cubicBezTo>
                      <a:pt x="1789" y="2573"/>
                      <a:pt x="141" y="4623"/>
                      <a:pt x="61" y="6672"/>
                    </a:cubicBezTo>
                    <a:cubicBezTo>
                      <a:pt x="0" y="8923"/>
                      <a:pt x="2532" y="11636"/>
                      <a:pt x="1246" y="16981"/>
                    </a:cubicBezTo>
                    <a:cubicBezTo>
                      <a:pt x="1246" y="19031"/>
                      <a:pt x="4675" y="20110"/>
                      <a:pt x="8082" y="20110"/>
                    </a:cubicBezTo>
                    <a:cubicBezTo>
                      <a:pt x="9651" y="20110"/>
                      <a:pt x="11216" y="19881"/>
                      <a:pt x="12439" y="19412"/>
                    </a:cubicBezTo>
                    <a:cubicBezTo>
                      <a:pt x="11254" y="17383"/>
                      <a:pt x="12218" y="11857"/>
                      <a:pt x="12479" y="9244"/>
                    </a:cubicBezTo>
                    <a:lnTo>
                      <a:pt x="12479" y="9244"/>
                    </a:lnTo>
                    <a:cubicBezTo>
                      <a:pt x="12278" y="9395"/>
                      <a:pt x="12163" y="9465"/>
                      <a:pt x="12073" y="9465"/>
                    </a:cubicBezTo>
                    <a:cubicBezTo>
                      <a:pt x="11982" y="9465"/>
                      <a:pt x="11917" y="9395"/>
                      <a:pt x="11816" y="9264"/>
                    </a:cubicBezTo>
                    <a:cubicBezTo>
                      <a:pt x="9465" y="5969"/>
                      <a:pt x="10189" y="4643"/>
                      <a:pt x="11615" y="1347"/>
                    </a:cubicBezTo>
                    <a:cubicBezTo>
                      <a:pt x="10751" y="1146"/>
                      <a:pt x="9847" y="825"/>
                      <a:pt x="9847" y="825"/>
                    </a:cubicBezTo>
                    <a:cubicBezTo>
                      <a:pt x="9385" y="2091"/>
                      <a:pt x="7516" y="5909"/>
                      <a:pt x="5205" y="6150"/>
                    </a:cubicBezTo>
                    <a:cubicBezTo>
                      <a:pt x="3397" y="4823"/>
                      <a:pt x="3196" y="1488"/>
                      <a:pt x="36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9"/>
              <p:cNvSpPr/>
              <p:nvPr/>
            </p:nvSpPr>
            <p:spPr>
              <a:xfrm>
                <a:off x="5361750" y="3070920"/>
                <a:ext cx="105921" cy="248444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18666" extrusionOk="0">
                    <a:moveTo>
                      <a:pt x="2753" y="1"/>
                    </a:moveTo>
                    <a:lnTo>
                      <a:pt x="1889" y="4964"/>
                    </a:lnTo>
                    <a:cubicBezTo>
                      <a:pt x="2110" y="5024"/>
                      <a:pt x="3296" y="5969"/>
                      <a:pt x="4281" y="7335"/>
                    </a:cubicBezTo>
                    <a:cubicBezTo>
                      <a:pt x="4803" y="8139"/>
                      <a:pt x="5185" y="8903"/>
                      <a:pt x="5104" y="9164"/>
                    </a:cubicBezTo>
                    <a:cubicBezTo>
                      <a:pt x="3899" y="10631"/>
                      <a:pt x="2874" y="14549"/>
                      <a:pt x="2130" y="14931"/>
                    </a:cubicBezTo>
                    <a:cubicBezTo>
                      <a:pt x="1387" y="15293"/>
                      <a:pt x="0" y="15393"/>
                      <a:pt x="0" y="16298"/>
                    </a:cubicBezTo>
                    <a:cubicBezTo>
                      <a:pt x="0" y="17132"/>
                      <a:pt x="1129" y="18665"/>
                      <a:pt x="1982" y="18665"/>
                    </a:cubicBezTo>
                    <a:cubicBezTo>
                      <a:pt x="2032" y="18665"/>
                      <a:pt x="2082" y="18660"/>
                      <a:pt x="2130" y="18649"/>
                    </a:cubicBezTo>
                    <a:cubicBezTo>
                      <a:pt x="2994" y="18448"/>
                      <a:pt x="3095" y="17262"/>
                      <a:pt x="3638" y="16197"/>
                    </a:cubicBezTo>
                    <a:cubicBezTo>
                      <a:pt x="4622" y="14931"/>
                      <a:pt x="7958" y="10269"/>
                      <a:pt x="7496" y="7998"/>
                    </a:cubicBezTo>
                    <a:cubicBezTo>
                      <a:pt x="7255" y="6954"/>
                      <a:pt x="6833" y="5949"/>
                      <a:pt x="6230" y="5045"/>
                    </a:cubicBezTo>
                    <a:cubicBezTo>
                      <a:pt x="6230" y="5045"/>
                      <a:pt x="5104" y="2713"/>
                      <a:pt x="4381" y="1608"/>
                    </a:cubicBezTo>
                    <a:cubicBezTo>
                      <a:pt x="3919" y="985"/>
                      <a:pt x="3376" y="443"/>
                      <a:pt x="2753" y="1"/>
                    </a:cubicBezTo>
                    <a:close/>
                  </a:path>
                </a:pathLst>
              </a:custGeom>
              <a:solidFill>
                <a:srgbClr val="F7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9"/>
              <p:cNvSpPr/>
              <p:nvPr/>
            </p:nvSpPr>
            <p:spPr>
              <a:xfrm>
                <a:off x="5242722" y="2967093"/>
                <a:ext cx="92358" cy="92012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6913" extrusionOk="0">
                    <a:moveTo>
                      <a:pt x="2114" y="1"/>
                    </a:moveTo>
                    <a:cubicBezTo>
                      <a:pt x="1571" y="1"/>
                      <a:pt x="1129" y="238"/>
                      <a:pt x="924" y="848"/>
                    </a:cubicBezTo>
                    <a:cubicBezTo>
                      <a:pt x="924" y="848"/>
                      <a:pt x="0" y="3320"/>
                      <a:pt x="884" y="5570"/>
                    </a:cubicBezTo>
                    <a:cubicBezTo>
                      <a:pt x="1156" y="6707"/>
                      <a:pt x="1800" y="6913"/>
                      <a:pt x="2309" y="6913"/>
                    </a:cubicBezTo>
                    <a:cubicBezTo>
                      <a:pt x="2402" y="6913"/>
                      <a:pt x="2491" y="6906"/>
                      <a:pt x="2572" y="6896"/>
                    </a:cubicBezTo>
                    <a:cubicBezTo>
                      <a:pt x="3095" y="6816"/>
                      <a:pt x="5345" y="6213"/>
                      <a:pt x="5727" y="4726"/>
                    </a:cubicBezTo>
                    <a:cubicBezTo>
                      <a:pt x="6491" y="4686"/>
                      <a:pt x="6792" y="4204"/>
                      <a:pt x="6873" y="3601"/>
                    </a:cubicBezTo>
                    <a:cubicBezTo>
                      <a:pt x="6939" y="3103"/>
                      <a:pt x="6745" y="2536"/>
                      <a:pt x="6357" y="2536"/>
                    </a:cubicBezTo>
                    <a:cubicBezTo>
                      <a:pt x="6276" y="2536"/>
                      <a:pt x="6186" y="2560"/>
                      <a:pt x="6089" y="2616"/>
                    </a:cubicBezTo>
                    <a:cubicBezTo>
                      <a:pt x="5985" y="1889"/>
                      <a:pt x="3646" y="1"/>
                      <a:pt x="2114" y="1"/>
                    </a:cubicBezTo>
                    <a:close/>
                  </a:path>
                </a:pathLst>
              </a:custGeom>
              <a:solidFill>
                <a:srgbClr val="FCCF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9"/>
              <p:cNvSpPr/>
              <p:nvPr/>
            </p:nvSpPr>
            <p:spPr>
              <a:xfrm>
                <a:off x="5247261" y="2934254"/>
                <a:ext cx="108343" cy="97616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7334" extrusionOk="0">
                    <a:moveTo>
                      <a:pt x="4394" y="1"/>
                    </a:moveTo>
                    <a:cubicBezTo>
                      <a:pt x="3907" y="1"/>
                      <a:pt x="3507" y="87"/>
                      <a:pt x="3296" y="140"/>
                    </a:cubicBezTo>
                    <a:cubicBezTo>
                      <a:pt x="1" y="1024"/>
                      <a:pt x="161" y="3556"/>
                      <a:pt x="161" y="3556"/>
                    </a:cubicBezTo>
                    <a:cubicBezTo>
                      <a:pt x="1407" y="5847"/>
                      <a:pt x="4301" y="5927"/>
                      <a:pt x="4301" y="5927"/>
                    </a:cubicBezTo>
                    <a:cubicBezTo>
                      <a:pt x="5045" y="5927"/>
                      <a:pt x="5004" y="6008"/>
                      <a:pt x="4984" y="6349"/>
                    </a:cubicBezTo>
                    <a:cubicBezTo>
                      <a:pt x="4944" y="7073"/>
                      <a:pt x="5326" y="7334"/>
                      <a:pt x="5326" y="7334"/>
                    </a:cubicBezTo>
                    <a:cubicBezTo>
                      <a:pt x="5366" y="6952"/>
                      <a:pt x="5426" y="6570"/>
                      <a:pt x="5527" y="6209"/>
                    </a:cubicBezTo>
                    <a:cubicBezTo>
                      <a:pt x="5639" y="5860"/>
                      <a:pt x="5874" y="5612"/>
                      <a:pt x="6075" y="5612"/>
                    </a:cubicBezTo>
                    <a:cubicBezTo>
                      <a:pt x="6199" y="5612"/>
                      <a:pt x="6310" y="5705"/>
                      <a:pt x="6371" y="5927"/>
                    </a:cubicBezTo>
                    <a:cubicBezTo>
                      <a:pt x="6471" y="6269"/>
                      <a:pt x="6009" y="7012"/>
                      <a:pt x="6009" y="7012"/>
                    </a:cubicBezTo>
                    <a:cubicBezTo>
                      <a:pt x="6431" y="6751"/>
                      <a:pt x="6793" y="6389"/>
                      <a:pt x="7054" y="5967"/>
                    </a:cubicBezTo>
                    <a:lnTo>
                      <a:pt x="7335" y="5244"/>
                    </a:lnTo>
                    <a:cubicBezTo>
                      <a:pt x="7657" y="4561"/>
                      <a:pt x="8139" y="2551"/>
                      <a:pt x="7094" y="1285"/>
                    </a:cubicBezTo>
                    <a:cubicBezTo>
                      <a:pt x="6265" y="242"/>
                      <a:pt x="5207" y="1"/>
                      <a:pt x="43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9"/>
              <p:cNvSpPr/>
              <p:nvPr/>
            </p:nvSpPr>
            <p:spPr>
              <a:xfrm>
                <a:off x="4003464" y="4121676"/>
                <a:ext cx="123038" cy="64141"/>
              </a:xfrm>
              <a:custGeom>
                <a:avLst/>
                <a:gdLst/>
                <a:ahLst/>
                <a:cxnLst/>
                <a:rect l="l" t="t" r="r" b="b"/>
                <a:pathLst>
                  <a:path w="9244" h="4819" extrusionOk="0">
                    <a:moveTo>
                      <a:pt x="3350" y="0"/>
                    </a:moveTo>
                    <a:cubicBezTo>
                      <a:pt x="3036" y="0"/>
                      <a:pt x="2719" y="41"/>
                      <a:pt x="2392" y="116"/>
                    </a:cubicBezTo>
                    <a:cubicBezTo>
                      <a:pt x="1949" y="216"/>
                      <a:pt x="1527" y="377"/>
                      <a:pt x="1146" y="598"/>
                    </a:cubicBezTo>
                    <a:cubicBezTo>
                      <a:pt x="724" y="839"/>
                      <a:pt x="442" y="1101"/>
                      <a:pt x="261" y="1362"/>
                    </a:cubicBezTo>
                    <a:cubicBezTo>
                      <a:pt x="81" y="1623"/>
                      <a:pt x="0" y="1925"/>
                      <a:pt x="40" y="2226"/>
                    </a:cubicBezTo>
                    <a:lnTo>
                      <a:pt x="1065" y="2105"/>
                    </a:lnTo>
                    <a:cubicBezTo>
                      <a:pt x="1065" y="1864"/>
                      <a:pt x="1105" y="1643"/>
                      <a:pt x="1206" y="1482"/>
                    </a:cubicBezTo>
                    <a:cubicBezTo>
                      <a:pt x="1306" y="1302"/>
                      <a:pt x="1507" y="1141"/>
                      <a:pt x="1769" y="980"/>
                    </a:cubicBezTo>
                    <a:cubicBezTo>
                      <a:pt x="2090" y="799"/>
                      <a:pt x="2452" y="679"/>
                      <a:pt x="2834" y="659"/>
                    </a:cubicBezTo>
                    <a:cubicBezTo>
                      <a:pt x="2878" y="656"/>
                      <a:pt x="2922" y="655"/>
                      <a:pt x="2966" y="655"/>
                    </a:cubicBezTo>
                    <a:cubicBezTo>
                      <a:pt x="3279" y="655"/>
                      <a:pt x="3574" y="719"/>
                      <a:pt x="3838" y="860"/>
                    </a:cubicBezTo>
                    <a:cubicBezTo>
                      <a:pt x="4180" y="1040"/>
                      <a:pt x="4401" y="1241"/>
                      <a:pt x="4522" y="1482"/>
                    </a:cubicBezTo>
                    <a:cubicBezTo>
                      <a:pt x="4662" y="1724"/>
                      <a:pt x="4743" y="2045"/>
                      <a:pt x="4763" y="2467"/>
                    </a:cubicBezTo>
                    <a:cubicBezTo>
                      <a:pt x="4763" y="2869"/>
                      <a:pt x="4743" y="3552"/>
                      <a:pt x="4702" y="4477"/>
                    </a:cubicBezTo>
                    <a:lnTo>
                      <a:pt x="5345" y="4818"/>
                    </a:lnTo>
                    <a:lnTo>
                      <a:pt x="9244" y="2568"/>
                    </a:lnTo>
                    <a:lnTo>
                      <a:pt x="8661" y="2146"/>
                    </a:lnTo>
                    <a:lnTo>
                      <a:pt x="5687" y="3874"/>
                    </a:lnTo>
                    <a:cubicBezTo>
                      <a:pt x="5767" y="3070"/>
                      <a:pt x="5788" y="2467"/>
                      <a:pt x="5788" y="2045"/>
                    </a:cubicBezTo>
                    <a:cubicBezTo>
                      <a:pt x="5767" y="1623"/>
                      <a:pt x="5687" y="1282"/>
                      <a:pt x="5526" y="1000"/>
                    </a:cubicBezTo>
                    <a:cubicBezTo>
                      <a:pt x="5366" y="719"/>
                      <a:pt x="5124" y="478"/>
                      <a:pt x="4763" y="297"/>
                    </a:cubicBezTo>
                    <a:cubicBezTo>
                      <a:pt x="4441" y="136"/>
                      <a:pt x="4080" y="36"/>
                      <a:pt x="3678" y="16"/>
                    </a:cubicBezTo>
                    <a:cubicBezTo>
                      <a:pt x="3569" y="5"/>
                      <a:pt x="3460" y="0"/>
                      <a:pt x="3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9"/>
              <p:cNvSpPr/>
              <p:nvPr/>
            </p:nvSpPr>
            <p:spPr>
              <a:xfrm>
                <a:off x="4063909" y="4076937"/>
                <a:ext cx="116356" cy="67681"/>
              </a:xfrm>
              <a:custGeom>
                <a:avLst/>
                <a:gdLst/>
                <a:ahLst/>
                <a:cxnLst/>
                <a:rect l="l" t="t" r="r" b="b"/>
                <a:pathLst>
                  <a:path w="8742" h="5085" extrusionOk="0">
                    <a:moveTo>
                      <a:pt x="3578" y="1"/>
                    </a:moveTo>
                    <a:lnTo>
                      <a:pt x="1" y="2090"/>
                    </a:lnTo>
                    <a:lnTo>
                      <a:pt x="3015" y="3638"/>
                    </a:lnTo>
                    <a:lnTo>
                      <a:pt x="3738" y="3216"/>
                    </a:lnTo>
                    <a:cubicBezTo>
                      <a:pt x="3819" y="3095"/>
                      <a:pt x="3919" y="2975"/>
                      <a:pt x="4040" y="2874"/>
                    </a:cubicBezTo>
                    <a:cubicBezTo>
                      <a:pt x="4140" y="2774"/>
                      <a:pt x="4281" y="2673"/>
                      <a:pt x="4462" y="2573"/>
                    </a:cubicBezTo>
                    <a:cubicBezTo>
                      <a:pt x="4823" y="2372"/>
                      <a:pt x="5225" y="2251"/>
                      <a:pt x="5627" y="2211"/>
                    </a:cubicBezTo>
                    <a:cubicBezTo>
                      <a:pt x="5662" y="2209"/>
                      <a:pt x="5698" y="2209"/>
                      <a:pt x="5733" y="2209"/>
                    </a:cubicBezTo>
                    <a:cubicBezTo>
                      <a:pt x="6120" y="2209"/>
                      <a:pt x="6506" y="2310"/>
                      <a:pt x="6893" y="2512"/>
                    </a:cubicBezTo>
                    <a:cubicBezTo>
                      <a:pt x="7335" y="2754"/>
                      <a:pt x="7556" y="2995"/>
                      <a:pt x="7556" y="3256"/>
                    </a:cubicBezTo>
                    <a:cubicBezTo>
                      <a:pt x="7556" y="3517"/>
                      <a:pt x="7335" y="3758"/>
                      <a:pt x="6913" y="4020"/>
                    </a:cubicBezTo>
                    <a:cubicBezTo>
                      <a:pt x="6632" y="4180"/>
                      <a:pt x="6351" y="4301"/>
                      <a:pt x="6029" y="4381"/>
                    </a:cubicBezTo>
                    <a:cubicBezTo>
                      <a:pt x="5708" y="4462"/>
                      <a:pt x="5346" y="4522"/>
                      <a:pt x="4944" y="4542"/>
                    </a:cubicBezTo>
                    <a:lnTo>
                      <a:pt x="4884" y="5085"/>
                    </a:lnTo>
                    <a:cubicBezTo>
                      <a:pt x="5406" y="5065"/>
                      <a:pt x="5889" y="4984"/>
                      <a:pt x="6351" y="4884"/>
                    </a:cubicBezTo>
                    <a:cubicBezTo>
                      <a:pt x="6773" y="4763"/>
                      <a:pt x="7195" y="4582"/>
                      <a:pt x="7597" y="4361"/>
                    </a:cubicBezTo>
                    <a:cubicBezTo>
                      <a:pt x="8059" y="4080"/>
                      <a:pt x="8360" y="3819"/>
                      <a:pt x="8541" y="3537"/>
                    </a:cubicBezTo>
                    <a:cubicBezTo>
                      <a:pt x="8722" y="3236"/>
                      <a:pt x="8742" y="2955"/>
                      <a:pt x="8642" y="2693"/>
                    </a:cubicBezTo>
                    <a:cubicBezTo>
                      <a:pt x="8521" y="2412"/>
                      <a:pt x="8260" y="2191"/>
                      <a:pt x="7858" y="1970"/>
                    </a:cubicBezTo>
                    <a:cubicBezTo>
                      <a:pt x="7340" y="1702"/>
                      <a:pt x="6791" y="1561"/>
                      <a:pt x="6196" y="1561"/>
                    </a:cubicBezTo>
                    <a:cubicBezTo>
                      <a:pt x="6121" y="1561"/>
                      <a:pt x="6045" y="1563"/>
                      <a:pt x="5969" y="1568"/>
                    </a:cubicBezTo>
                    <a:cubicBezTo>
                      <a:pt x="5286" y="1588"/>
                      <a:pt x="4663" y="1749"/>
                      <a:pt x="4100" y="2090"/>
                    </a:cubicBezTo>
                    <a:cubicBezTo>
                      <a:pt x="3738" y="2291"/>
                      <a:pt x="3457" y="2553"/>
                      <a:pt x="3276" y="2814"/>
                    </a:cubicBezTo>
                    <a:lnTo>
                      <a:pt x="1508" y="1910"/>
                    </a:lnTo>
                    <a:lnTo>
                      <a:pt x="4080" y="423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9"/>
              <p:cNvSpPr/>
              <p:nvPr/>
            </p:nvSpPr>
            <p:spPr>
              <a:xfrm>
                <a:off x="4124634" y="4043233"/>
                <a:ext cx="142563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10711" h="4683" extrusionOk="0">
                    <a:moveTo>
                      <a:pt x="5788" y="1"/>
                    </a:moveTo>
                    <a:lnTo>
                      <a:pt x="4763" y="583"/>
                    </a:lnTo>
                    <a:lnTo>
                      <a:pt x="5004" y="2794"/>
                    </a:lnTo>
                    <a:lnTo>
                      <a:pt x="9626" y="2934"/>
                    </a:lnTo>
                    <a:lnTo>
                      <a:pt x="10711" y="2312"/>
                    </a:lnTo>
                    <a:lnTo>
                      <a:pt x="5948" y="2191"/>
                    </a:lnTo>
                    <a:lnTo>
                      <a:pt x="5788" y="1"/>
                    </a:lnTo>
                    <a:close/>
                    <a:moveTo>
                      <a:pt x="804" y="704"/>
                    </a:moveTo>
                    <a:lnTo>
                      <a:pt x="0" y="1287"/>
                    </a:lnTo>
                    <a:lnTo>
                      <a:pt x="6611" y="4683"/>
                    </a:lnTo>
                    <a:lnTo>
                      <a:pt x="7516" y="4160"/>
                    </a:lnTo>
                    <a:lnTo>
                      <a:pt x="804" y="7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9"/>
              <p:cNvSpPr/>
              <p:nvPr/>
            </p:nvSpPr>
            <p:spPr>
              <a:xfrm>
                <a:off x="4216907" y="3988098"/>
                <a:ext cx="150869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1335" h="5911" extrusionOk="0">
                    <a:moveTo>
                      <a:pt x="6641" y="1"/>
                    </a:moveTo>
                    <a:cubicBezTo>
                      <a:pt x="6598" y="1"/>
                      <a:pt x="6555" y="1"/>
                      <a:pt x="6512" y="3"/>
                    </a:cubicBezTo>
                    <a:cubicBezTo>
                      <a:pt x="5989" y="3"/>
                      <a:pt x="5527" y="144"/>
                      <a:pt x="5105" y="385"/>
                    </a:cubicBezTo>
                    <a:cubicBezTo>
                      <a:pt x="4763" y="586"/>
                      <a:pt x="4542" y="787"/>
                      <a:pt x="4442" y="1008"/>
                    </a:cubicBezTo>
                    <a:cubicBezTo>
                      <a:pt x="4341" y="1229"/>
                      <a:pt x="4321" y="1470"/>
                      <a:pt x="4402" y="1731"/>
                    </a:cubicBezTo>
                    <a:cubicBezTo>
                      <a:pt x="4183" y="1683"/>
                      <a:pt x="3956" y="1656"/>
                      <a:pt x="3727" y="1656"/>
                    </a:cubicBezTo>
                    <a:cubicBezTo>
                      <a:pt x="3578" y="1656"/>
                      <a:pt x="3427" y="1667"/>
                      <a:pt x="3276" y="1691"/>
                    </a:cubicBezTo>
                    <a:cubicBezTo>
                      <a:pt x="2915" y="1731"/>
                      <a:pt x="2573" y="1852"/>
                      <a:pt x="2252" y="2053"/>
                    </a:cubicBezTo>
                    <a:cubicBezTo>
                      <a:pt x="1629" y="2394"/>
                      <a:pt x="1408" y="2836"/>
                      <a:pt x="1548" y="3319"/>
                    </a:cubicBezTo>
                    <a:lnTo>
                      <a:pt x="785" y="3017"/>
                    </a:lnTo>
                    <a:lnTo>
                      <a:pt x="1" y="3480"/>
                    </a:lnTo>
                    <a:lnTo>
                      <a:pt x="4703" y="5911"/>
                    </a:lnTo>
                    <a:lnTo>
                      <a:pt x="5607" y="5368"/>
                    </a:lnTo>
                    <a:lnTo>
                      <a:pt x="2272" y="3640"/>
                    </a:lnTo>
                    <a:cubicBezTo>
                      <a:pt x="2191" y="3399"/>
                      <a:pt x="2171" y="3178"/>
                      <a:pt x="2211" y="2997"/>
                    </a:cubicBezTo>
                    <a:cubicBezTo>
                      <a:pt x="2252" y="2816"/>
                      <a:pt x="2392" y="2656"/>
                      <a:pt x="2654" y="2515"/>
                    </a:cubicBezTo>
                    <a:cubicBezTo>
                      <a:pt x="2896" y="2379"/>
                      <a:pt x="3149" y="2309"/>
                      <a:pt x="3412" y="2309"/>
                    </a:cubicBezTo>
                    <a:cubicBezTo>
                      <a:pt x="3694" y="2309"/>
                      <a:pt x="3990" y="2389"/>
                      <a:pt x="4301" y="2555"/>
                    </a:cubicBezTo>
                    <a:lnTo>
                      <a:pt x="7557" y="4243"/>
                    </a:lnTo>
                    <a:lnTo>
                      <a:pt x="8461" y="3721"/>
                    </a:lnTo>
                    <a:lnTo>
                      <a:pt x="5125" y="1992"/>
                    </a:lnTo>
                    <a:cubicBezTo>
                      <a:pt x="5045" y="1731"/>
                      <a:pt x="5025" y="1510"/>
                      <a:pt x="5065" y="1329"/>
                    </a:cubicBezTo>
                    <a:cubicBezTo>
                      <a:pt x="5105" y="1169"/>
                      <a:pt x="5266" y="1008"/>
                      <a:pt x="5507" y="847"/>
                    </a:cubicBezTo>
                    <a:cubicBezTo>
                      <a:pt x="5745" y="714"/>
                      <a:pt x="5992" y="648"/>
                      <a:pt x="6251" y="648"/>
                    </a:cubicBezTo>
                    <a:cubicBezTo>
                      <a:pt x="6537" y="648"/>
                      <a:pt x="6838" y="729"/>
                      <a:pt x="7155" y="887"/>
                    </a:cubicBezTo>
                    <a:lnTo>
                      <a:pt x="10410" y="2575"/>
                    </a:lnTo>
                    <a:lnTo>
                      <a:pt x="11335" y="2053"/>
                    </a:lnTo>
                    <a:lnTo>
                      <a:pt x="7938" y="305"/>
                    </a:lnTo>
                    <a:cubicBezTo>
                      <a:pt x="7533" y="102"/>
                      <a:pt x="7111" y="1"/>
                      <a:pt x="66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9"/>
              <p:cNvSpPr/>
              <p:nvPr/>
            </p:nvSpPr>
            <p:spPr>
              <a:xfrm>
                <a:off x="4195782" y="3782441"/>
                <a:ext cx="45480" cy="22481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1689" extrusionOk="0">
                    <a:moveTo>
                      <a:pt x="443" y="0"/>
                    </a:moveTo>
                    <a:lnTo>
                      <a:pt x="0" y="141"/>
                    </a:lnTo>
                    <a:lnTo>
                      <a:pt x="885" y="1547"/>
                    </a:lnTo>
                    <a:lnTo>
                      <a:pt x="1146" y="1688"/>
                    </a:lnTo>
                    <a:lnTo>
                      <a:pt x="2372" y="965"/>
                    </a:lnTo>
                    <a:lnTo>
                      <a:pt x="3015" y="1306"/>
                    </a:lnTo>
                    <a:lnTo>
                      <a:pt x="3417" y="1065"/>
                    </a:lnTo>
                    <a:lnTo>
                      <a:pt x="2753" y="744"/>
                    </a:lnTo>
                    <a:lnTo>
                      <a:pt x="3135" y="523"/>
                    </a:lnTo>
                    <a:lnTo>
                      <a:pt x="2854" y="382"/>
                    </a:lnTo>
                    <a:lnTo>
                      <a:pt x="2472" y="583"/>
                    </a:lnTo>
                    <a:lnTo>
                      <a:pt x="1769" y="221"/>
                    </a:lnTo>
                    <a:lnTo>
                      <a:pt x="1427" y="422"/>
                    </a:lnTo>
                    <a:lnTo>
                      <a:pt x="2090" y="804"/>
                    </a:lnTo>
                    <a:lnTo>
                      <a:pt x="1266" y="1286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9"/>
              <p:cNvSpPr/>
              <p:nvPr/>
            </p:nvSpPr>
            <p:spPr>
              <a:xfrm>
                <a:off x="4222524" y="3761968"/>
                <a:ext cx="47889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1883" extrusionOk="0">
                    <a:moveTo>
                      <a:pt x="1272" y="267"/>
                    </a:moveTo>
                    <a:cubicBezTo>
                      <a:pt x="1316" y="267"/>
                      <a:pt x="1361" y="269"/>
                      <a:pt x="1408" y="272"/>
                    </a:cubicBezTo>
                    <a:cubicBezTo>
                      <a:pt x="1649" y="312"/>
                      <a:pt x="1970" y="433"/>
                      <a:pt x="2352" y="614"/>
                    </a:cubicBezTo>
                    <a:cubicBezTo>
                      <a:pt x="2734" y="815"/>
                      <a:pt x="2955" y="975"/>
                      <a:pt x="3035" y="1116"/>
                    </a:cubicBezTo>
                    <a:cubicBezTo>
                      <a:pt x="3096" y="1257"/>
                      <a:pt x="3055" y="1397"/>
                      <a:pt x="2875" y="1498"/>
                    </a:cubicBezTo>
                    <a:cubicBezTo>
                      <a:pt x="2707" y="1582"/>
                      <a:pt x="2526" y="1624"/>
                      <a:pt x="2319" y="1624"/>
                    </a:cubicBezTo>
                    <a:cubicBezTo>
                      <a:pt x="2277" y="1624"/>
                      <a:pt x="2235" y="1622"/>
                      <a:pt x="2191" y="1618"/>
                    </a:cubicBezTo>
                    <a:cubicBezTo>
                      <a:pt x="1930" y="1578"/>
                      <a:pt x="1629" y="1458"/>
                      <a:pt x="1247" y="1257"/>
                    </a:cubicBezTo>
                    <a:cubicBezTo>
                      <a:pt x="865" y="1076"/>
                      <a:pt x="644" y="895"/>
                      <a:pt x="564" y="754"/>
                    </a:cubicBezTo>
                    <a:cubicBezTo>
                      <a:pt x="483" y="614"/>
                      <a:pt x="544" y="493"/>
                      <a:pt x="724" y="393"/>
                    </a:cubicBezTo>
                    <a:cubicBezTo>
                      <a:pt x="875" y="309"/>
                      <a:pt x="1054" y="267"/>
                      <a:pt x="1272" y="267"/>
                    </a:cubicBezTo>
                    <a:close/>
                    <a:moveTo>
                      <a:pt x="1319" y="1"/>
                    </a:moveTo>
                    <a:cubicBezTo>
                      <a:pt x="1007" y="1"/>
                      <a:pt x="711" y="85"/>
                      <a:pt x="443" y="252"/>
                    </a:cubicBezTo>
                    <a:cubicBezTo>
                      <a:pt x="122" y="433"/>
                      <a:pt x="1" y="634"/>
                      <a:pt x="61" y="835"/>
                    </a:cubicBezTo>
                    <a:cubicBezTo>
                      <a:pt x="142" y="1056"/>
                      <a:pt x="383" y="1277"/>
                      <a:pt x="825" y="1498"/>
                    </a:cubicBezTo>
                    <a:cubicBezTo>
                      <a:pt x="1267" y="1739"/>
                      <a:pt x="1689" y="1860"/>
                      <a:pt x="2071" y="1880"/>
                    </a:cubicBezTo>
                    <a:cubicBezTo>
                      <a:pt x="2111" y="1882"/>
                      <a:pt x="2151" y="1883"/>
                      <a:pt x="2190" y="1883"/>
                    </a:cubicBezTo>
                    <a:cubicBezTo>
                      <a:pt x="2545" y="1883"/>
                      <a:pt x="2867" y="1801"/>
                      <a:pt x="3156" y="1639"/>
                    </a:cubicBezTo>
                    <a:cubicBezTo>
                      <a:pt x="3477" y="1458"/>
                      <a:pt x="3598" y="1257"/>
                      <a:pt x="3518" y="1036"/>
                    </a:cubicBezTo>
                    <a:cubicBezTo>
                      <a:pt x="3457" y="835"/>
                      <a:pt x="3196" y="614"/>
                      <a:pt x="2754" y="373"/>
                    </a:cubicBezTo>
                    <a:cubicBezTo>
                      <a:pt x="2332" y="152"/>
                      <a:pt x="1910" y="31"/>
                      <a:pt x="1508" y="11"/>
                    </a:cubicBezTo>
                    <a:cubicBezTo>
                      <a:pt x="1444" y="4"/>
                      <a:pt x="1381" y="1"/>
                      <a:pt x="13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9"/>
              <p:cNvSpPr/>
              <p:nvPr/>
            </p:nvSpPr>
            <p:spPr>
              <a:xfrm>
                <a:off x="4257838" y="3736424"/>
                <a:ext cx="66071" cy="34526"/>
              </a:xfrm>
              <a:custGeom>
                <a:avLst/>
                <a:gdLst/>
                <a:ahLst/>
                <a:cxnLst/>
                <a:rect l="l" t="t" r="r" b="b"/>
                <a:pathLst>
                  <a:path w="4964" h="2594" extrusionOk="0">
                    <a:moveTo>
                      <a:pt x="2854" y="1"/>
                    </a:moveTo>
                    <a:cubicBezTo>
                      <a:pt x="2633" y="1"/>
                      <a:pt x="2432" y="61"/>
                      <a:pt x="2231" y="182"/>
                    </a:cubicBezTo>
                    <a:cubicBezTo>
                      <a:pt x="2090" y="262"/>
                      <a:pt x="1990" y="362"/>
                      <a:pt x="1950" y="443"/>
                    </a:cubicBezTo>
                    <a:cubicBezTo>
                      <a:pt x="1910" y="543"/>
                      <a:pt x="1910" y="644"/>
                      <a:pt x="1930" y="764"/>
                    </a:cubicBezTo>
                    <a:cubicBezTo>
                      <a:pt x="1835" y="741"/>
                      <a:pt x="1741" y="731"/>
                      <a:pt x="1647" y="731"/>
                    </a:cubicBezTo>
                    <a:cubicBezTo>
                      <a:pt x="1581" y="731"/>
                      <a:pt x="1514" y="736"/>
                      <a:pt x="1447" y="744"/>
                    </a:cubicBezTo>
                    <a:cubicBezTo>
                      <a:pt x="1287" y="764"/>
                      <a:pt x="1126" y="825"/>
                      <a:pt x="985" y="905"/>
                    </a:cubicBezTo>
                    <a:cubicBezTo>
                      <a:pt x="724" y="1066"/>
                      <a:pt x="623" y="1247"/>
                      <a:pt x="684" y="1468"/>
                    </a:cubicBezTo>
                    <a:lnTo>
                      <a:pt x="342" y="1327"/>
                    </a:lnTo>
                    <a:lnTo>
                      <a:pt x="1" y="1528"/>
                    </a:lnTo>
                    <a:lnTo>
                      <a:pt x="2070" y="2593"/>
                    </a:lnTo>
                    <a:lnTo>
                      <a:pt x="2472" y="2372"/>
                    </a:lnTo>
                    <a:lnTo>
                      <a:pt x="1005" y="1608"/>
                    </a:lnTo>
                    <a:cubicBezTo>
                      <a:pt x="965" y="1488"/>
                      <a:pt x="945" y="1407"/>
                      <a:pt x="965" y="1327"/>
                    </a:cubicBezTo>
                    <a:cubicBezTo>
                      <a:pt x="985" y="1247"/>
                      <a:pt x="1066" y="1166"/>
                      <a:pt x="1166" y="1106"/>
                    </a:cubicBezTo>
                    <a:cubicBezTo>
                      <a:pt x="1272" y="1048"/>
                      <a:pt x="1383" y="1018"/>
                      <a:pt x="1499" y="1018"/>
                    </a:cubicBezTo>
                    <a:cubicBezTo>
                      <a:pt x="1624" y="1018"/>
                      <a:pt x="1754" y="1053"/>
                      <a:pt x="1889" y="1126"/>
                    </a:cubicBezTo>
                    <a:lnTo>
                      <a:pt x="3316" y="1870"/>
                    </a:lnTo>
                    <a:lnTo>
                      <a:pt x="3718" y="1628"/>
                    </a:lnTo>
                    <a:lnTo>
                      <a:pt x="2251" y="885"/>
                    </a:lnTo>
                    <a:cubicBezTo>
                      <a:pt x="2211" y="764"/>
                      <a:pt x="2211" y="664"/>
                      <a:pt x="2231" y="584"/>
                    </a:cubicBezTo>
                    <a:cubicBezTo>
                      <a:pt x="2251" y="523"/>
                      <a:pt x="2311" y="443"/>
                      <a:pt x="2432" y="383"/>
                    </a:cubicBezTo>
                    <a:cubicBezTo>
                      <a:pt x="2529" y="325"/>
                      <a:pt x="2635" y="295"/>
                      <a:pt x="2747" y="295"/>
                    </a:cubicBezTo>
                    <a:cubicBezTo>
                      <a:pt x="2869" y="295"/>
                      <a:pt x="3000" y="330"/>
                      <a:pt x="3135" y="403"/>
                    </a:cubicBezTo>
                    <a:lnTo>
                      <a:pt x="4582" y="1146"/>
                    </a:lnTo>
                    <a:lnTo>
                      <a:pt x="4964" y="905"/>
                    </a:lnTo>
                    <a:lnTo>
                      <a:pt x="3497" y="141"/>
                    </a:lnTo>
                    <a:cubicBezTo>
                      <a:pt x="3296" y="41"/>
                      <a:pt x="3095" y="1"/>
                      <a:pt x="28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9"/>
              <p:cNvSpPr/>
              <p:nvPr/>
            </p:nvSpPr>
            <p:spPr>
              <a:xfrm>
                <a:off x="4294750" y="3718667"/>
                <a:ext cx="45214" cy="23652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1777" extrusionOk="0">
                    <a:moveTo>
                      <a:pt x="479" y="1"/>
                    </a:moveTo>
                    <a:cubicBezTo>
                      <a:pt x="455" y="1"/>
                      <a:pt x="429" y="3"/>
                      <a:pt x="403" y="9"/>
                    </a:cubicBezTo>
                    <a:cubicBezTo>
                      <a:pt x="302" y="9"/>
                      <a:pt x="222" y="29"/>
                      <a:pt x="141" y="89"/>
                    </a:cubicBezTo>
                    <a:cubicBezTo>
                      <a:pt x="61" y="129"/>
                      <a:pt x="21" y="189"/>
                      <a:pt x="1" y="230"/>
                    </a:cubicBezTo>
                    <a:cubicBezTo>
                      <a:pt x="1" y="290"/>
                      <a:pt x="41" y="330"/>
                      <a:pt x="101" y="370"/>
                    </a:cubicBezTo>
                    <a:cubicBezTo>
                      <a:pt x="160" y="400"/>
                      <a:pt x="219" y="418"/>
                      <a:pt x="286" y="418"/>
                    </a:cubicBezTo>
                    <a:cubicBezTo>
                      <a:pt x="310" y="418"/>
                      <a:pt x="335" y="416"/>
                      <a:pt x="362" y="410"/>
                    </a:cubicBezTo>
                    <a:cubicBezTo>
                      <a:pt x="463" y="410"/>
                      <a:pt x="543" y="390"/>
                      <a:pt x="624" y="330"/>
                    </a:cubicBezTo>
                    <a:cubicBezTo>
                      <a:pt x="704" y="290"/>
                      <a:pt x="744" y="230"/>
                      <a:pt x="764" y="189"/>
                    </a:cubicBezTo>
                    <a:cubicBezTo>
                      <a:pt x="764" y="129"/>
                      <a:pt x="724" y="89"/>
                      <a:pt x="664" y="49"/>
                    </a:cubicBezTo>
                    <a:cubicBezTo>
                      <a:pt x="605" y="19"/>
                      <a:pt x="546" y="1"/>
                      <a:pt x="479" y="1"/>
                    </a:cubicBezTo>
                    <a:close/>
                    <a:moveTo>
                      <a:pt x="1327" y="471"/>
                    </a:moveTo>
                    <a:lnTo>
                      <a:pt x="925" y="712"/>
                    </a:lnTo>
                    <a:lnTo>
                      <a:pt x="2995" y="1777"/>
                    </a:lnTo>
                    <a:lnTo>
                      <a:pt x="3397" y="1556"/>
                    </a:lnTo>
                    <a:lnTo>
                      <a:pt x="1327" y="4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9"/>
              <p:cNvSpPr/>
              <p:nvPr/>
            </p:nvSpPr>
            <p:spPr>
              <a:xfrm>
                <a:off x="4323368" y="3707486"/>
                <a:ext cx="50565" cy="254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914" extrusionOk="0">
                    <a:moveTo>
                      <a:pt x="1760" y="1"/>
                    </a:moveTo>
                    <a:cubicBezTo>
                      <a:pt x="1730" y="1"/>
                      <a:pt x="1700" y="2"/>
                      <a:pt x="1669" y="5"/>
                    </a:cubicBezTo>
                    <a:cubicBezTo>
                      <a:pt x="1448" y="5"/>
                      <a:pt x="1227" y="85"/>
                      <a:pt x="1026" y="205"/>
                    </a:cubicBezTo>
                    <a:cubicBezTo>
                      <a:pt x="885" y="286"/>
                      <a:pt x="784" y="366"/>
                      <a:pt x="724" y="467"/>
                    </a:cubicBezTo>
                    <a:cubicBezTo>
                      <a:pt x="664" y="567"/>
                      <a:pt x="644" y="688"/>
                      <a:pt x="684" y="788"/>
                    </a:cubicBezTo>
                    <a:lnTo>
                      <a:pt x="342" y="648"/>
                    </a:lnTo>
                    <a:lnTo>
                      <a:pt x="1" y="849"/>
                    </a:lnTo>
                    <a:lnTo>
                      <a:pt x="2071" y="1914"/>
                    </a:lnTo>
                    <a:lnTo>
                      <a:pt x="2452" y="1672"/>
                    </a:lnTo>
                    <a:lnTo>
                      <a:pt x="985" y="929"/>
                    </a:lnTo>
                    <a:cubicBezTo>
                      <a:pt x="965" y="808"/>
                      <a:pt x="945" y="708"/>
                      <a:pt x="985" y="627"/>
                    </a:cubicBezTo>
                    <a:cubicBezTo>
                      <a:pt x="1006" y="547"/>
                      <a:pt x="1086" y="467"/>
                      <a:pt x="1206" y="406"/>
                    </a:cubicBezTo>
                    <a:cubicBezTo>
                      <a:pt x="1327" y="326"/>
                      <a:pt x="1448" y="286"/>
                      <a:pt x="1568" y="286"/>
                    </a:cubicBezTo>
                    <a:cubicBezTo>
                      <a:pt x="1689" y="286"/>
                      <a:pt x="1829" y="326"/>
                      <a:pt x="1970" y="386"/>
                    </a:cubicBezTo>
                    <a:lnTo>
                      <a:pt x="3397" y="1130"/>
                    </a:lnTo>
                    <a:lnTo>
                      <a:pt x="3799" y="909"/>
                    </a:lnTo>
                    <a:lnTo>
                      <a:pt x="2312" y="145"/>
                    </a:lnTo>
                    <a:cubicBezTo>
                      <a:pt x="2137" y="58"/>
                      <a:pt x="1962" y="1"/>
                      <a:pt x="1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9"/>
              <p:cNvSpPr/>
              <p:nvPr/>
            </p:nvSpPr>
            <p:spPr>
              <a:xfrm>
                <a:off x="3841628" y="3964857"/>
                <a:ext cx="44682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1589" extrusionOk="0">
                    <a:moveTo>
                      <a:pt x="744" y="1"/>
                    </a:moveTo>
                    <a:lnTo>
                      <a:pt x="383" y="202"/>
                    </a:lnTo>
                    <a:lnTo>
                      <a:pt x="1" y="985"/>
                    </a:lnTo>
                    <a:lnTo>
                      <a:pt x="423" y="1006"/>
                    </a:lnTo>
                    <a:lnTo>
                      <a:pt x="724" y="423"/>
                    </a:lnTo>
                    <a:lnTo>
                      <a:pt x="2975" y="1588"/>
                    </a:lnTo>
                    <a:lnTo>
                      <a:pt x="3357" y="1347"/>
                    </a:lnTo>
                    <a:lnTo>
                      <a:pt x="7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9"/>
              <p:cNvSpPr/>
              <p:nvPr/>
            </p:nvSpPr>
            <p:spPr>
              <a:xfrm>
                <a:off x="3859824" y="3950414"/>
                <a:ext cx="61532" cy="2542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1910" extrusionOk="0">
                    <a:moveTo>
                      <a:pt x="2492" y="1"/>
                    </a:moveTo>
                    <a:cubicBezTo>
                      <a:pt x="2271" y="21"/>
                      <a:pt x="2050" y="81"/>
                      <a:pt x="1849" y="202"/>
                    </a:cubicBezTo>
                    <a:cubicBezTo>
                      <a:pt x="1568" y="362"/>
                      <a:pt x="1467" y="543"/>
                      <a:pt x="1507" y="764"/>
                    </a:cubicBezTo>
                    <a:lnTo>
                      <a:pt x="342" y="182"/>
                    </a:lnTo>
                    <a:lnTo>
                      <a:pt x="0" y="423"/>
                    </a:lnTo>
                    <a:lnTo>
                      <a:pt x="2894" y="1910"/>
                    </a:lnTo>
                    <a:lnTo>
                      <a:pt x="3276" y="1689"/>
                    </a:lnTo>
                    <a:lnTo>
                      <a:pt x="1809" y="925"/>
                    </a:lnTo>
                    <a:cubicBezTo>
                      <a:pt x="1769" y="825"/>
                      <a:pt x="1769" y="724"/>
                      <a:pt x="1809" y="644"/>
                    </a:cubicBezTo>
                    <a:cubicBezTo>
                      <a:pt x="1829" y="543"/>
                      <a:pt x="1909" y="483"/>
                      <a:pt x="2030" y="403"/>
                    </a:cubicBezTo>
                    <a:cubicBezTo>
                      <a:pt x="2150" y="342"/>
                      <a:pt x="2271" y="302"/>
                      <a:pt x="2392" y="302"/>
                    </a:cubicBezTo>
                    <a:cubicBezTo>
                      <a:pt x="2512" y="302"/>
                      <a:pt x="2633" y="322"/>
                      <a:pt x="2793" y="403"/>
                    </a:cubicBezTo>
                    <a:lnTo>
                      <a:pt x="4220" y="1146"/>
                    </a:lnTo>
                    <a:lnTo>
                      <a:pt x="4622" y="905"/>
                    </a:lnTo>
                    <a:lnTo>
                      <a:pt x="3135" y="141"/>
                    </a:lnTo>
                    <a:cubicBezTo>
                      <a:pt x="2934" y="41"/>
                      <a:pt x="2733" y="1"/>
                      <a:pt x="24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9"/>
              <p:cNvSpPr/>
              <p:nvPr/>
            </p:nvSpPr>
            <p:spPr>
              <a:xfrm>
                <a:off x="4423680" y="3858674"/>
                <a:ext cx="49220" cy="27019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2030" extrusionOk="0">
                    <a:moveTo>
                      <a:pt x="1588" y="0"/>
                    </a:moveTo>
                    <a:cubicBezTo>
                      <a:pt x="1427" y="0"/>
                      <a:pt x="1246" y="20"/>
                      <a:pt x="1065" y="60"/>
                    </a:cubicBezTo>
                    <a:cubicBezTo>
                      <a:pt x="864" y="101"/>
                      <a:pt x="684" y="161"/>
                      <a:pt x="503" y="281"/>
                    </a:cubicBezTo>
                    <a:cubicBezTo>
                      <a:pt x="201" y="442"/>
                      <a:pt x="41" y="663"/>
                      <a:pt x="0" y="904"/>
                    </a:cubicBezTo>
                    <a:lnTo>
                      <a:pt x="422" y="904"/>
                    </a:lnTo>
                    <a:cubicBezTo>
                      <a:pt x="442" y="804"/>
                      <a:pt x="463" y="724"/>
                      <a:pt x="523" y="643"/>
                    </a:cubicBezTo>
                    <a:cubicBezTo>
                      <a:pt x="583" y="563"/>
                      <a:pt x="664" y="503"/>
                      <a:pt x="784" y="442"/>
                    </a:cubicBezTo>
                    <a:cubicBezTo>
                      <a:pt x="925" y="342"/>
                      <a:pt x="1086" y="302"/>
                      <a:pt x="1246" y="281"/>
                    </a:cubicBezTo>
                    <a:cubicBezTo>
                      <a:pt x="1407" y="281"/>
                      <a:pt x="1528" y="302"/>
                      <a:pt x="1668" y="362"/>
                    </a:cubicBezTo>
                    <a:cubicBezTo>
                      <a:pt x="1809" y="442"/>
                      <a:pt x="1869" y="523"/>
                      <a:pt x="1849" y="623"/>
                    </a:cubicBezTo>
                    <a:cubicBezTo>
                      <a:pt x="1829" y="724"/>
                      <a:pt x="1749" y="824"/>
                      <a:pt x="1608" y="904"/>
                    </a:cubicBezTo>
                    <a:lnTo>
                      <a:pt x="1447" y="985"/>
                    </a:lnTo>
                    <a:lnTo>
                      <a:pt x="1688" y="1166"/>
                    </a:lnTo>
                    <a:lnTo>
                      <a:pt x="1909" y="1045"/>
                    </a:lnTo>
                    <a:cubicBezTo>
                      <a:pt x="2090" y="925"/>
                      <a:pt x="2271" y="864"/>
                      <a:pt x="2432" y="844"/>
                    </a:cubicBezTo>
                    <a:cubicBezTo>
                      <a:pt x="2459" y="841"/>
                      <a:pt x="2488" y="839"/>
                      <a:pt x="2516" y="839"/>
                    </a:cubicBezTo>
                    <a:cubicBezTo>
                      <a:pt x="2655" y="839"/>
                      <a:pt x="2805" y="878"/>
                      <a:pt x="2954" y="945"/>
                    </a:cubicBezTo>
                    <a:cubicBezTo>
                      <a:pt x="3095" y="1025"/>
                      <a:pt x="3175" y="1125"/>
                      <a:pt x="3175" y="1226"/>
                    </a:cubicBezTo>
                    <a:cubicBezTo>
                      <a:pt x="3155" y="1347"/>
                      <a:pt x="3055" y="1447"/>
                      <a:pt x="2874" y="1547"/>
                    </a:cubicBezTo>
                    <a:cubicBezTo>
                      <a:pt x="2753" y="1628"/>
                      <a:pt x="2633" y="1668"/>
                      <a:pt x="2492" y="1708"/>
                    </a:cubicBezTo>
                    <a:cubicBezTo>
                      <a:pt x="2351" y="1748"/>
                      <a:pt x="2191" y="1769"/>
                      <a:pt x="1990" y="1769"/>
                    </a:cubicBezTo>
                    <a:lnTo>
                      <a:pt x="1970" y="2030"/>
                    </a:lnTo>
                    <a:cubicBezTo>
                      <a:pt x="2191" y="2010"/>
                      <a:pt x="2412" y="1990"/>
                      <a:pt x="2613" y="1929"/>
                    </a:cubicBezTo>
                    <a:cubicBezTo>
                      <a:pt x="2814" y="1869"/>
                      <a:pt x="3015" y="1809"/>
                      <a:pt x="3175" y="1688"/>
                    </a:cubicBezTo>
                    <a:cubicBezTo>
                      <a:pt x="3376" y="1588"/>
                      <a:pt x="3517" y="1467"/>
                      <a:pt x="3597" y="1347"/>
                    </a:cubicBezTo>
                    <a:cubicBezTo>
                      <a:pt x="3678" y="1226"/>
                      <a:pt x="3698" y="1105"/>
                      <a:pt x="3658" y="985"/>
                    </a:cubicBezTo>
                    <a:cubicBezTo>
                      <a:pt x="3617" y="884"/>
                      <a:pt x="3517" y="784"/>
                      <a:pt x="3356" y="703"/>
                    </a:cubicBezTo>
                    <a:cubicBezTo>
                      <a:pt x="3206" y="620"/>
                      <a:pt x="3041" y="578"/>
                      <a:pt x="2851" y="578"/>
                    </a:cubicBezTo>
                    <a:cubicBezTo>
                      <a:pt x="2813" y="578"/>
                      <a:pt x="2773" y="580"/>
                      <a:pt x="2733" y="583"/>
                    </a:cubicBezTo>
                    <a:cubicBezTo>
                      <a:pt x="2512" y="603"/>
                      <a:pt x="2291" y="663"/>
                      <a:pt x="2070" y="764"/>
                    </a:cubicBezTo>
                    <a:cubicBezTo>
                      <a:pt x="2211" y="643"/>
                      <a:pt x="2271" y="523"/>
                      <a:pt x="2271" y="422"/>
                    </a:cubicBezTo>
                    <a:cubicBezTo>
                      <a:pt x="2271" y="302"/>
                      <a:pt x="2191" y="201"/>
                      <a:pt x="2030" y="121"/>
                    </a:cubicBezTo>
                    <a:cubicBezTo>
                      <a:pt x="1909" y="60"/>
                      <a:pt x="1769" y="20"/>
                      <a:pt x="15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9"/>
              <p:cNvSpPr/>
              <p:nvPr/>
            </p:nvSpPr>
            <p:spPr>
              <a:xfrm>
                <a:off x="4456306" y="3840611"/>
                <a:ext cx="47889" cy="25156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1890" extrusionOk="0">
                    <a:moveTo>
                      <a:pt x="1213" y="277"/>
                    </a:moveTo>
                    <a:cubicBezTo>
                      <a:pt x="1275" y="277"/>
                      <a:pt x="1340" y="282"/>
                      <a:pt x="1408" y="292"/>
                    </a:cubicBezTo>
                    <a:cubicBezTo>
                      <a:pt x="1669" y="312"/>
                      <a:pt x="1970" y="433"/>
                      <a:pt x="2352" y="614"/>
                    </a:cubicBezTo>
                    <a:cubicBezTo>
                      <a:pt x="2734" y="815"/>
                      <a:pt x="2955" y="975"/>
                      <a:pt x="3035" y="1136"/>
                    </a:cubicBezTo>
                    <a:cubicBezTo>
                      <a:pt x="3116" y="1277"/>
                      <a:pt x="3055" y="1397"/>
                      <a:pt x="2875" y="1498"/>
                    </a:cubicBezTo>
                    <a:cubicBezTo>
                      <a:pt x="2707" y="1582"/>
                      <a:pt x="2526" y="1623"/>
                      <a:pt x="2319" y="1623"/>
                    </a:cubicBezTo>
                    <a:cubicBezTo>
                      <a:pt x="2277" y="1623"/>
                      <a:pt x="2235" y="1622"/>
                      <a:pt x="2191" y="1618"/>
                    </a:cubicBezTo>
                    <a:cubicBezTo>
                      <a:pt x="1930" y="1578"/>
                      <a:pt x="1629" y="1458"/>
                      <a:pt x="1247" y="1257"/>
                    </a:cubicBezTo>
                    <a:cubicBezTo>
                      <a:pt x="865" y="1076"/>
                      <a:pt x="644" y="895"/>
                      <a:pt x="564" y="774"/>
                    </a:cubicBezTo>
                    <a:cubicBezTo>
                      <a:pt x="483" y="634"/>
                      <a:pt x="544" y="493"/>
                      <a:pt x="724" y="393"/>
                    </a:cubicBezTo>
                    <a:cubicBezTo>
                      <a:pt x="873" y="318"/>
                      <a:pt x="1034" y="277"/>
                      <a:pt x="1213" y="277"/>
                    </a:cubicBezTo>
                    <a:close/>
                    <a:moveTo>
                      <a:pt x="1319" y="1"/>
                    </a:moveTo>
                    <a:cubicBezTo>
                      <a:pt x="1007" y="1"/>
                      <a:pt x="711" y="84"/>
                      <a:pt x="443" y="252"/>
                    </a:cubicBezTo>
                    <a:cubicBezTo>
                      <a:pt x="122" y="433"/>
                      <a:pt x="1" y="634"/>
                      <a:pt x="61" y="855"/>
                    </a:cubicBezTo>
                    <a:cubicBezTo>
                      <a:pt x="142" y="1056"/>
                      <a:pt x="383" y="1277"/>
                      <a:pt x="825" y="1498"/>
                    </a:cubicBezTo>
                    <a:cubicBezTo>
                      <a:pt x="1267" y="1739"/>
                      <a:pt x="1689" y="1860"/>
                      <a:pt x="2071" y="1880"/>
                    </a:cubicBezTo>
                    <a:cubicBezTo>
                      <a:pt x="2138" y="1886"/>
                      <a:pt x="2204" y="1890"/>
                      <a:pt x="2268" y="1890"/>
                    </a:cubicBezTo>
                    <a:cubicBezTo>
                      <a:pt x="2592" y="1890"/>
                      <a:pt x="2888" y="1806"/>
                      <a:pt x="3156" y="1638"/>
                    </a:cubicBezTo>
                    <a:cubicBezTo>
                      <a:pt x="3477" y="1458"/>
                      <a:pt x="3598" y="1257"/>
                      <a:pt x="3518" y="1056"/>
                    </a:cubicBezTo>
                    <a:cubicBezTo>
                      <a:pt x="3457" y="835"/>
                      <a:pt x="3196" y="614"/>
                      <a:pt x="2774" y="373"/>
                    </a:cubicBezTo>
                    <a:cubicBezTo>
                      <a:pt x="2332" y="151"/>
                      <a:pt x="1910" y="31"/>
                      <a:pt x="1508" y="11"/>
                    </a:cubicBezTo>
                    <a:cubicBezTo>
                      <a:pt x="1444" y="4"/>
                      <a:pt x="1381" y="1"/>
                      <a:pt x="13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9"/>
              <p:cNvSpPr/>
              <p:nvPr/>
            </p:nvSpPr>
            <p:spPr>
              <a:xfrm>
                <a:off x="4491620" y="3815067"/>
                <a:ext cx="6607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4964" h="2593" extrusionOk="0">
                    <a:moveTo>
                      <a:pt x="2854" y="1"/>
                    </a:moveTo>
                    <a:cubicBezTo>
                      <a:pt x="2633" y="21"/>
                      <a:pt x="2432" y="61"/>
                      <a:pt x="2251" y="182"/>
                    </a:cubicBezTo>
                    <a:cubicBezTo>
                      <a:pt x="2090" y="262"/>
                      <a:pt x="2010" y="362"/>
                      <a:pt x="1950" y="443"/>
                    </a:cubicBezTo>
                    <a:cubicBezTo>
                      <a:pt x="1910" y="543"/>
                      <a:pt x="1910" y="644"/>
                      <a:pt x="1930" y="764"/>
                    </a:cubicBezTo>
                    <a:cubicBezTo>
                      <a:pt x="1835" y="741"/>
                      <a:pt x="1741" y="731"/>
                      <a:pt x="1647" y="731"/>
                    </a:cubicBezTo>
                    <a:cubicBezTo>
                      <a:pt x="1581" y="731"/>
                      <a:pt x="1514" y="736"/>
                      <a:pt x="1447" y="744"/>
                    </a:cubicBezTo>
                    <a:cubicBezTo>
                      <a:pt x="1287" y="764"/>
                      <a:pt x="1126" y="825"/>
                      <a:pt x="985" y="905"/>
                    </a:cubicBezTo>
                    <a:cubicBezTo>
                      <a:pt x="724" y="1066"/>
                      <a:pt x="623" y="1247"/>
                      <a:pt x="684" y="1468"/>
                    </a:cubicBezTo>
                    <a:lnTo>
                      <a:pt x="342" y="1327"/>
                    </a:lnTo>
                    <a:lnTo>
                      <a:pt x="0" y="1528"/>
                    </a:lnTo>
                    <a:lnTo>
                      <a:pt x="2070" y="2593"/>
                    </a:lnTo>
                    <a:lnTo>
                      <a:pt x="2472" y="2372"/>
                    </a:lnTo>
                    <a:lnTo>
                      <a:pt x="1005" y="1608"/>
                    </a:lnTo>
                    <a:cubicBezTo>
                      <a:pt x="965" y="1488"/>
                      <a:pt x="965" y="1407"/>
                      <a:pt x="965" y="1327"/>
                    </a:cubicBezTo>
                    <a:cubicBezTo>
                      <a:pt x="985" y="1247"/>
                      <a:pt x="1066" y="1186"/>
                      <a:pt x="1166" y="1106"/>
                    </a:cubicBezTo>
                    <a:cubicBezTo>
                      <a:pt x="1272" y="1048"/>
                      <a:pt x="1383" y="1018"/>
                      <a:pt x="1499" y="1018"/>
                    </a:cubicBezTo>
                    <a:cubicBezTo>
                      <a:pt x="1624" y="1018"/>
                      <a:pt x="1754" y="1053"/>
                      <a:pt x="1889" y="1126"/>
                    </a:cubicBezTo>
                    <a:lnTo>
                      <a:pt x="3316" y="1870"/>
                    </a:lnTo>
                    <a:lnTo>
                      <a:pt x="3718" y="1648"/>
                    </a:lnTo>
                    <a:lnTo>
                      <a:pt x="2251" y="885"/>
                    </a:lnTo>
                    <a:cubicBezTo>
                      <a:pt x="2211" y="764"/>
                      <a:pt x="2211" y="664"/>
                      <a:pt x="2231" y="604"/>
                    </a:cubicBezTo>
                    <a:cubicBezTo>
                      <a:pt x="2251" y="523"/>
                      <a:pt x="2311" y="443"/>
                      <a:pt x="2432" y="382"/>
                    </a:cubicBezTo>
                    <a:cubicBezTo>
                      <a:pt x="2529" y="325"/>
                      <a:pt x="2634" y="294"/>
                      <a:pt x="2747" y="294"/>
                    </a:cubicBezTo>
                    <a:cubicBezTo>
                      <a:pt x="2869" y="294"/>
                      <a:pt x="3000" y="330"/>
                      <a:pt x="3135" y="403"/>
                    </a:cubicBezTo>
                    <a:lnTo>
                      <a:pt x="4582" y="1146"/>
                    </a:lnTo>
                    <a:lnTo>
                      <a:pt x="4964" y="905"/>
                    </a:lnTo>
                    <a:lnTo>
                      <a:pt x="3497" y="141"/>
                    </a:lnTo>
                    <a:cubicBezTo>
                      <a:pt x="3296" y="41"/>
                      <a:pt x="3095" y="1"/>
                      <a:pt x="28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9"/>
              <p:cNvSpPr/>
              <p:nvPr/>
            </p:nvSpPr>
            <p:spPr>
              <a:xfrm>
                <a:off x="4528531" y="3797416"/>
                <a:ext cx="45214" cy="23545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1769" extrusionOk="0">
                    <a:moveTo>
                      <a:pt x="402" y="0"/>
                    </a:moveTo>
                    <a:cubicBezTo>
                      <a:pt x="302" y="0"/>
                      <a:pt x="222" y="21"/>
                      <a:pt x="141" y="81"/>
                    </a:cubicBezTo>
                    <a:cubicBezTo>
                      <a:pt x="61" y="121"/>
                      <a:pt x="21" y="181"/>
                      <a:pt x="1" y="221"/>
                    </a:cubicBezTo>
                    <a:cubicBezTo>
                      <a:pt x="1" y="282"/>
                      <a:pt x="41" y="322"/>
                      <a:pt x="101" y="362"/>
                    </a:cubicBezTo>
                    <a:cubicBezTo>
                      <a:pt x="181" y="402"/>
                      <a:pt x="262" y="422"/>
                      <a:pt x="362" y="422"/>
                    </a:cubicBezTo>
                    <a:cubicBezTo>
                      <a:pt x="463" y="402"/>
                      <a:pt x="543" y="382"/>
                      <a:pt x="624" y="322"/>
                    </a:cubicBezTo>
                    <a:cubicBezTo>
                      <a:pt x="704" y="282"/>
                      <a:pt x="764" y="242"/>
                      <a:pt x="764" y="181"/>
                    </a:cubicBezTo>
                    <a:cubicBezTo>
                      <a:pt x="764" y="121"/>
                      <a:pt x="744" y="81"/>
                      <a:pt x="664" y="41"/>
                    </a:cubicBezTo>
                    <a:cubicBezTo>
                      <a:pt x="603" y="0"/>
                      <a:pt x="503" y="0"/>
                      <a:pt x="402" y="0"/>
                    </a:cubicBezTo>
                    <a:close/>
                    <a:moveTo>
                      <a:pt x="1327" y="483"/>
                    </a:moveTo>
                    <a:lnTo>
                      <a:pt x="925" y="704"/>
                    </a:lnTo>
                    <a:lnTo>
                      <a:pt x="2995" y="1769"/>
                    </a:lnTo>
                    <a:lnTo>
                      <a:pt x="3397" y="1548"/>
                    </a:lnTo>
                    <a:lnTo>
                      <a:pt x="1327" y="4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9"/>
              <p:cNvSpPr/>
              <p:nvPr/>
            </p:nvSpPr>
            <p:spPr>
              <a:xfrm>
                <a:off x="4557150" y="3786128"/>
                <a:ext cx="50565" cy="254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914" extrusionOk="0">
                    <a:moveTo>
                      <a:pt x="1760" y="1"/>
                    </a:moveTo>
                    <a:cubicBezTo>
                      <a:pt x="1730" y="1"/>
                      <a:pt x="1700" y="2"/>
                      <a:pt x="1669" y="4"/>
                    </a:cubicBezTo>
                    <a:cubicBezTo>
                      <a:pt x="1448" y="4"/>
                      <a:pt x="1227" y="85"/>
                      <a:pt x="1026" y="205"/>
                    </a:cubicBezTo>
                    <a:cubicBezTo>
                      <a:pt x="885" y="286"/>
                      <a:pt x="784" y="366"/>
                      <a:pt x="724" y="487"/>
                    </a:cubicBezTo>
                    <a:cubicBezTo>
                      <a:pt x="664" y="587"/>
                      <a:pt x="644" y="688"/>
                      <a:pt x="684" y="788"/>
                    </a:cubicBezTo>
                    <a:lnTo>
                      <a:pt x="342" y="647"/>
                    </a:lnTo>
                    <a:lnTo>
                      <a:pt x="1" y="848"/>
                    </a:lnTo>
                    <a:lnTo>
                      <a:pt x="2071" y="1913"/>
                    </a:lnTo>
                    <a:lnTo>
                      <a:pt x="2472" y="1692"/>
                    </a:lnTo>
                    <a:lnTo>
                      <a:pt x="1005" y="929"/>
                    </a:lnTo>
                    <a:cubicBezTo>
                      <a:pt x="965" y="808"/>
                      <a:pt x="945" y="728"/>
                      <a:pt x="985" y="627"/>
                    </a:cubicBezTo>
                    <a:cubicBezTo>
                      <a:pt x="1005" y="547"/>
                      <a:pt x="1086" y="467"/>
                      <a:pt x="1206" y="406"/>
                    </a:cubicBezTo>
                    <a:cubicBezTo>
                      <a:pt x="1327" y="326"/>
                      <a:pt x="1448" y="286"/>
                      <a:pt x="1568" y="286"/>
                    </a:cubicBezTo>
                    <a:cubicBezTo>
                      <a:pt x="1689" y="286"/>
                      <a:pt x="1829" y="326"/>
                      <a:pt x="1970" y="406"/>
                    </a:cubicBezTo>
                    <a:lnTo>
                      <a:pt x="3397" y="1130"/>
                    </a:lnTo>
                    <a:lnTo>
                      <a:pt x="3799" y="909"/>
                    </a:lnTo>
                    <a:lnTo>
                      <a:pt x="2312" y="145"/>
                    </a:lnTo>
                    <a:cubicBezTo>
                      <a:pt x="2137" y="58"/>
                      <a:pt x="1962" y="1"/>
                      <a:pt x="1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9"/>
              <p:cNvSpPr/>
              <p:nvPr/>
            </p:nvSpPr>
            <p:spPr>
              <a:xfrm>
                <a:off x="4752144" y="3840744"/>
                <a:ext cx="44948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1589" extrusionOk="0">
                    <a:moveTo>
                      <a:pt x="744" y="1"/>
                    </a:moveTo>
                    <a:lnTo>
                      <a:pt x="403" y="202"/>
                    </a:lnTo>
                    <a:lnTo>
                      <a:pt x="1" y="985"/>
                    </a:lnTo>
                    <a:lnTo>
                      <a:pt x="423" y="1026"/>
                    </a:lnTo>
                    <a:lnTo>
                      <a:pt x="724" y="443"/>
                    </a:lnTo>
                    <a:lnTo>
                      <a:pt x="2975" y="1588"/>
                    </a:lnTo>
                    <a:lnTo>
                      <a:pt x="3377" y="1367"/>
                    </a:lnTo>
                    <a:lnTo>
                      <a:pt x="7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9"/>
              <p:cNvSpPr/>
              <p:nvPr/>
            </p:nvSpPr>
            <p:spPr>
              <a:xfrm>
                <a:off x="4772483" y="3822561"/>
                <a:ext cx="51097" cy="29695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2231" extrusionOk="0">
                    <a:moveTo>
                      <a:pt x="1568" y="0"/>
                    </a:moveTo>
                    <a:lnTo>
                      <a:pt x="0" y="905"/>
                    </a:lnTo>
                    <a:lnTo>
                      <a:pt x="1326" y="1588"/>
                    </a:lnTo>
                    <a:lnTo>
                      <a:pt x="1628" y="1407"/>
                    </a:lnTo>
                    <a:cubicBezTo>
                      <a:pt x="1668" y="1367"/>
                      <a:pt x="1728" y="1307"/>
                      <a:pt x="1769" y="1266"/>
                    </a:cubicBezTo>
                    <a:cubicBezTo>
                      <a:pt x="1809" y="1226"/>
                      <a:pt x="1869" y="1166"/>
                      <a:pt x="1949" y="1126"/>
                    </a:cubicBezTo>
                    <a:cubicBezTo>
                      <a:pt x="2110" y="1045"/>
                      <a:pt x="2291" y="985"/>
                      <a:pt x="2472" y="965"/>
                    </a:cubicBezTo>
                    <a:cubicBezTo>
                      <a:pt x="2653" y="965"/>
                      <a:pt x="2834" y="1005"/>
                      <a:pt x="3014" y="1106"/>
                    </a:cubicBezTo>
                    <a:cubicBezTo>
                      <a:pt x="3215" y="1206"/>
                      <a:pt x="3316" y="1307"/>
                      <a:pt x="3316" y="1427"/>
                    </a:cubicBezTo>
                    <a:cubicBezTo>
                      <a:pt x="3316" y="1548"/>
                      <a:pt x="3215" y="1648"/>
                      <a:pt x="3035" y="1769"/>
                    </a:cubicBezTo>
                    <a:cubicBezTo>
                      <a:pt x="2914" y="1829"/>
                      <a:pt x="2773" y="1889"/>
                      <a:pt x="2633" y="1929"/>
                    </a:cubicBezTo>
                    <a:cubicBezTo>
                      <a:pt x="2492" y="1950"/>
                      <a:pt x="2351" y="1990"/>
                      <a:pt x="2170" y="1990"/>
                    </a:cubicBezTo>
                    <a:lnTo>
                      <a:pt x="2150" y="2231"/>
                    </a:lnTo>
                    <a:cubicBezTo>
                      <a:pt x="2371" y="2231"/>
                      <a:pt x="2592" y="2191"/>
                      <a:pt x="2773" y="2150"/>
                    </a:cubicBezTo>
                    <a:cubicBezTo>
                      <a:pt x="2974" y="2090"/>
                      <a:pt x="3155" y="2010"/>
                      <a:pt x="3336" y="1909"/>
                    </a:cubicBezTo>
                    <a:cubicBezTo>
                      <a:pt x="3537" y="1789"/>
                      <a:pt x="3657" y="1668"/>
                      <a:pt x="3738" y="1548"/>
                    </a:cubicBezTo>
                    <a:cubicBezTo>
                      <a:pt x="3818" y="1427"/>
                      <a:pt x="3838" y="1307"/>
                      <a:pt x="3778" y="1186"/>
                    </a:cubicBezTo>
                    <a:cubicBezTo>
                      <a:pt x="3738" y="1065"/>
                      <a:pt x="3617" y="965"/>
                      <a:pt x="3457" y="864"/>
                    </a:cubicBezTo>
                    <a:cubicBezTo>
                      <a:pt x="3195" y="744"/>
                      <a:pt x="2914" y="684"/>
                      <a:pt x="2613" y="684"/>
                    </a:cubicBezTo>
                    <a:cubicBezTo>
                      <a:pt x="2311" y="704"/>
                      <a:pt x="2050" y="764"/>
                      <a:pt x="1789" y="925"/>
                    </a:cubicBezTo>
                    <a:cubicBezTo>
                      <a:pt x="1628" y="1005"/>
                      <a:pt x="1507" y="1126"/>
                      <a:pt x="1427" y="1246"/>
                    </a:cubicBezTo>
                    <a:lnTo>
                      <a:pt x="663" y="844"/>
                    </a:lnTo>
                    <a:lnTo>
                      <a:pt x="1789" y="181"/>
                    </a:lnTo>
                    <a:lnTo>
                      <a:pt x="15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9"/>
              <p:cNvSpPr/>
              <p:nvPr/>
            </p:nvSpPr>
            <p:spPr>
              <a:xfrm>
                <a:off x="4810193" y="3800624"/>
                <a:ext cx="6607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4964" h="2593" extrusionOk="0">
                    <a:moveTo>
                      <a:pt x="2854" y="1"/>
                    </a:moveTo>
                    <a:cubicBezTo>
                      <a:pt x="2633" y="1"/>
                      <a:pt x="2412" y="61"/>
                      <a:pt x="2231" y="181"/>
                    </a:cubicBezTo>
                    <a:cubicBezTo>
                      <a:pt x="2090" y="262"/>
                      <a:pt x="1990" y="362"/>
                      <a:pt x="1950" y="443"/>
                    </a:cubicBezTo>
                    <a:cubicBezTo>
                      <a:pt x="1910" y="543"/>
                      <a:pt x="1889" y="644"/>
                      <a:pt x="1930" y="764"/>
                    </a:cubicBezTo>
                    <a:cubicBezTo>
                      <a:pt x="1836" y="741"/>
                      <a:pt x="1741" y="731"/>
                      <a:pt x="1643" y="731"/>
                    </a:cubicBezTo>
                    <a:cubicBezTo>
                      <a:pt x="1574" y="731"/>
                      <a:pt x="1502" y="736"/>
                      <a:pt x="1427" y="744"/>
                    </a:cubicBezTo>
                    <a:cubicBezTo>
                      <a:pt x="1267" y="764"/>
                      <a:pt x="1126" y="824"/>
                      <a:pt x="985" y="905"/>
                    </a:cubicBezTo>
                    <a:cubicBezTo>
                      <a:pt x="704" y="1066"/>
                      <a:pt x="603" y="1246"/>
                      <a:pt x="664" y="1467"/>
                    </a:cubicBezTo>
                    <a:lnTo>
                      <a:pt x="342" y="1327"/>
                    </a:lnTo>
                    <a:lnTo>
                      <a:pt x="1" y="1528"/>
                    </a:lnTo>
                    <a:lnTo>
                      <a:pt x="2070" y="2593"/>
                    </a:lnTo>
                    <a:lnTo>
                      <a:pt x="2452" y="2372"/>
                    </a:lnTo>
                    <a:lnTo>
                      <a:pt x="985" y="1608"/>
                    </a:lnTo>
                    <a:cubicBezTo>
                      <a:pt x="965" y="1488"/>
                      <a:pt x="945" y="1407"/>
                      <a:pt x="965" y="1327"/>
                    </a:cubicBezTo>
                    <a:cubicBezTo>
                      <a:pt x="985" y="1246"/>
                      <a:pt x="1045" y="1166"/>
                      <a:pt x="1166" y="1106"/>
                    </a:cubicBezTo>
                    <a:cubicBezTo>
                      <a:pt x="1263" y="1048"/>
                      <a:pt x="1369" y="1018"/>
                      <a:pt x="1484" y="1018"/>
                    </a:cubicBezTo>
                    <a:cubicBezTo>
                      <a:pt x="1608" y="1018"/>
                      <a:pt x="1743" y="1053"/>
                      <a:pt x="1889" y="1126"/>
                    </a:cubicBezTo>
                    <a:lnTo>
                      <a:pt x="3316" y="1869"/>
                    </a:lnTo>
                    <a:lnTo>
                      <a:pt x="3718" y="1628"/>
                    </a:lnTo>
                    <a:lnTo>
                      <a:pt x="2251" y="885"/>
                    </a:lnTo>
                    <a:cubicBezTo>
                      <a:pt x="2211" y="764"/>
                      <a:pt x="2191" y="664"/>
                      <a:pt x="2211" y="583"/>
                    </a:cubicBezTo>
                    <a:cubicBezTo>
                      <a:pt x="2231" y="523"/>
                      <a:pt x="2311" y="443"/>
                      <a:pt x="2412" y="382"/>
                    </a:cubicBezTo>
                    <a:cubicBezTo>
                      <a:pt x="2518" y="324"/>
                      <a:pt x="2629" y="294"/>
                      <a:pt x="2745" y="294"/>
                    </a:cubicBezTo>
                    <a:cubicBezTo>
                      <a:pt x="2869" y="294"/>
                      <a:pt x="3000" y="329"/>
                      <a:pt x="3135" y="402"/>
                    </a:cubicBezTo>
                    <a:lnTo>
                      <a:pt x="4562" y="1146"/>
                    </a:lnTo>
                    <a:lnTo>
                      <a:pt x="4964" y="905"/>
                    </a:lnTo>
                    <a:lnTo>
                      <a:pt x="3477" y="141"/>
                    </a:lnTo>
                    <a:cubicBezTo>
                      <a:pt x="3296" y="41"/>
                      <a:pt x="3075" y="1"/>
                      <a:pt x="28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9"/>
              <p:cNvSpPr/>
              <p:nvPr/>
            </p:nvSpPr>
            <p:spPr>
              <a:xfrm>
                <a:off x="4847105" y="3782867"/>
                <a:ext cx="45214" cy="23652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1777" extrusionOk="0">
                    <a:moveTo>
                      <a:pt x="479" y="0"/>
                    </a:moveTo>
                    <a:cubicBezTo>
                      <a:pt x="455" y="0"/>
                      <a:pt x="429" y="3"/>
                      <a:pt x="403" y="8"/>
                    </a:cubicBezTo>
                    <a:cubicBezTo>
                      <a:pt x="302" y="8"/>
                      <a:pt x="202" y="28"/>
                      <a:pt x="121" y="89"/>
                    </a:cubicBezTo>
                    <a:cubicBezTo>
                      <a:pt x="41" y="129"/>
                      <a:pt x="1" y="189"/>
                      <a:pt x="1" y="229"/>
                    </a:cubicBezTo>
                    <a:cubicBezTo>
                      <a:pt x="1" y="290"/>
                      <a:pt x="21" y="330"/>
                      <a:pt x="101" y="370"/>
                    </a:cubicBezTo>
                    <a:cubicBezTo>
                      <a:pt x="145" y="399"/>
                      <a:pt x="211" y="418"/>
                      <a:pt x="274" y="418"/>
                    </a:cubicBezTo>
                    <a:cubicBezTo>
                      <a:pt x="298" y="418"/>
                      <a:pt x="321" y="416"/>
                      <a:pt x="342" y="410"/>
                    </a:cubicBezTo>
                    <a:cubicBezTo>
                      <a:pt x="443" y="410"/>
                      <a:pt x="543" y="390"/>
                      <a:pt x="624" y="330"/>
                    </a:cubicBezTo>
                    <a:cubicBezTo>
                      <a:pt x="704" y="290"/>
                      <a:pt x="744" y="229"/>
                      <a:pt x="744" y="189"/>
                    </a:cubicBezTo>
                    <a:cubicBezTo>
                      <a:pt x="764" y="129"/>
                      <a:pt x="724" y="89"/>
                      <a:pt x="664" y="48"/>
                    </a:cubicBezTo>
                    <a:cubicBezTo>
                      <a:pt x="605" y="19"/>
                      <a:pt x="546" y="0"/>
                      <a:pt x="479" y="0"/>
                    </a:cubicBezTo>
                    <a:close/>
                    <a:moveTo>
                      <a:pt x="1327" y="470"/>
                    </a:moveTo>
                    <a:lnTo>
                      <a:pt x="925" y="712"/>
                    </a:lnTo>
                    <a:lnTo>
                      <a:pt x="2995" y="1777"/>
                    </a:lnTo>
                    <a:lnTo>
                      <a:pt x="3397" y="1556"/>
                    </a:lnTo>
                    <a:lnTo>
                      <a:pt x="1327" y="4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9"/>
              <p:cNvSpPr/>
              <p:nvPr/>
            </p:nvSpPr>
            <p:spPr>
              <a:xfrm>
                <a:off x="4875457" y="3771685"/>
                <a:ext cx="50565" cy="254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914" extrusionOk="0">
                    <a:moveTo>
                      <a:pt x="1774" y="0"/>
                    </a:moveTo>
                    <a:cubicBezTo>
                      <a:pt x="1746" y="0"/>
                      <a:pt x="1717" y="2"/>
                      <a:pt x="1689" y="4"/>
                    </a:cubicBezTo>
                    <a:cubicBezTo>
                      <a:pt x="1448" y="4"/>
                      <a:pt x="1247" y="85"/>
                      <a:pt x="1026" y="205"/>
                    </a:cubicBezTo>
                    <a:cubicBezTo>
                      <a:pt x="885" y="286"/>
                      <a:pt x="784" y="366"/>
                      <a:pt x="724" y="466"/>
                    </a:cubicBezTo>
                    <a:cubicBezTo>
                      <a:pt x="664" y="587"/>
                      <a:pt x="664" y="688"/>
                      <a:pt x="684" y="788"/>
                    </a:cubicBezTo>
                    <a:lnTo>
                      <a:pt x="342" y="647"/>
                    </a:lnTo>
                    <a:lnTo>
                      <a:pt x="1" y="848"/>
                    </a:lnTo>
                    <a:lnTo>
                      <a:pt x="2071" y="1913"/>
                    </a:lnTo>
                    <a:lnTo>
                      <a:pt x="2472" y="1672"/>
                    </a:lnTo>
                    <a:lnTo>
                      <a:pt x="1005" y="929"/>
                    </a:lnTo>
                    <a:cubicBezTo>
                      <a:pt x="965" y="808"/>
                      <a:pt x="965" y="728"/>
                      <a:pt x="985" y="627"/>
                    </a:cubicBezTo>
                    <a:cubicBezTo>
                      <a:pt x="1026" y="547"/>
                      <a:pt x="1106" y="466"/>
                      <a:pt x="1227" y="406"/>
                    </a:cubicBezTo>
                    <a:cubicBezTo>
                      <a:pt x="1347" y="326"/>
                      <a:pt x="1448" y="286"/>
                      <a:pt x="1568" y="286"/>
                    </a:cubicBezTo>
                    <a:cubicBezTo>
                      <a:pt x="1689" y="286"/>
                      <a:pt x="1829" y="326"/>
                      <a:pt x="1970" y="386"/>
                    </a:cubicBezTo>
                    <a:lnTo>
                      <a:pt x="3417" y="1130"/>
                    </a:lnTo>
                    <a:lnTo>
                      <a:pt x="3799" y="909"/>
                    </a:lnTo>
                    <a:lnTo>
                      <a:pt x="2332" y="145"/>
                    </a:lnTo>
                    <a:cubicBezTo>
                      <a:pt x="2157" y="57"/>
                      <a:pt x="1967" y="0"/>
                      <a:pt x="17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9"/>
              <p:cNvSpPr/>
              <p:nvPr/>
            </p:nvSpPr>
            <p:spPr>
              <a:xfrm>
                <a:off x="4708018" y="4136478"/>
                <a:ext cx="54039" cy="28204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2119" extrusionOk="0">
                    <a:moveTo>
                      <a:pt x="1462" y="1"/>
                    </a:moveTo>
                    <a:cubicBezTo>
                      <a:pt x="1329" y="1"/>
                      <a:pt x="1192" y="20"/>
                      <a:pt x="1045" y="49"/>
                    </a:cubicBezTo>
                    <a:cubicBezTo>
                      <a:pt x="864" y="89"/>
                      <a:pt x="684" y="170"/>
                      <a:pt x="503" y="270"/>
                    </a:cubicBezTo>
                    <a:cubicBezTo>
                      <a:pt x="322" y="370"/>
                      <a:pt x="201" y="471"/>
                      <a:pt x="121" y="592"/>
                    </a:cubicBezTo>
                    <a:cubicBezTo>
                      <a:pt x="40" y="712"/>
                      <a:pt x="0" y="833"/>
                      <a:pt x="20" y="973"/>
                    </a:cubicBezTo>
                    <a:lnTo>
                      <a:pt x="462" y="933"/>
                    </a:lnTo>
                    <a:cubicBezTo>
                      <a:pt x="462" y="813"/>
                      <a:pt x="483" y="712"/>
                      <a:pt x="543" y="652"/>
                    </a:cubicBezTo>
                    <a:cubicBezTo>
                      <a:pt x="583" y="571"/>
                      <a:pt x="663" y="491"/>
                      <a:pt x="784" y="431"/>
                    </a:cubicBezTo>
                    <a:cubicBezTo>
                      <a:pt x="925" y="350"/>
                      <a:pt x="1085" y="290"/>
                      <a:pt x="1246" y="290"/>
                    </a:cubicBezTo>
                    <a:cubicBezTo>
                      <a:pt x="1275" y="287"/>
                      <a:pt x="1302" y="285"/>
                      <a:pt x="1330" y="285"/>
                    </a:cubicBezTo>
                    <a:cubicBezTo>
                      <a:pt x="1457" y="285"/>
                      <a:pt x="1573" y="321"/>
                      <a:pt x="1688" y="370"/>
                    </a:cubicBezTo>
                    <a:cubicBezTo>
                      <a:pt x="1829" y="451"/>
                      <a:pt x="1929" y="551"/>
                      <a:pt x="1990" y="652"/>
                    </a:cubicBezTo>
                    <a:cubicBezTo>
                      <a:pt x="2050" y="752"/>
                      <a:pt x="2070" y="893"/>
                      <a:pt x="2090" y="1074"/>
                    </a:cubicBezTo>
                    <a:cubicBezTo>
                      <a:pt x="2090" y="1255"/>
                      <a:pt x="2090" y="1556"/>
                      <a:pt x="2070" y="1958"/>
                    </a:cubicBezTo>
                    <a:lnTo>
                      <a:pt x="2351" y="2119"/>
                    </a:lnTo>
                    <a:lnTo>
                      <a:pt x="4059" y="1114"/>
                    </a:lnTo>
                    <a:lnTo>
                      <a:pt x="3798" y="933"/>
                    </a:lnTo>
                    <a:lnTo>
                      <a:pt x="2492" y="1697"/>
                    </a:lnTo>
                    <a:cubicBezTo>
                      <a:pt x="2532" y="1335"/>
                      <a:pt x="2552" y="1074"/>
                      <a:pt x="2532" y="893"/>
                    </a:cubicBezTo>
                    <a:cubicBezTo>
                      <a:pt x="2532" y="712"/>
                      <a:pt x="2492" y="551"/>
                      <a:pt x="2432" y="431"/>
                    </a:cubicBezTo>
                    <a:cubicBezTo>
                      <a:pt x="2351" y="310"/>
                      <a:pt x="2251" y="210"/>
                      <a:pt x="2090" y="129"/>
                    </a:cubicBezTo>
                    <a:cubicBezTo>
                      <a:pt x="1950" y="49"/>
                      <a:pt x="1789" y="9"/>
                      <a:pt x="1608" y="9"/>
                    </a:cubicBezTo>
                    <a:cubicBezTo>
                      <a:pt x="1559" y="3"/>
                      <a:pt x="1511" y="1"/>
                      <a:pt x="14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9"/>
              <p:cNvSpPr/>
              <p:nvPr/>
            </p:nvSpPr>
            <p:spPr>
              <a:xfrm>
                <a:off x="4740111" y="4118534"/>
                <a:ext cx="47889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1883" extrusionOk="0">
                    <a:moveTo>
                      <a:pt x="1280" y="267"/>
                    </a:moveTo>
                    <a:cubicBezTo>
                      <a:pt x="1321" y="267"/>
                      <a:pt x="1364" y="268"/>
                      <a:pt x="1407" y="272"/>
                    </a:cubicBezTo>
                    <a:cubicBezTo>
                      <a:pt x="1669" y="312"/>
                      <a:pt x="1970" y="432"/>
                      <a:pt x="2352" y="613"/>
                    </a:cubicBezTo>
                    <a:cubicBezTo>
                      <a:pt x="2734" y="814"/>
                      <a:pt x="2955" y="975"/>
                      <a:pt x="3035" y="1116"/>
                    </a:cubicBezTo>
                    <a:cubicBezTo>
                      <a:pt x="3115" y="1256"/>
                      <a:pt x="3055" y="1397"/>
                      <a:pt x="2874" y="1497"/>
                    </a:cubicBezTo>
                    <a:cubicBezTo>
                      <a:pt x="2707" y="1581"/>
                      <a:pt x="2525" y="1623"/>
                      <a:pt x="2318" y="1623"/>
                    </a:cubicBezTo>
                    <a:cubicBezTo>
                      <a:pt x="2277" y="1623"/>
                      <a:pt x="2235" y="1621"/>
                      <a:pt x="2191" y="1618"/>
                    </a:cubicBezTo>
                    <a:cubicBezTo>
                      <a:pt x="1930" y="1578"/>
                      <a:pt x="1628" y="1457"/>
                      <a:pt x="1247" y="1256"/>
                    </a:cubicBezTo>
                    <a:cubicBezTo>
                      <a:pt x="865" y="1075"/>
                      <a:pt x="644" y="895"/>
                      <a:pt x="563" y="754"/>
                    </a:cubicBezTo>
                    <a:cubicBezTo>
                      <a:pt x="483" y="613"/>
                      <a:pt x="543" y="493"/>
                      <a:pt x="724" y="392"/>
                    </a:cubicBezTo>
                    <a:cubicBezTo>
                      <a:pt x="892" y="308"/>
                      <a:pt x="1073" y="267"/>
                      <a:pt x="1280" y="267"/>
                    </a:cubicBezTo>
                    <a:close/>
                    <a:moveTo>
                      <a:pt x="1319" y="0"/>
                    </a:moveTo>
                    <a:cubicBezTo>
                      <a:pt x="1007" y="0"/>
                      <a:pt x="711" y="84"/>
                      <a:pt x="443" y="252"/>
                    </a:cubicBezTo>
                    <a:cubicBezTo>
                      <a:pt x="121" y="432"/>
                      <a:pt x="1" y="633"/>
                      <a:pt x="61" y="834"/>
                    </a:cubicBezTo>
                    <a:cubicBezTo>
                      <a:pt x="141" y="1055"/>
                      <a:pt x="382" y="1276"/>
                      <a:pt x="825" y="1497"/>
                    </a:cubicBezTo>
                    <a:cubicBezTo>
                      <a:pt x="1267" y="1739"/>
                      <a:pt x="1689" y="1859"/>
                      <a:pt x="2070" y="1879"/>
                    </a:cubicBezTo>
                    <a:cubicBezTo>
                      <a:pt x="2111" y="1881"/>
                      <a:pt x="2150" y="1882"/>
                      <a:pt x="2190" y="1882"/>
                    </a:cubicBezTo>
                    <a:cubicBezTo>
                      <a:pt x="2544" y="1882"/>
                      <a:pt x="2866" y="1801"/>
                      <a:pt x="3156" y="1638"/>
                    </a:cubicBezTo>
                    <a:cubicBezTo>
                      <a:pt x="3477" y="1457"/>
                      <a:pt x="3598" y="1256"/>
                      <a:pt x="3517" y="1035"/>
                    </a:cubicBezTo>
                    <a:cubicBezTo>
                      <a:pt x="3457" y="834"/>
                      <a:pt x="3196" y="613"/>
                      <a:pt x="2774" y="372"/>
                    </a:cubicBezTo>
                    <a:cubicBezTo>
                      <a:pt x="2332" y="151"/>
                      <a:pt x="1910" y="30"/>
                      <a:pt x="1508" y="10"/>
                    </a:cubicBezTo>
                    <a:cubicBezTo>
                      <a:pt x="1444" y="4"/>
                      <a:pt x="1381" y="0"/>
                      <a:pt x="13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9"/>
              <p:cNvSpPr/>
              <p:nvPr/>
            </p:nvSpPr>
            <p:spPr>
              <a:xfrm>
                <a:off x="4775425" y="4092990"/>
                <a:ext cx="6607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4964" h="2593" extrusionOk="0">
                    <a:moveTo>
                      <a:pt x="2874" y="0"/>
                    </a:moveTo>
                    <a:cubicBezTo>
                      <a:pt x="2633" y="0"/>
                      <a:pt x="2432" y="61"/>
                      <a:pt x="2251" y="181"/>
                    </a:cubicBezTo>
                    <a:cubicBezTo>
                      <a:pt x="2090" y="262"/>
                      <a:pt x="2010" y="362"/>
                      <a:pt x="1949" y="442"/>
                    </a:cubicBezTo>
                    <a:cubicBezTo>
                      <a:pt x="1909" y="543"/>
                      <a:pt x="1909" y="643"/>
                      <a:pt x="1929" y="764"/>
                    </a:cubicBezTo>
                    <a:cubicBezTo>
                      <a:pt x="1835" y="740"/>
                      <a:pt x="1741" y="731"/>
                      <a:pt x="1647" y="731"/>
                    </a:cubicBezTo>
                    <a:cubicBezTo>
                      <a:pt x="1580" y="731"/>
                      <a:pt x="1514" y="735"/>
                      <a:pt x="1447" y="744"/>
                    </a:cubicBezTo>
                    <a:cubicBezTo>
                      <a:pt x="1286" y="764"/>
                      <a:pt x="1126" y="824"/>
                      <a:pt x="985" y="905"/>
                    </a:cubicBezTo>
                    <a:cubicBezTo>
                      <a:pt x="724" y="1065"/>
                      <a:pt x="623" y="1246"/>
                      <a:pt x="683" y="1467"/>
                    </a:cubicBezTo>
                    <a:lnTo>
                      <a:pt x="342" y="1327"/>
                    </a:lnTo>
                    <a:lnTo>
                      <a:pt x="0" y="1527"/>
                    </a:lnTo>
                    <a:lnTo>
                      <a:pt x="2070" y="2593"/>
                    </a:lnTo>
                    <a:lnTo>
                      <a:pt x="2472" y="2371"/>
                    </a:lnTo>
                    <a:lnTo>
                      <a:pt x="1005" y="1608"/>
                    </a:lnTo>
                    <a:cubicBezTo>
                      <a:pt x="965" y="1487"/>
                      <a:pt x="965" y="1407"/>
                      <a:pt x="965" y="1327"/>
                    </a:cubicBezTo>
                    <a:cubicBezTo>
                      <a:pt x="985" y="1246"/>
                      <a:pt x="1065" y="1166"/>
                      <a:pt x="1166" y="1106"/>
                    </a:cubicBezTo>
                    <a:cubicBezTo>
                      <a:pt x="1272" y="1048"/>
                      <a:pt x="1383" y="1017"/>
                      <a:pt x="1498" y="1017"/>
                    </a:cubicBezTo>
                    <a:cubicBezTo>
                      <a:pt x="1623" y="1017"/>
                      <a:pt x="1753" y="1053"/>
                      <a:pt x="1889" y="1126"/>
                    </a:cubicBezTo>
                    <a:lnTo>
                      <a:pt x="3316" y="1869"/>
                    </a:lnTo>
                    <a:lnTo>
                      <a:pt x="3718" y="1628"/>
                    </a:lnTo>
                    <a:lnTo>
                      <a:pt x="2251" y="884"/>
                    </a:lnTo>
                    <a:cubicBezTo>
                      <a:pt x="2211" y="764"/>
                      <a:pt x="2211" y="663"/>
                      <a:pt x="2231" y="583"/>
                    </a:cubicBezTo>
                    <a:cubicBezTo>
                      <a:pt x="2251" y="523"/>
                      <a:pt x="2311" y="442"/>
                      <a:pt x="2432" y="382"/>
                    </a:cubicBezTo>
                    <a:cubicBezTo>
                      <a:pt x="2528" y="324"/>
                      <a:pt x="2634" y="294"/>
                      <a:pt x="2749" y="294"/>
                    </a:cubicBezTo>
                    <a:cubicBezTo>
                      <a:pt x="2874" y="294"/>
                      <a:pt x="3009" y="329"/>
                      <a:pt x="3155" y="402"/>
                    </a:cubicBezTo>
                    <a:lnTo>
                      <a:pt x="4582" y="1146"/>
                    </a:lnTo>
                    <a:lnTo>
                      <a:pt x="4964" y="905"/>
                    </a:lnTo>
                    <a:lnTo>
                      <a:pt x="3497" y="141"/>
                    </a:lnTo>
                    <a:cubicBezTo>
                      <a:pt x="3296" y="40"/>
                      <a:pt x="3095" y="0"/>
                      <a:pt x="28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9"/>
              <p:cNvSpPr/>
              <p:nvPr/>
            </p:nvSpPr>
            <p:spPr>
              <a:xfrm>
                <a:off x="4812336" y="4075233"/>
                <a:ext cx="45214" cy="23652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1777" extrusionOk="0">
                    <a:moveTo>
                      <a:pt x="482" y="0"/>
                    </a:moveTo>
                    <a:cubicBezTo>
                      <a:pt x="456" y="0"/>
                      <a:pt x="429" y="3"/>
                      <a:pt x="402" y="8"/>
                    </a:cubicBezTo>
                    <a:cubicBezTo>
                      <a:pt x="302" y="8"/>
                      <a:pt x="221" y="28"/>
                      <a:pt x="141" y="88"/>
                    </a:cubicBezTo>
                    <a:cubicBezTo>
                      <a:pt x="61" y="129"/>
                      <a:pt x="20" y="189"/>
                      <a:pt x="0" y="229"/>
                    </a:cubicBezTo>
                    <a:cubicBezTo>
                      <a:pt x="0" y="289"/>
                      <a:pt x="41" y="330"/>
                      <a:pt x="101" y="370"/>
                    </a:cubicBezTo>
                    <a:cubicBezTo>
                      <a:pt x="160" y="399"/>
                      <a:pt x="218" y="418"/>
                      <a:pt x="285" y="418"/>
                    </a:cubicBezTo>
                    <a:cubicBezTo>
                      <a:pt x="310" y="418"/>
                      <a:pt x="335" y="415"/>
                      <a:pt x="362" y="410"/>
                    </a:cubicBezTo>
                    <a:cubicBezTo>
                      <a:pt x="463" y="410"/>
                      <a:pt x="543" y="390"/>
                      <a:pt x="623" y="330"/>
                    </a:cubicBezTo>
                    <a:cubicBezTo>
                      <a:pt x="704" y="289"/>
                      <a:pt x="764" y="229"/>
                      <a:pt x="764" y="189"/>
                    </a:cubicBezTo>
                    <a:cubicBezTo>
                      <a:pt x="764" y="129"/>
                      <a:pt x="744" y="88"/>
                      <a:pt x="663" y="48"/>
                    </a:cubicBezTo>
                    <a:cubicBezTo>
                      <a:pt x="619" y="19"/>
                      <a:pt x="554" y="0"/>
                      <a:pt x="482" y="0"/>
                    </a:cubicBezTo>
                    <a:close/>
                    <a:moveTo>
                      <a:pt x="1327" y="470"/>
                    </a:moveTo>
                    <a:lnTo>
                      <a:pt x="945" y="711"/>
                    </a:lnTo>
                    <a:lnTo>
                      <a:pt x="2994" y="1776"/>
                    </a:lnTo>
                    <a:lnTo>
                      <a:pt x="3396" y="1555"/>
                    </a:lnTo>
                    <a:lnTo>
                      <a:pt x="1327" y="4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9"/>
              <p:cNvSpPr/>
              <p:nvPr/>
            </p:nvSpPr>
            <p:spPr>
              <a:xfrm>
                <a:off x="4840955" y="4064052"/>
                <a:ext cx="50565" cy="254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914" extrusionOk="0">
                    <a:moveTo>
                      <a:pt x="1760" y="0"/>
                    </a:moveTo>
                    <a:cubicBezTo>
                      <a:pt x="1730" y="0"/>
                      <a:pt x="1700" y="1"/>
                      <a:pt x="1668" y="4"/>
                    </a:cubicBezTo>
                    <a:cubicBezTo>
                      <a:pt x="1447" y="4"/>
                      <a:pt x="1226" y="84"/>
                      <a:pt x="1025" y="205"/>
                    </a:cubicBezTo>
                    <a:cubicBezTo>
                      <a:pt x="885" y="285"/>
                      <a:pt x="784" y="366"/>
                      <a:pt x="724" y="466"/>
                    </a:cubicBezTo>
                    <a:cubicBezTo>
                      <a:pt x="664" y="567"/>
                      <a:pt x="644" y="687"/>
                      <a:pt x="684" y="788"/>
                    </a:cubicBezTo>
                    <a:lnTo>
                      <a:pt x="342" y="647"/>
                    </a:lnTo>
                    <a:lnTo>
                      <a:pt x="0" y="848"/>
                    </a:lnTo>
                    <a:lnTo>
                      <a:pt x="2070" y="1913"/>
                    </a:lnTo>
                    <a:lnTo>
                      <a:pt x="2472" y="1672"/>
                    </a:lnTo>
                    <a:lnTo>
                      <a:pt x="1005" y="928"/>
                    </a:lnTo>
                    <a:cubicBezTo>
                      <a:pt x="965" y="808"/>
                      <a:pt x="965" y="707"/>
                      <a:pt x="985" y="627"/>
                    </a:cubicBezTo>
                    <a:cubicBezTo>
                      <a:pt x="1005" y="547"/>
                      <a:pt x="1086" y="466"/>
                      <a:pt x="1206" y="406"/>
                    </a:cubicBezTo>
                    <a:cubicBezTo>
                      <a:pt x="1327" y="326"/>
                      <a:pt x="1447" y="285"/>
                      <a:pt x="1568" y="285"/>
                    </a:cubicBezTo>
                    <a:cubicBezTo>
                      <a:pt x="1688" y="285"/>
                      <a:pt x="1829" y="326"/>
                      <a:pt x="1970" y="386"/>
                    </a:cubicBezTo>
                    <a:lnTo>
                      <a:pt x="3397" y="1129"/>
                    </a:lnTo>
                    <a:lnTo>
                      <a:pt x="3798" y="908"/>
                    </a:lnTo>
                    <a:lnTo>
                      <a:pt x="2311" y="145"/>
                    </a:lnTo>
                    <a:cubicBezTo>
                      <a:pt x="2136" y="57"/>
                      <a:pt x="1961" y="0"/>
                      <a:pt x="1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9"/>
              <p:cNvSpPr/>
              <p:nvPr/>
            </p:nvSpPr>
            <p:spPr>
              <a:xfrm>
                <a:off x="5012681" y="3682128"/>
                <a:ext cx="44682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1589" extrusionOk="0">
                    <a:moveTo>
                      <a:pt x="724" y="1"/>
                    </a:moveTo>
                    <a:lnTo>
                      <a:pt x="382" y="201"/>
                    </a:lnTo>
                    <a:lnTo>
                      <a:pt x="0" y="985"/>
                    </a:lnTo>
                    <a:lnTo>
                      <a:pt x="422" y="1025"/>
                    </a:lnTo>
                    <a:lnTo>
                      <a:pt x="724" y="443"/>
                    </a:lnTo>
                    <a:lnTo>
                      <a:pt x="2954" y="1588"/>
                    </a:lnTo>
                    <a:lnTo>
                      <a:pt x="3356" y="1367"/>
                    </a:lnTo>
                    <a:lnTo>
                      <a:pt x="7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9"/>
              <p:cNvSpPr/>
              <p:nvPr/>
            </p:nvSpPr>
            <p:spPr>
              <a:xfrm>
                <a:off x="5038358" y="3665675"/>
                <a:ext cx="47889" cy="25156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1890" extrusionOk="0">
                    <a:moveTo>
                      <a:pt x="1212" y="277"/>
                    </a:moveTo>
                    <a:cubicBezTo>
                      <a:pt x="1275" y="277"/>
                      <a:pt x="1340" y="282"/>
                      <a:pt x="1407" y="292"/>
                    </a:cubicBezTo>
                    <a:cubicBezTo>
                      <a:pt x="1668" y="312"/>
                      <a:pt x="1970" y="433"/>
                      <a:pt x="2352" y="614"/>
                    </a:cubicBezTo>
                    <a:cubicBezTo>
                      <a:pt x="2733" y="815"/>
                      <a:pt x="2955" y="975"/>
                      <a:pt x="3035" y="1116"/>
                    </a:cubicBezTo>
                    <a:cubicBezTo>
                      <a:pt x="3115" y="1257"/>
                      <a:pt x="3055" y="1397"/>
                      <a:pt x="2874" y="1498"/>
                    </a:cubicBezTo>
                    <a:cubicBezTo>
                      <a:pt x="2723" y="1581"/>
                      <a:pt x="2531" y="1623"/>
                      <a:pt x="2331" y="1623"/>
                    </a:cubicBezTo>
                    <a:cubicBezTo>
                      <a:pt x="2291" y="1623"/>
                      <a:pt x="2251" y="1622"/>
                      <a:pt x="2211" y="1618"/>
                    </a:cubicBezTo>
                    <a:cubicBezTo>
                      <a:pt x="1950" y="1578"/>
                      <a:pt x="1628" y="1458"/>
                      <a:pt x="1246" y="1257"/>
                    </a:cubicBezTo>
                    <a:cubicBezTo>
                      <a:pt x="865" y="1076"/>
                      <a:pt x="644" y="895"/>
                      <a:pt x="563" y="774"/>
                    </a:cubicBezTo>
                    <a:cubicBezTo>
                      <a:pt x="483" y="634"/>
                      <a:pt x="543" y="493"/>
                      <a:pt x="724" y="393"/>
                    </a:cubicBezTo>
                    <a:cubicBezTo>
                      <a:pt x="873" y="318"/>
                      <a:pt x="1033" y="277"/>
                      <a:pt x="1212" y="277"/>
                    </a:cubicBezTo>
                    <a:close/>
                    <a:moveTo>
                      <a:pt x="1319" y="1"/>
                    </a:moveTo>
                    <a:cubicBezTo>
                      <a:pt x="1006" y="1"/>
                      <a:pt x="711" y="84"/>
                      <a:pt x="443" y="252"/>
                    </a:cubicBezTo>
                    <a:cubicBezTo>
                      <a:pt x="121" y="433"/>
                      <a:pt x="1" y="634"/>
                      <a:pt x="81" y="855"/>
                    </a:cubicBezTo>
                    <a:cubicBezTo>
                      <a:pt x="141" y="1056"/>
                      <a:pt x="402" y="1277"/>
                      <a:pt x="824" y="1498"/>
                    </a:cubicBezTo>
                    <a:cubicBezTo>
                      <a:pt x="1267" y="1739"/>
                      <a:pt x="1689" y="1859"/>
                      <a:pt x="2090" y="1880"/>
                    </a:cubicBezTo>
                    <a:cubicBezTo>
                      <a:pt x="2154" y="1886"/>
                      <a:pt x="2217" y="1890"/>
                      <a:pt x="2280" y="1890"/>
                    </a:cubicBezTo>
                    <a:cubicBezTo>
                      <a:pt x="2592" y="1890"/>
                      <a:pt x="2888" y="1806"/>
                      <a:pt x="3155" y="1638"/>
                    </a:cubicBezTo>
                    <a:cubicBezTo>
                      <a:pt x="3477" y="1458"/>
                      <a:pt x="3598" y="1257"/>
                      <a:pt x="3537" y="1036"/>
                    </a:cubicBezTo>
                    <a:cubicBezTo>
                      <a:pt x="3457" y="835"/>
                      <a:pt x="3216" y="614"/>
                      <a:pt x="2774" y="372"/>
                    </a:cubicBezTo>
                    <a:cubicBezTo>
                      <a:pt x="2332" y="151"/>
                      <a:pt x="1910" y="31"/>
                      <a:pt x="1508" y="11"/>
                    </a:cubicBezTo>
                    <a:cubicBezTo>
                      <a:pt x="1444" y="4"/>
                      <a:pt x="1381" y="1"/>
                      <a:pt x="13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9"/>
              <p:cNvSpPr/>
              <p:nvPr/>
            </p:nvSpPr>
            <p:spPr>
              <a:xfrm>
                <a:off x="5073672" y="3640131"/>
                <a:ext cx="66337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2593" extrusionOk="0">
                    <a:moveTo>
                      <a:pt x="2874" y="1"/>
                    </a:moveTo>
                    <a:cubicBezTo>
                      <a:pt x="2633" y="21"/>
                      <a:pt x="2432" y="61"/>
                      <a:pt x="2251" y="181"/>
                    </a:cubicBezTo>
                    <a:cubicBezTo>
                      <a:pt x="2090" y="262"/>
                      <a:pt x="2010" y="362"/>
                      <a:pt x="1949" y="443"/>
                    </a:cubicBezTo>
                    <a:cubicBezTo>
                      <a:pt x="1909" y="543"/>
                      <a:pt x="1909" y="644"/>
                      <a:pt x="1949" y="764"/>
                    </a:cubicBezTo>
                    <a:cubicBezTo>
                      <a:pt x="1855" y="741"/>
                      <a:pt x="1754" y="731"/>
                      <a:pt x="1654" y="731"/>
                    </a:cubicBezTo>
                    <a:cubicBezTo>
                      <a:pt x="1584" y="731"/>
                      <a:pt x="1514" y="736"/>
                      <a:pt x="1447" y="744"/>
                    </a:cubicBezTo>
                    <a:cubicBezTo>
                      <a:pt x="1286" y="764"/>
                      <a:pt x="1125" y="825"/>
                      <a:pt x="985" y="905"/>
                    </a:cubicBezTo>
                    <a:cubicBezTo>
                      <a:pt x="723" y="1066"/>
                      <a:pt x="623" y="1247"/>
                      <a:pt x="683" y="1468"/>
                    </a:cubicBezTo>
                    <a:lnTo>
                      <a:pt x="342" y="1327"/>
                    </a:lnTo>
                    <a:lnTo>
                      <a:pt x="0" y="1528"/>
                    </a:lnTo>
                    <a:lnTo>
                      <a:pt x="2070" y="2593"/>
                    </a:lnTo>
                    <a:lnTo>
                      <a:pt x="2472" y="2372"/>
                    </a:lnTo>
                    <a:lnTo>
                      <a:pt x="1005" y="1608"/>
                    </a:lnTo>
                    <a:cubicBezTo>
                      <a:pt x="965" y="1488"/>
                      <a:pt x="965" y="1407"/>
                      <a:pt x="985" y="1327"/>
                    </a:cubicBezTo>
                    <a:cubicBezTo>
                      <a:pt x="985" y="1247"/>
                      <a:pt x="1065" y="1166"/>
                      <a:pt x="1186" y="1106"/>
                    </a:cubicBezTo>
                    <a:cubicBezTo>
                      <a:pt x="1282" y="1048"/>
                      <a:pt x="1388" y="1018"/>
                      <a:pt x="1501" y="1018"/>
                    </a:cubicBezTo>
                    <a:cubicBezTo>
                      <a:pt x="1623" y="1018"/>
                      <a:pt x="1753" y="1053"/>
                      <a:pt x="1889" y="1126"/>
                    </a:cubicBezTo>
                    <a:lnTo>
                      <a:pt x="3336" y="1869"/>
                    </a:lnTo>
                    <a:lnTo>
                      <a:pt x="3718" y="1648"/>
                    </a:lnTo>
                    <a:lnTo>
                      <a:pt x="2251" y="885"/>
                    </a:lnTo>
                    <a:cubicBezTo>
                      <a:pt x="2231" y="764"/>
                      <a:pt x="2211" y="664"/>
                      <a:pt x="2231" y="583"/>
                    </a:cubicBezTo>
                    <a:cubicBezTo>
                      <a:pt x="2251" y="523"/>
                      <a:pt x="2311" y="443"/>
                      <a:pt x="2432" y="382"/>
                    </a:cubicBezTo>
                    <a:cubicBezTo>
                      <a:pt x="2528" y="324"/>
                      <a:pt x="2634" y="294"/>
                      <a:pt x="2749" y="294"/>
                    </a:cubicBezTo>
                    <a:cubicBezTo>
                      <a:pt x="2874" y="294"/>
                      <a:pt x="3009" y="329"/>
                      <a:pt x="3155" y="403"/>
                    </a:cubicBezTo>
                    <a:lnTo>
                      <a:pt x="4582" y="1146"/>
                    </a:lnTo>
                    <a:lnTo>
                      <a:pt x="4984" y="905"/>
                    </a:lnTo>
                    <a:lnTo>
                      <a:pt x="3497" y="141"/>
                    </a:lnTo>
                    <a:cubicBezTo>
                      <a:pt x="3296" y="41"/>
                      <a:pt x="3095" y="1"/>
                      <a:pt x="28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9"/>
              <p:cNvSpPr/>
              <p:nvPr/>
            </p:nvSpPr>
            <p:spPr>
              <a:xfrm>
                <a:off x="5110584" y="3622374"/>
                <a:ext cx="45214" cy="23652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1777" extrusionOk="0">
                    <a:moveTo>
                      <a:pt x="490" y="0"/>
                    </a:moveTo>
                    <a:cubicBezTo>
                      <a:pt x="467" y="0"/>
                      <a:pt x="444" y="3"/>
                      <a:pt x="422" y="8"/>
                    </a:cubicBezTo>
                    <a:cubicBezTo>
                      <a:pt x="322" y="8"/>
                      <a:pt x="221" y="28"/>
                      <a:pt x="141" y="89"/>
                    </a:cubicBezTo>
                    <a:cubicBezTo>
                      <a:pt x="60" y="129"/>
                      <a:pt x="20" y="189"/>
                      <a:pt x="20" y="229"/>
                    </a:cubicBezTo>
                    <a:cubicBezTo>
                      <a:pt x="0" y="290"/>
                      <a:pt x="40" y="330"/>
                      <a:pt x="101" y="370"/>
                    </a:cubicBezTo>
                    <a:cubicBezTo>
                      <a:pt x="159" y="399"/>
                      <a:pt x="218" y="418"/>
                      <a:pt x="285" y="418"/>
                    </a:cubicBezTo>
                    <a:cubicBezTo>
                      <a:pt x="309" y="418"/>
                      <a:pt x="335" y="416"/>
                      <a:pt x="362" y="410"/>
                    </a:cubicBezTo>
                    <a:cubicBezTo>
                      <a:pt x="462" y="410"/>
                      <a:pt x="543" y="390"/>
                      <a:pt x="623" y="330"/>
                    </a:cubicBezTo>
                    <a:cubicBezTo>
                      <a:pt x="704" y="290"/>
                      <a:pt x="764" y="229"/>
                      <a:pt x="764" y="189"/>
                    </a:cubicBezTo>
                    <a:cubicBezTo>
                      <a:pt x="764" y="129"/>
                      <a:pt x="744" y="89"/>
                      <a:pt x="663" y="49"/>
                    </a:cubicBezTo>
                    <a:cubicBezTo>
                      <a:pt x="619" y="19"/>
                      <a:pt x="554" y="0"/>
                      <a:pt x="490" y="0"/>
                    </a:cubicBezTo>
                    <a:close/>
                    <a:moveTo>
                      <a:pt x="1326" y="471"/>
                    </a:moveTo>
                    <a:lnTo>
                      <a:pt x="945" y="712"/>
                    </a:lnTo>
                    <a:lnTo>
                      <a:pt x="2994" y="1777"/>
                    </a:lnTo>
                    <a:lnTo>
                      <a:pt x="3396" y="1556"/>
                    </a:lnTo>
                    <a:lnTo>
                      <a:pt x="1326" y="4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9"/>
              <p:cNvSpPr/>
              <p:nvPr/>
            </p:nvSpPr>
            <p:spPr>
              <a:xfrm>
                <a:off x="5139202" y="3611193"/>
                <a:ext cx="50565" cy="254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914" extrusionOk="0">
                    <a:moveTo>
                      <a:pt x="1761" y="1"/>
                    </a:moveTo>
                    <a:cubicBezTo>
                      <a:pt x="1730" y="1"/>
                      <a:pt x="1699" y="2"/>
                      <a:pt x="1668" y="4"/>
                    </a:cubicBezTo>
                    <a:cubicBezTo>
                      <a:pt x="1447" y="4"/>
                      <a:pt x="1226" y="85"/>
                      <a:pt x="1025" y="205"/>
                    </a:cubicBezTo>
                    <a:cubicBezTo>
                      <a:pt x="885" y="286"/>
                      <a:pt x="784" y="366"/>
                      <a:pt x="724" y="487"/>
                    </a:cubicBezTo>
                    <a:cubicBezTo>
                      <a:pt x="663" y="587"/>
                      <a:pt x="663" y="688"/>
                      <a:pt x="684" y="788"/>
                    </a:cubicBezTo>
                    <a:lnTo>
                      <a:pt x="342" y="647"/>
                    </a:lnTo>
                    <a:lnTo>
                      <a:pt x="0" y="848"/>
                    </a:lnTo>
                    <a:lnTo>
                      <a:pt x="2070" y="1913"/>
                    </a:lnTo>
                    <a:lnTo>
                      <a:pt x="2472" y="1672"/>
                    </a:lnTo>
                    <a:lnTo>
                      <a:pt x="1005" y="929"/>
                    </a:lnTo>
                    <a:cubicBezTo>
                      <a:pt x="965" y="808"/>
                      <a:pt x="965" y="728"/>
                      <a:pt x="985" y="627"/>
                    </a:cubicBezTo>
                    <a:cubicBezTo>
                      <a:pt x="1025" y="547"/>
                      <a:pt x="1085" y="467"/>
                      <a:pt x="1206" y="406"/>
                    </a:cubicBezTo>
                    <a:cubicBezTo>
                      <a:pt x="1327" y="326"/>
                      <a:pt x="1447" y="286"/>
                      <a:pt x="1568" y="286"/>
                    </a:cubicBezTo>
                    <a:cubicBezTo>
                      <a:pt x="1688" y="286"/>
                      <a:pt x="1829" y="326"/>
                      <a:pt x="1970" y="406"/>
                    </a:cubicBezTo>
                    <a:lnTo>
                      <a:pt x="3396" y="1130"/>
                    </a:lnTo>
                    <a:lnTo>
                      <a:pt x="3798" y="909"/>
                    </a:lnTo>
                    <a:lnTo>
                      <a:pt x="2311" y="145"/>
                    </a:lnTo>
                    <a:cubicBezTo>
                      <a:pt x="2154" y="58"/>
                      <a:pt x="1966" y="1"/>
                      <a:pt x="1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9"/>
              <p:cNvSpPr/>
              <p:nvPr/>
            </p:nvSpPr>
            <p:spPr>
              <a:xfrm>
                <a:off x="3874267" y="4125882"/>
                <a:ext cx="239394" cy="145784"/>
              </a:xfrm>
              <a:custGeom>
                <a:avLst/>
                <a:gdLst/>
                <a:ahLst/>
                <a:cxnLst/>
                <a:rect l="l" t="t" r="r" b="b"/>
                <a:pathLst>
                  <a:path w="17986" h="10953" extrusionOk="0">
                    <a:moveTo>
                      <a:pt x="3015" y="1"/>
                    </a:moveTo>
                    <a:lnTo>
                      <a:pt x="0" y="10953"/>
                    </a:lnTo>
                    <a:lnTo>
                      <a:pt x="17985" y="9305"/>
                    </a:lnTo>
                    <a:lnTo>
                      <a:pt x="14971" y="7436"/>
                    </a:lnTo>
                    <a:lnTo>
                      <a:pt x="2954" y="8541"/>
                    </a:lnTo>
                    <a:lnTo>
                      <a:pt x="2954" y="8541"/>
                    </a:lnTo>
                    <a:lnTo>
                      <a:pt x="4944" y="1207"/>
                    </a:lnTo>
                    <a:lnTo>
                      <a:pt x="30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9"/>
              <p:cNvSpPr/>
              <p:nvPr/>
            </p:nvSpPr>
            <p:spPr>
              <a:xfrm>
                <a:off x="5379666" y="3793396"/>
                <a:ext cx="53506" cy="28097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2111" extrusionOk="0">
                    <a:moveTo>
                      <a:pt x="2013" y="1"/>
                    </a:moveTo>
                    <a:cubicBezTo>
                      <a:pt x="1568" y="1"/>
                      <a:pt x="1126" y="101"/>
                      <a:pt x="724" y="302"/>
                    </a:cubicBezTo>
                    <a:cubicBezTo>
                      <a:pt x="1" y="724"/>
                      <a:pt x="1" y="1388"/>
                      <a:pt x="724" y="1810"/>
                    </a:cubicBezTo>
                    <a:cubicBezTo>
                      <a:pt x="1126" y="2010"/>
                      <a:pt x="1568" y="2111"/>
                      <a:pt x="2013" y="2111"/>
                    </a:cubicBezTo>
                    <a:cubicBezTo>
                      <a:pt x="2457" y="2111"/>
                      <a:pt x="2904" y="2010"/>
                      <a:pt x="3316" y="1810"/>
                    </a:cubicBezTo>
                    <a:cubicBezTo>
                      <a:pt x="4020" y="1367"/>
                      <a:pt x="4020" y="704"/>
                      <a:pt x="3316" y="302"/>
                    </a:cubicBezTo>
                    <a:cubicBezTo>
                      <a:pt x="2904" y="101"/>
                      <a:pt x="2457" y="1"/>
                      <a:pt x="20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9"/>
              <p:cNvSpPr/>
              <p:nvPr/>
            </p:nvSpPr>
            <p:spPr>
              <a:xfrm>
                <a:off x="5121006" y="3674168"/>
                <a:ext cx="53506" cy="28031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2106" extrusionOk="0">
                    <a:moveTo>
                      <a:pt x="2010" y="1"/>
                    </a:moveTo>
                    <a:cubicBezTo>
                      <a:pt x="1568" y="1"/>
                      <a:pt x="1126" y="106"/>
                      <a:pt x="724" y="317"/>
                    </a:cubicBezTo>
                    <a:cubicBezTo>
                      <a:pt x="1" y="719"/>
                      <a:pt x="1" y="1402"/>
                      <a:pt x="724" y="1804"/>
                    </a:cubicBezTo>
                    <a:cubicBezTo>
                      <a:pt x="1126" y="2005"/>
                      <a:pt x="1568" y="2106"/>
                      <a:pt x="2010" y="2106"/>
                    </a:cubicBezTo>
                    <a:cubicBezTo>
                      <a:pt x="2452" y="2106"/>
                      <a:pt x="2895" y="2005"/>
                      <a:pt x="3296" y="1804"/>
                    </a:cubicBezTo>
                    <a:cubicBezTo>
                      <a:pt x="4020" y="1402"/>
                      <a:pt x="4020" y="719"/>
                      <a:pt x="3296" y="317"/>
                    </a:cubicBezTo>
                    <a:cubicBezTo>
                      <a:pt x="2895" y="106"/>
                      <a:pt x="2452" y="1"/>
                      <a:pt x="20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9"/>
              <p:cNvSpPr/>
              <p:nvPr/>
            </p:nvSpPr>
            <p:spPr>
              <a:xfrm>
                <a:off x="4699991" y="3806308"/>
                <a:ext cx="53506" cy="28031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2106" extrusionOk="0">
                    <a:moveTo>
                      <a:pt x="2012" y="1"/>
                    </a:moveTo>
                    <a:cubicBezTo>
                      <a:pt x="1568" y="1"/>
                      <a:pt x="1126" y="106"/>
                      <a:pt x="724" y="317"/>
                    </a:cubicBezTo>
                    <a:cubicBezTo>
                      <a:pt x="0" y="719"/>
                      <a:pt x="0" y="1402"/>
                      <a:pt x="724" y="1804"/>
                    </a:cubicBezTo>
                    <a:cubicBezTo>
                      <a:pt x="1126" y="2005"/>
                      <a:pt x="1568" y="2106"/>
                      <a:pt x="2012" y="2106"/>
                    </a:cubicBezTo>
                    <a:cubicBezTo>
                      <a:pt x="2457" y="2106"/>
                      <a:pt x="2904" y="2005"/>
                      <a:pt x="3316" y="1804"/>
                    </a:cubicBezTo>
                    <a:cubicBezTo>
                      <a:pt x="4019" y="1402"/>
                      <a:pt x="4019" y="719"/>
                      <a:pt x="3316" y="317"/>
                    </a:cubicBezTo>
                    <a:cubicBezTo>
                      <a:pt x="2904" y="106"/>
                      <a:pt x="2457" y="1"/>
                      <a:pt x="20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9"/>
              <p:cNvSpPr/>
              <p:nvPr/>
            </p:nvSpPr>
            <p:spPr>
              <a:xfrm>
                <a:off x="4729408" y="4057409"/>
                <a:ext cx="53506" cy="28097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2111" extrusionOk="0">
                    <a:moveTo>
                      <a:pt x="2010" y="1"/>
                    </a:moveTo>
                    <a:cubicBezTo>
                      <a:pt x="1568" y="1"/>
                      <a:pt x="1126" y="101"/>
                      <a:pt x="724" y="302"/>
                    </a:cubicBezTo>
                    <a:cubicBezTo>
                      <a:pt x="1" y="724"/>
                      <a:pt x="1" y="1387"/>
                      <a:pt x="724" y="1809"/>
                    </a:cubicBezTo>
                    <a:cubicBezTo>
                      <a:pt x="1126" y="2010"/>
                      <a:pt x="1568" y="2111"/>
                      <a:pt x="2010" y="2111"/>
                    </a:cubicBezTo>
                    <a:cubicBezTo>
                      <a:pt x="2452" y="2111"/>
                      <a:pt x="2895" y="2010"/>
                      <a:pt x="3296" y="1809"/>
                    </a:cubicBezTo>
                    <a:cubicBezTo>
                      <a:pt x="4020" y="1407"/>
                      <a:pt x="4020" y="744"/>
                      <a:pt x="3296" y="302"/>
                    </a:cubicBezTo>
                    <a:cubicBezTo>
                      <a:pt x="2895" y="101"/>
                      <a:pt x="2452" y="1"/>
                      <a:pt x="20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9"/>
              <p:cNvSpPr/>
              <p:nvPr/>
            </p:nvSpPr>
            <p:spPr>
              <a:xfrm>
                <a:off x="4351455" y="3868364"/>
                <a:ext cx="53506" cy="28231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2121" extrusionOk="0">
                    <a:moveTo>
                      <a:pt x="2013" y="1"/>
                    </a:moveTo>
                    <a:cubicBezTo>
                      <a:pt x="1568" y="1"/>
                      <a:pt x="1126" y="106"/>
                      <a:pt x="724" y="317"/>
                    </a:cubicBezTo>
                    <a:cubicBezTo>
                      <a:pt x="1" y="719"/>
                      <a:pt x="1" y="1402"/>
                      <a:pt x="724" y="1804"/>
                    </a:cubicBezTo>
                    <a:cubicBezTo>
                      <a:pt x="1126" y="2015"/>
                      <a:pt x="1568" y="2121"/>
                      <a:pt x="2013" y="2121"/>
                    </a:cubicBezTo>
                    <a:cubicBezTo>
                      <a:pt x="2457" y="2121"/>
                      <a:pt x="2904" y="2015"/>
                      <a:pt x="3316" y="1804"/>
                    </a:cubicBezTo>
                    <a:cubicBezTo>
                      <a:pt x="4020" y="1402"/>
                      <a:pt x="4020" y="719"/>
                      <a:pt x="3316" y="317"/>
                    </a:cubicBezTo>
                    <a:cubicBezTo>
                      <a:pt x="2904" y="106"/>
                      <a:pt x="2457" y="1"/>
                      <a:pt x="20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9"/>
              <p:cNvSpPr/>
              <p:nvPr/>
            </p:nvSpPr>
            <p:spPr>
              <a:xfrm>
                <a:off x="4204873" y="3704597"/>
                <a:ext cx="53506" cy="28031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2106" extrusionOk="0">
                    <a:moveTo>
                      <a:pt x="2013" y="0"/>
                    </a:moveTo>
                    <a:cubicBezTo>
                      <a:pt x="1568" y="0"/>
                      <a:pt x="1126" y="101"/>
                      <a:pt x="724" y="302"/>
                    </a:cubicBezTo>
                    <a:cubicBezTo>
                      <a:pt x="1" y="724"/>
                      <a:pt x="1" y="1387"/>
                      <a:pt x="724" y="1789"/>
                    </a:cubicBezTo>
                    <a:cubicBezTo>
                      <a:pt x="1126" y="2000"/>
                      <a:pt x="1568" y="2105"/>
                      <a:pt x="2013" y="2105"/>
                    </a:cubicBezTo>
                    <a:cubicBezTo>
                      <a:pt x="2457" y="2105"/>
                      <a:pt x="2904" y="2000"/>
                      <a:pt x="3316" y="1789"/>
                    </a:cubicBezTo>
                    <a:cubicBezTo>
                      <a:pt x="4020" y="1387"/>
                      <a:pt x="4020" y="724"/>
                      <a:pt x="3316" y="302"/>
                    </a:cubicBezTo>
                    <a:cubicBezTo>
                      <a:pt x="2904" y="101"/>
                      <a:pt x="2457" y="0"/>
                      <a:pt x="20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9"/>
              <p:cNvSpPr/>
              <p:nvPr/>
            </p:nvSpPr>
            <p:spPr>
              <a:xfrm>
                <a:off x="3777163" y="3984983"/>
                <a:ext cx="53506" cy="28231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2121" extrusionOk="0">
                    <a:moveTo>
                      <a:pt x="2008" y="1"/>
                    </a:moveTo>
                    <a:cubicBezTo>
                      <a:pt x="1563" y="1"/>
                      <a:pt x="1116" y="106"/>
                      <a:pt x="704" y="317"/>
                    </a:cubicBezTo>
                    <a:cubicBezTo>
                      <a:pt x="1" y="739"/>
                      <a:pt x="1" y="1403"/>
                      <a:pt x="704" y="1804"/>
                    </a:cubicBezTo>
                    <a:cubicBezTo>
                      <a:pt x="1116" y="2015"/>
                      <a:pt x="1563" y="2121"/>
                      <a:pt x="2008" y="2121"/>
                    </a:cubicBezTo>
                    <a:cubicBezTo>
                      <a:pt x="2452" y="2121"/>
                      <a:pt x="2895" y="2015"/>
                      <a:pt x="3296" y="1804"/>
                    </a:cubicBezTo>
                    <a:cubicBezTo>
                      <a:pt x="4020" y="1403"/>
                      <a:pt x="4020" y="719"/>
                      <a:pt x="3296" y="317"/>
                    </a:cubicBezTo>
                    <a:cubicBezTo>
                      <a:pt x="2895" y="106"/>
                      <a:pt x="2452" y="1"/>
                      <a:pt x="20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9"/>
              <p:cNvSpPr/>
              <p:nvPr/>
            </p:nvSpPr>
            <p:spPr>
              <a:xfrm>
                <a:off x="3739186" y="3797682"/>
                <a:ext cx="129200" cy="202485"/>
              </a:xfrm>
              <a:custGeom>
                <a:avLst/>
                <a:gdLst/>
                <a:ahLst/>
                <a:cxnLst/>
                <a:rect l="l" t="t" r="r" b="b"/>
                <a:pathLst>
                  <a:path w="9707" h="15213" extrusionOk="0">
                    <a:moveTo>
                      <a:pt x="4863" y="1"/>
                    </a:moveTo>
                    <a:cubicBezTo>
                      <a:pt x="2171" y="1"/>
                      <a:pt x="0" y="2171"/>
                      <a:pt x="0" y="4843"/>
                    </a:cubicBezTo>
                    <a:cubicBezTo>
                      <a:pt x="0" y="7536"/>
                      <a:pt x="4863" y="15212"/>
                      <a:pt x="4863" y="15212"/>
                    </a:cubicBezTo>
                    <a:cubicBezTo>
                      <a:pt x="4863" y="15212"/>
                      <a:pt x="9706" y="7536"/>
                      <a:pt x="9706" y="4843"/>
                    </a:cubicBezTo>
                    <a:cubicBezTo>
                      <a:pt x="9706" y="2171"/>
                      <a:pt x="7536" y="1"/>
                      <a:pt x="48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9"/>
              <p:cNvSpPr/>
              <p:nvPr/>
            </p:nvSpPr>
            <p:spPr>
              <a:xfrm>
                <a:off x="3739985" y="3816145"/>
                <a:ext cx="111551" cy="95552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7179" extrusionOk="0">
                    <a:moveTo>
                      <a:pt x="4803" y="0"/>
                    </a:moveTo>
                    <a:cubicBezTo>
                      <a:pt x="1608" y="0"/>
                      <a:pt x="1" y="3858"/>
                      <a:pt x="2271" y="6129"/>
                    </a:cubicBezTo>
                    <a:cubicBezTo>
                      <a:pt x="2997" y="6854"/>
                      <a:pt x="3889" y="7179"/>
                      <a:pt x="4765" y="7179"/>
                    </a:cubicBezTo>
                    <a:cubicBezTo>
                      <a:pt x="6608" y="7179"/>
                      <a:pt x="8380" y="5743"/>
                      <a:pt x="8380" y="3577"/>
                    </a:cubicBezTo>
                    <a:cubicBezTo>
                      <a:pt x="8380" y="1608"/>
                      <a:pt x="6773" y="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9"/>
              <p:cNvSpPr/>
              <p:nvPr/>
            </p:nvSpPr>
            <p:spPr>
              <a:xfrm>
                <a:off x="5368964" y="3690155"/>
                <a:ext cx="76519" cy="119031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8943" extrusionOk="0">
                    <a:moveTo>
                      <a:pt x="2874" y="0"/>
                    </a:moveTo>
                    <a:cubicBezTo>
                      <a:pt x="1327" y="0"/>
                      <a:pt x="41" y="1246"/>
                      <a:pt x="1" y="2794"/>
                    </a:cubicBezTo>
                    <a:cubicBezTo>
                      <a:pt x="1" y="4381"/>
                      <a:pt x="2874" y="8943"/>
                      <a:pt x="2874" y="8943"/>
                    </a:cubicBezTo>
                    <a:cubicBezTo>
                      <a:pt x="2874" y="8943"/>
                      <a:pt x="5748" y="4381"/>
                      <a:pt x="5748" y="2794"/>
                    </a:cubicBezTo>
                    <a:cubicBezTo>
                      <a:pt x="5708" y="1246"/>
                      <a:pt x="4422" y="0"/>
                      <a:pt x="2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9"/>
              <p:cNvSpPr/>
              <p:nvPr/>
            </p:nvSpPr>
            <p:spPr>
              <a:xfrm>
                <a:off x="5369510" y="3700045"/>
                <a:ext cx="66071" cy="56674"/>
              </a:xfrm>
              <a:custGeom>
                <a:avLst/>
                <a:gdLst/>
                <a:ahLst/>
                <a:cxnLst/>
                <a:rect l="l" t="t" r="r" b="b"/>
                <a:pathLst>
                  <a:path w="4964" h="4258" extrusionOk="0">
                    <a:moveTo>
                      <a:pt x="2833" y="1"/>
                    </a:moveTo>
                    <a:cubicBezTo>
                      <a:pt x="945" y="1"/>
                      <a:pt x="0" y="2292"/>
                      <a:pt x="1326" y="3638"/>
                    </a:cubicBezTo>
                    <a:cubicBezTo>
                      <a:pt x="1760" y="4066"/>
                      <a:pt x="2293" y="4257"/>
                      <a:pt x="2815" y="4257"/>
                    </a:cubicBezTo>
                    <a:cubicBezTo>
                      <a:pt x="3912" y="4257"/>
                      <a:pt x="4964" y="3411"/>
                      <a:pt x="4964" y="2131"/>
                    </a:cubicBezTo>
                    <a:cubicBezTo>
                      <a:pt x="4964" y="965"/>
                      <a:pt x="3999" y="1"/>
                      <a:pt x="28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4" name="Google Shape;974;p29"/>
            <p:cNvGrpSpPr/>
            <p:nvPr/>
          </p:nvGrpSpPr>
          <p:grpSpPr>
            <a:xfrm>
              <a:off x="6039515" y="1263737"/>
              <a:ext cx="1595882" cy="2020747"/>
              <a:chOff x="6039515" y="1263737"/>
              <a:chExt cx="1595882" cy="2020747"/>
            </a:xfrm>
          </p:grpSpPr>
          <p:grpSp>
            <p:nvGrpSpPr>
              <p:cNvPr id="975" name="Google Shape;975;p29"/>
              <p:cNvGrpSpPr/>
              <p:nvPr/>
            </p:nvGrpSpPr>
            <p:grpSpPr>
              <a:xfrm>
                <a:off x="6039515" y="1263737"/>
                <a:ext cx="1577856" cy="2020747"/>
                <a:chOff x="3190325" y="2069800"/>
                <a:chExt cx="1225900" cy="1570000"/>
              </a:xfrm>
            </p:grpSpPr>
            <p:sp>
              <p:nvSpPr>
                <p:cNvPr id="976" name="Google Shape;976;p29"/>
                <p:cNvSpPr/>
                <p:nvPr/>
              </p:nvSpPr>
              <p:spPr>
                <a:xfrm>
                  <a:off x="3692100" y="3332425"/>
                  <a:ext cx="243225" cy="2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9" h="11061" extrusionOk="0">
                      <a:moveTo>
                        <a:pt x="8316" y="1"/>
                      </a:moveTo>
                      <a:cubicBezTo>
                        <a:pt x="6247" y="1751"/>
                        <a:pt x="3920" y="3144"/>
                        <a:pt x="1413" y="4178"/>
                      </a:cubicBezTo>
                      <a:lnTo>
                        <a:pt x="1" y="11061"/>
                      </a:lnTo>
                      <a:cubicBezTo>
                        <a:pt x="3224" y="9887"/>
                        <a:pt x="6526" y="7918"/>
                        <a:pt x="9728" y="5252"/>
                      </a:cubicBezTo>
                      <a:lnTo>
                        <a:pt x="831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29"/>
                <p:cNvSpPr/>
                <p:nvPr/>
              </p:nvSpPr>
              <p:spPr>
                <a:xfrm>
                  <a:off x="3970600" y="2069800"/>
                  <a:ext cx="249675" cy="19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7" h="7975" extrusionOk="0">
                      <a:moveTo>
                        <a:pt x="4170" y="0"/>
                      </a:moveTo>
                      <a:cubicBezTo>
                        <a:pt x="3271" y="0"/>
                        <a:pt x="2350" y="80"/>
                        <a:pt x="1413" y="237"/>
                      </a:cubicBezTo>
                      <a:lnTo>
                        <a:pt x="1" y="7139"/>
                      </a:lnTo>
                      <a:cubicBezTo>
                        <a:pt x="619" y="7051"/>
                        <a:pt x="1227" y="7006"/>
                        <a:pt x="1821" y="7006"/>
                      </a:cubicBezTo>
                      <a:cubicBezTo>
                        <a:pt x="3368" y="7006"/>
                        <a:pt x="4825" y="7314"/>
                        <a:pt x="6148" y="7975"/>
                      </a:cubicBezTo>
                      <a:lnTo>
                        <a:pt x="9987" y="1331"/>
                      </a:lnTo>
                      <a:cubicBezTo>
                        <a:pt x="8209" y="428"/>
                        <a:pt x="6248" y="0"/>
                        <a:pt x="417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29"/>
                <p:cNvSpPr/>
                <p:nvPr/>
              </p:nvSpPr>
              <p:spPr>
                <a:xfrm>
                  <a:off x="3965625" y="3088250"/>
                  <a:ext cx="243225" cy="31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9" h="12672" extrusionOk="0">
                      <a:moveTo>
                        <a:pt x="5889" y="0"/>
                      </a:moveTo>
                      <a:cubicBezTo>
                        <a:pt x="4198" y="2686"/>
                        <a:pt x="2229" y="5172"/>
                        <a:pt x="1" y="7420"/>
                      </a:cubicBezTo>
                      <a:lnTo>
                        <a:pt x="1413" y="12672"/>
                      </a:lnTo>
                      <a:cubicBezTo>
                        <a:pt x="4596" y="9549"/>
                        <a:pt x="7381" y="6028"/>
                        <a:pt x="9728" y="2228"/>
                      </a:cubicBezTo>
                      <a:lnTo>
                        <a:pt x="588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29"/>
                <p:cNvSpPr/>
                <p:nvPr/>
              </p:nvSpPr>
              <p:spPr>
                <a:xfrm>
                  <a:off x="3687150" y="2091625"/>
                  <a:ext cx="254150" cy="2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6" h="10922" extrusionOk="0">
                      <a:moveTo>
                        <a:pt x="10165" y="0"/>
                      </a:moveTo>
                      <a:lnTo>
                        <a:pt x="10165" y="0"/>
                      </a:lnTo>
                      <a:cubicBezTo>
                        <a:pt x="6823" y="1035"/>
                        <a:pt x="3362" y="2964"/>
                        <a:pt x="0" y="5650"/>
                      </a:cubicBezTo>
                      <a:lnTo>
                        <a:pt x="1412" y="10921"/>
                      </a:lnTo>
                      <a:cubicBezTo>
                        <a:pt x="3819" y="9032"/>
                        <a:pt x="6326" y="7659"/>
                        <a:pt x="8753" y="6863"/>
                      </a:cubicBezTo>
                      <a:lnTo>
                        <a:pt x="1016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29"/>
                <p:cNvSpPr/>
                <p:nvPr/>
              </p:nvSpPr>
              <p:spPr>
                <a:xfrm>
                  <a:off x="4265525" y="2381050"/>
                  <a:ext cx="150700" cy="31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8" h="12733" extrusionOk="0">
                      <a:moveTo>
                        <a:pt x="5431" y="1"/>
                      </a:moveTo>
                      <a:lnTo>
                        <a:pt x="159" y="4676"/>
                      </a:lnTo>
                      <a:cubicBezTo>
                        <a:pt x="517" y="7361"/>
                        <a:pt x="478" y="10066"/>
                        <a:pt x="0" y="12732"/>
                      </a:cubicBezTo>
                      <a:lnTo>
                        <a:pt x="5252" y="11340"/>
                      </a:lnTo>
                      <a:cubicBezTo>
                        <a:pt x="5968" y="7242"/>
                        <a:pt x="6028" y="3383"/>
                        <a:pt x="54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29"/>
                <p:cNvSpPr/>
                <p:nvPr/>
              </p:nvSpPr>
              <p:spPr>
                <a:xfrm>
                  <a:off x="4170525" y="2132900"/>
                  <a:ext cx="214875" cy="29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5" h="11917" extrusionOk="0">
                      <a:moveTo>
                        <a:pt x="3860" y="0"/>
                      </a:moveTo>
                      <a:lnTo>
                        <a:pt x="1" y="6664"/>
                      </a:lnTo>
                      <a:cubicBezTo>
                        <a:pt x="1532" y="7957"/>
                        <a:pt x="2646" y="9748"/>
                        <a:pt x="3343" y="11916"/>
                      </a:cubicBezTo>
                      <a:lnTo>
                        <a:pt x="8594" y="7261"/>
                      </a:lnTo>
                      <a:cubicBezTo>
                        <a:pt x="7639" y="4218"/>
                        <a:pt x="6068" y="1711"/>
                        <a:pt x="386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29"/>
                <p:cNvSpPr/>
                <p:nvPr/>
              </p:nvSpPr>
              <p:spPr>
                <a:xfrm>
                  <a:off x="3398200" y="2290550"/>
                  <a:ext cx="258125" cy="33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25" h="13210" extrusionOk="0">
                      <a:moveTo>
                        <a:pt x="8912" y="0"/>
                      </a:moveTo>
                      <a:cubicBezTo>
                        <a:pt x="5471" y="3263"/>
                        <a:pt x="2467" y="6943"/>
                        <a:pt x="0" y="10981"/>
                      </a:cubicBezTo>
                      <a:lnTo>
                        <a:pt x="3840" y="13209"/>
                      </a:lnTo>
                      <a:cubicBezTo>
                        <a:pt x="5670" y="10305"/>
                        <a:pt x="7838" y="7619"/>
                        <a:pt x="10325" y="5252"/>
                      </a:cubicBezTo>
                      <a:lnTo>
                        <a:pt x="89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29"/>
                <p:cNvSpPr/>
                <p:nvPr/>
              </p:nvSpPr>
              <p:spPr>
                <a:xfrm>
                  <a:off x="4161075" y="2750075"/>
                  <a:ext cx="217850" cy="31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4" h="12434" extrusionOk="0">
                      <a:moveTo>
                        <a:pt x="8714" y="0"/>
                      </a:moveTo>
                      <a:lnTo>
                        <a:pt x="3462" y="1413"/>
                      </a:lnTo>
                      <a:cubicBezTo>
                        <a:pt x="2627" y="4476"/>
                        <a:pt x="1473" y="7420"/>
                        <a:pt x="1" y="10225"/>
                      </a:cubicBezTo>
                      <a:lnTo>
                        <a:pt x="3840" y="12433"/>
                      </a:lnTo>
                      <a:cubicBezTo>
                        <a:pt x="5969" y="8514"/>
                        <a:pt x="7600" y="4337"/>
                        <a:pt x="87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9"/>
                <p:cNvSpPr/>
                <p:nvPr/>
              </p:nvSpPr>
              <p:spPr>
                <a:xfrm>
                  <a:off x="3409625" y="3450300"/>
                  <a:ext cx="251675" cy="18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7" h="7580" extrusionOk="0">
                      <a:moveTo>
                        <a:pt x="3860" y="0"/>
                      </a:moveTo>
                      <a:lnTo>
                        <a:pt x="1" y="6684"/>
                      </a:lnTo>
                      <a:cubicBezTo>
                        <a:pt x="1522" y="7288"/>
                        <a:pt x="3158" y="7580"/>
                        <a:pt x="4878" y="7580"/>
                      </a:cubicBezTo>
                      <a:cubicBezTo>
                        <a:pt x="6105" y="7580"/>
                        <a:pt x="7374" y="7431"/>
                        <a:pt x="8674" y="7142"/>
                      </a:cubicBezTo>
                      <a:lnTo>
                        <a:pt x="10067" y="259"/>
                      </a:lnTo>
                      <a:lnTo>
                        <a:pt x="10067" y="259"/>
                      </a:lnTo>
                      <a:cubicBezTo>
                        <a:pt x="9116" y="464"/>
                        <a:pt x="8183" y="570"/>
                        <a:pt x="7278" y="570"/>
                      </a:cubicBezTo>
                      <a:cubicBezTo>
                        <a:pt x="6083" y="570"/>
                        <a:pt x="4936" y="385"/>
                        <a:pt x="386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29"/>
                <p:cNvSpPr/>
                <p:nvPr/>
              </p:nvSpPr>
              <p:spPr>
                <a:xfrm>
                  <a:off x="3190325" y="3029550"/>
                  <a:ext cx="152200" cy="32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8" h="13031" extrusionOk="0">
                      <a:moveTo>
                        <a:pt x="5928" y="1"/>
                      </a:moveTo>
                      <a:lnTo>
                        <a:pt x="657" y="1413"/>
                      </a:lnTo>
                      <a:cubicBezTo>
                        <a:pt x="0" y="5650"/>
                        <a:pt x="60" y="9629"/>
                        <a:pt x="836" y="13031"/>
                      </a:cubicBezTo>
                      <a:lnTo>
                        <a:pt x="6087" y="8376"/>
                      </a:lnTo>
                      <a:cubicBezTo>
                        <a:pt x="5550" y="5889"/>
                        <a:pt x="5510" y="3044"/>
                        <a:pt x="592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29"/>
                <p:cNvSpPr/>
                <p:nvPr/>
              </p:nvSpPr>
              <p:spPr>
                <a:xfrm>
                  <a:off x="3223650" y="2648625"/>
                  <a:ext cx="222800" cy="33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2" h="13209" extrusionOk="0">
                      <a:moveTo>
                        <a:pt x="5053" y="0"/>
                      </a:moveTo>
                      <a:cubicBezTo>
                        <a:pt x="2805" y="4158"/>
                        <a:pt x="1094" y="8594"/>
                        <a:pt x="0" y="13209"/>
                      </a:cubicBezTo>
                      <a:lnTo>
                        <a:pt x="5252" y="11796"/>
                      </a:lnTo>
                      <a:cubicBezTo>
                        <a:pt x="6067" y="8474"/>
                        <a:pt x="7301" y="5252"/>
                        <a:pt x="8912" y="2208"/>
                      </a:cubicBezTo>
                      <a:lnTo>
                        <a:pt x="505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9"/>
                <p:cNvSpPr/>
                <p:nvPr/>
              </p:nvSpPr>
              <p:spPr>
                <a:xfrm>
                  <a:off x="3230100" y="3303075"/>
                  <a:ext cx="226300" cy="28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2" h="11539" extrusionOk="0">
                      <a:moveTo>
                        <a:pt x="5272" y="1"/>
                      </a:moveTo>
                      <a:lnTo>
                        <a:pt x="1" y="4676"/>
                      </a:lnTo>
                      <a:cubicBezTo>
                        <a:pt x="1095" y="7620"/>
                        <a:pt x="2825" y="9987"/>
                        <a:pt x="5213" y="11539"/>
                      </a:cubicBezTo>
                      <a:lnTo>
                        <a:pt x="9052" y="4895"/>
                      </a:lnTo>
                      <a:cubicBezTo>
                        <a:pt x="7361" y="3761"/>
                        <a:pt x="6108" y="2070"/>
                        <a:pt x="527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8" name="Google Shape;988;p29"/>
              <p:cNvGrpSpPr/>
              <p:nvPr/>
            </p:nvGrpSpPr>
            <p:grpSpPr>
              <a:xfrm>
                <a:off x="6057541" y="1263737"/>
                <a:ext cx="1577856" cy="2020747"/>
                <a:chOff x="3190325" y="2069800"/>
                <a:chExt cx="1225900" cy="1570000"/>
              </a:xfrm>
            </p:grpSpPr>
            <p:sp>
              <p:nvSpPr>
                <p:cNvPr id="989" name="Google Shape;989;p29"/>
                <p:cNvSpPr/>
                <p:nvPr/>
              </p:nvSpPr>
              <p:spPr>
                <a:xfrm>
                  <a:off x="3692100" y="3332425"/>
                  <a:ext cx="243225" cy="2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9" h="11061" extrusionOk="0">
                      <a:moveTo>
                        <a:pt x="8316" y="1"/>
                      </a:moveTo>
                      <a:cubicBezTo>
                        <a:pt x="6247" y="1751"/>
                        <a:pt x="3920" y="3144"/>
                        <a:pt x="1413" y="4178"/>
                      </a:cubicBezTo>
                      <a:lnTo>
                        <a:pt x="1" y="11061"/>
                      </a:lnTo>
                      <a:cubicBezTo>
                        <a:pt x="3224" y="9887"/>
                        <a:pt x="6526" y="7918"/>
                        <a:pt x="9728" y="5252"/>
                      </a:cubicBezTo>
                      <a:lnTo>
                        <a:pt x="831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29"/>
                <p:cNvSpPr/>
                <p:nvPr/>
              </p:nvSpPr>
              <p:spPr>
                <a:xfrm>
                  <a:off x="3970600" y="2069800"/>
                  <a:ext cx="249675" cy="19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7" h="7975" extrusionOk="0">
                      <a:moveTo>
                        <a:pt x="4170" y="0"/>
                      </a:moveTo>
                      <a:cubicBezTo>
                        <a:pt x="3271" y="0"/>
                        <a:pt x="2350" y="80"/>
                        <a:pt x="1413" y="237"/>
                      </a:cubicBezTo>
                      <a:lnTo>
                        <a:pt x="1" y="7139"/>
                      </a:lnTo>
                      <a:cubicBezTo>
                        <a:pt x="619" y="7051"/>
                        <a:pt x="1227" y="7006"/>
                        <a:pt x="1821" y="7006"/>
                      </a:cubicBezTo>
                      <a:cubicBezTo>
                        <a:pt x="3368" y="7006"/>
                        <a:pt x="4825" y="7314"/>
                        <a:pt x="6148" y="7975"/>
                      </a:cubicBezTo>
                      <a:lnTo>
                        <a:pt x="9987" y="1331"/>
                      </a:lnTo>
                      <a:cubicBezTo>
                        <a:pt x="8209" y="428"/>
                        <a:pt x="6248" y="0"/>
                        <a:pt x="417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29"/>
                <p:cNvSpPr/>
                <p:nvPr/>
              </p:nvSpPr>
              <p:spPr>
                <a:xfrm>
                  <a:off x="3965625" y="3088250"/>
                  <a:ext cx="243225" cy="31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9" h="12672" extrusionOk="0">
                      <a:moveTo>
                        <a:pt x="5889" y="0"/>
                      </a:moveTo>
                      <a:cubicBezTo>
                        <a:pt x="4198" y="2686"/>
                        <a:pt x="2229" y="5172"/>
                        <a:pt x="1" y="7420"/>
                      </a:cubicBezTo>
                      <a:lnTo>
                        <a:pt x="1413" y="12672"/>
                      </a:lnTo>
                      <a:cubicBezTo>
                        <a:pt x="4596" y="9549"/>
                        <a:pt x="7381" y="6028"/>
                        <a:pt x="9728" y="2228"/>
                      </a:cubicBezTo>
                      <a:lnTo>
                        <a:pt x="588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29"/>
                <p:cNvSpPr/>
                <p:nvPr/>
              </p:nvSpPr>
              <p:spPr>
                <a:xfrm>
                  <a:off x="3687150" y="2091625"/>
                  <a:ext cx="254150" cy="2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6" h="10922" extrusionOk="0">
                      <a:moveTo>
                        <a:pt x="10165" y="0"/>
                      </a:moveTo>
                      <a:lnTo>
                        <a:pt x="10165" y="0"/>
                      </a:lnTo>
                      <a:cubicBezTo>
                        <a:pt x="6823" y="1035"/>
                        <a:pt x="3362" y="2964"/>
                        <a:pt x="0" y="5650"/>
                      </a:cubicBezTo>
                      <a:lnTo>
                        <a:pt x="1412" y="10921"/>
                      </a:lnTo>
                      <a:cubicBezTo>
                        <a:pt x="3819" y="9032"/>
                        <a:pt x="6326" y="7659"/>
                        <a:pt x="8753" y="6863"/>
                      </a:cubicBezTo>
                      <a:lnTo>
                        <a:pt x="101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29"/>
                <p:cNvSpPr/>
                <p:nvPr/>
              </p:nvSpPr>
              <p:spPr>
                <a:xfrm>
                  <a:off x="4265525" y="2381050"/>
                  <a:ext cx="150700" cy="31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8" h="12733" extrusionOk="0">
                      <a:moveTo>
                        <a:pt x="5431" y="1"/>
                      </a:moveTo>
                      <a:lnTo>
                        <a:pt x="159" y="4676"/>
                      </a:lnTo>
                      <a:cubicBezTo>
                        <a:pt x="517" y="7361"/>
                        <a:pt x="478" y="10066"/>
                        <a:pt x="0" y="12732"/>
                      </a:cubicBezTo>
                      <a:lnTo>
                        <a:pt x="5252" y="11340"/>
                      </a:lnTo>
                      <a:cubicBezTo>
                        <a:pt x="5968" y="7242"/>
                        <a:pt x="6028" y="3383"/>
                        <a:pt x="54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29"/>
                <p:cNvSpPr/>
                <p:nvPr/>
              </p:nvSpPr>
              <p:spPr>
                <a:xfrm>
                  <a:off x="4170525" y="2132900"/>
                  <a:ext cx="214875" cy="29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5" h="11917" extrusionOk="0">
                      <a:moveTo>
                        <a:pt x="3860" y="0"/>
                      </a:moveTo>
                      <a:lnTo>
                        <a:pt x="1" y="6664"/>
                      </a:lnTo>
                      <a:cubicBezTo>
                        <a:pt x="1532" y="7957"/>
                        <a:pt x="2646" y="9748"/>
                        <a:pt x="3343" y="11916"/>
                      </a:cubicBezTo>
                      <a:lnTo>
                        <a:pt x="8594" y="7261"/>
                      </a:lnTo>
                      <a:cubicBezTo>
                        <a:pt x="7639" y="4218"/>
                        <a:pt x="6068" y="1711"/>
                        <a:pt x="38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29"/>
                <p:cNvSpPr/>
                <p:nvPr/>
              </p:nvSpPr>
              <p:spPr>
                <a:xfrm>
                  <a:off x="3398200" y="2290550"/>
                  <a:ext cx="258125" cy="33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25" h="13210" extrusionOk="0">
                      <a:moveTo>
                        <a:pt x="8912" y="0"/>
                      </a:moveTo>
                      <a:cubicBezTo>
                        <a:pt x="5471" y="3263"/>
                        <a:pt x="2467" y="6943"/>
                        <a:pt x="0" y="10981"/>
                      </a:cubicBezTo>
                      <a:lnTo>
                        <a:pt x="3840" y="13209"/>
                      </a:lnTo>
                      <a:cubicBezTo>
                        <a:pt x="5670" y="10305"/>
                        <a:pt x="7838" y="7619"/>
                        <a:pt x="10325" y="5252"/>
                      </a:cubicBezTo>
                      <a:lnTo>
                        <a:pt x="891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29"/>
                <p:cNvSpPr/>
                <p:nvPr/>
              </p:nvSpPr>
              <p:spPr>
                <a:xfrm>
                  <a:off x="4161075" y="2750075"/>
                  <a:ext cx="217850" cy="31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4" h="12434" extrusionOk="0">
                      <a:moveTo>
                        <a:pt x="8714" y="0"/>
                      </a:moveTo>
                      <a:lnTo>
                        <a:pt x="3462" y="1413"/>
                      </a:lnTo>
                      <a:cubicBezTo>
                        <a:pt x="2627" y="4476"/>
                        <a:pt x="1473" y="7420"/>
                        <a:pt x="1" y="10225"/>
                      </a:cubicBezTo>
                      <a:lnTo>
                        <a:pt x="3840" y="12433"/>
                      </a:lnTo>
                      <a:cubicBezTo>
                        <a:pt x="5969" y="8514"/>
                        <a:pt x="7600" y="4337"/>
                        <a:pt x="871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29"/>
                <p:cNvSpPr/>
                <p:nvPr/>
              </p:nvSpPr>
              <p:spPr>
                <a:xfrm>
                  <a:off x="3409625" y="3450300"/>
                  <a:ext cx="251675" cy="18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7" h="7580" extrusionOk="0">
                      <a:moveTo>
                        <a:pt x="3860" y="0"/>
                      </a:moveTo>
                      <a:lnTo>
                        <a:pt x="1" y="6684"/>
                      </a:lnTo>
                      <a:cubicBezTo>
                        <a:pt x="1522" y="7288"/>
                        <a:pt x="3158" y="7580"/>
                        <a:pt x="4878" y="7580"/>
                      </a:cubicBezTo>
                      <a:cubicBezTo>
                        <a:pt x="6105" y="7580"/>
                        <a:pt x="7374" y="7431"/>
                        <a:pt x="8674" y="7142"/>
                      </a:cubicBezTo>
                      <a:lnTo>
                        <a:pt x="10067" y="259"/>
                      </a:lnTo>
                      <a:lnTo>
                        <a:pt x="10067" y="259"/>
                      </a:lnTo>
                      <a:cubicBezTo>
                        <a:pt x="9116" y="464"/>
                        <a:pt x="8183" y="570"/>
                        <a:pt x="7278" y="570"/>
                      </a:cubicBezTo>
                      <a:cubicBezTo>
                        <a:pt x="6083" y="570"/>
                        <a:pt x="4936" y="385"/>
                        <a:pt x="386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29"/>
                <p:cNvSpPr/>
                <p:nvPr/>
              </p:nvSpPr>
              <p:spPr>
                <a:xfrm>
                  <a:off x="3190325" y="3029550"/>
                  <a:ext cx="152200" cy="32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8" h="13031" extrusionOk="0">
                      <a:moveTo>
                        <a:pt x="5928" y="1"/>
                      </a:moveTo>
                      <a:lnTo>
                        <a:pt x="657" y="1413"/>
                      </a:lnTo>
                      <a:cubicBezTo>
                        <a:pt x="0" y="5650"/>
                        <a:pt x="60" y="9629"/>
                        <a:pt x="836" y="13031"/>
                      </a:cubicBezTo>
                      <a:lnTo>
                        <a:pt x="6087" y="8376"/>
                      </a:lnTo>
                      <a:cubicBezTo>
                        <a:pt x="5550" y="5889"/>
                        <a:pt x="5510" y="3044"/>
                        <a:pt x="59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29"/>
                <p:cNvSpPr/>
                <p:nvPr/>
              </p:nvSpPr>
              <p:spPr>
                <a:xfrm>
                  <a:off x="3223650" y="2648625"/>
                  <a:ext cx="222800" cy="33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2" h="13209" extrusionOk="0">
                      <a:moveTo>
                        <a:pt x="5053" y="0"/>
                      </a:moveTo>
                      <a:cubicBezTo>
                        <a:pt x="2805" y="4158"/>
                        <a:pt x="1094" y="8594"/>
                        <a:pt x="0" y="13209"/>
                      </a:cubicBezTo>
                      <a:lnTo>
                        <a:pt x="5252" y="11796"/>
                      </a:lnTo>
                      <a:cubicBezTo>
                        <a:pt x="6067" y="8474"/>
                        <a:pt x="7301" y="5252"/>
                        <a:pt x="8912" y="2208"/>
                      </a:cubicBezTo>
                      <a:lnTo>
                        <a:pt x="505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29"/>
                <p:cNvSpPr/>
                <p:nvPr/>
              </p:nvSpPr>
              <p:spPr>
                <a:xfrm>
                  <a:off x="3230100" y="3303075"/>
                  <a:ext cx="226300" cy="28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2" h="11539" extrusionOk="0">
                      <a:moveTo>
                        <a:pt x="5272" y="1"/>
                      </a:moveTo>
                      <a:lnTo>
                        <a:pt x="1" y="4676"/>
                      </a:lnTo>
                      <a:cubicBezTo>
                        <a:pt x="1095" y="7620"/>
                        <a:pt x="2825" y="9987"/>
                        <a:pt x="5213" y="11539"/>
                      </a:cubicBezTo>
                      <a:lnTo>
                        <a:pt x="9052" y="4895"/>
                      </a:lnTo>
                      <a:cubicBezTo>
                        <a:pt x="7361" y="3761"/>
                        <a:pt x="6108" y="2070"/>
                        <a:pt x="527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01" name="Google Shape;1001;p29"/>
            <p:cNvGrpSpPr/>
            <p:nvPr/>
          </p:nvGrpSpPr>
          <p:grpSpPr>
            <a:xfrm>
              <a:off x="462675" y="1442100"/>
              <a:ext cx="5942675" cy="3290050"/>
              <a:chOff x="462675" y="1442100"/>
              <a:chExt cx="5942675" cy="3290050"/>
            </a:xfrm>
          </p:grpSpPr>
          <p:sp>
            <p:nvSpPr>
              <p:cNvPr id="1002" name="Google Shape;1002;p29"/>
              <p:cNvSpPr/>
              <p:nvPr/>
            </p:nvSpPr>
            <p:spPr>
              <a:xfrm>
                <a:off x="3232550" y="1454125"/>
                <a:ext cx="3172800" cy="3278025"/>
              </a:xfrm>
              <a:custGeom>
                <a:avLst/>
                <a:gdLst/>
                <a:ahLst/>
                <a:cxnLst/>
                <a:rect l="l" t="t" r="r" b="b"/>
                <a:pathLst>
                  <a:path w="126912" h="131121" extrusionOk="0">
                    <a:moveTo>
                      <a:pt x="126912" y="110321"/>
                    </a:moveTo>
                    <a:lnTo>
                      <a:pt x="86844" y="131097"/>
                    </a:lnTo>
                    <a:lnTo>
                      <a:pt x="0" y="131121"/>
                    </a:lnTo>
                    <a:lnTo>
                      <a:pt x="7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03" name="Google Shape;1003;p29"/>
              <p:cNvSpPr/>
              <p:nvPr/>
            </p:nvSpPr>
            <p:spPr>
              <a:xfrm>
                <a:off x="462675" y="1442100"/>
                <a:ext cx="2697925" cy="3289918"/>
              </a:xfrm>
              <a:custGeom>
                <a:avLst/>
                <a:gdLst/>
                <a:ahLst/>
                <a:cxnLst/>
                <a:rect l="l" t="t" r="r" b="b"/>
                <a:pathLst>
                  <a:path w="107917" h="131953" extrusionOk="0">
                    <a:moveTo>
                      <a:pt x="107917" y="131953"/>
                    </a:moveTo>
                    <a:lnTo>
                      <a:pt x="0" y="131953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1004" name="Google Shape;1004;p29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grpSp>
        <p:nvGrpSpPr>
          <p:cNvPr id="1005" name="Google Shape;1005;p29"/>
          <p:cNvGrpSpPr/>
          <p:nvPr/>
        </p:nvGrpSpPr>
        <p:grpSpPr>
          <a:xfrm>
            <a:off x="396150" y="1260700"/>
            <a:ext cx="2506725" cy="856488"/>
            <a:chOff x="396150" y="1260700"/>
            <a:chExt cx="2506725" cy="856488"/>
          </a:xfrm>
        </p:grpSpPr>
        <p:sp>
          <p:nvSpPr>
            <p:cNvPr id="1006" name="Google Shape;1006;p29"/>
            <p:cNvSpPr/>
            <p:nvPr/>
          </p:nvSpPr>
          <p:spPr>
            <a:xfrm>
              <a:off x="396150" y="1358525"/>
              <a:ext cx="122100" cy="12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7" name="Google Shape;1007;p29"/>
            <p:cNvGrpSpPr/>
            <p:nvPr/>
          </p:nvGrpSpPr>
          <p:grpSpPr>
            <a:xfrm>
              <a:off x="534075" y="1260700"/>
              <a:ext cx="2368800" cy="856488"/>
              <a:chOff x="534075" y="1260700"/>
              <a:chExt cx="2368800" cy="856488"/>
            </a:xfrm>
          </p:grpSpPr>
          <p:sp>
            <p:nvSpPr>
              <p:cNvPr id="1008" name="Google Shape;1008;p29"/>
              <p:cNvSpPr txBox="1"/>
              <p:nvPr/>
            </p:nvSpPr>
            <p:spPr>
              <a:xfrm>
                <a:off x="534075" y="1598488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 and the smallest one in the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009" name="Google Shape;1009;p29"/>
              <p:cNvSpPr txBox="1"/>
              <p:nvPr/>
            </p:nvSpPr>
            <p:spPr>
              <a:xfrm>
                <a:off x="534075" y="1260700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010" name="Google Shape;1010;p29"/>
          <p:cNvGrpSpPr/>
          <p:nvPr/>
        </p:nvGrpSpPr>
        <p:grpSpPr>
          <a:xfrm>
            <a:off x="396150" y="2384811"/>
            <a:ext cx="2506725" cy="856488"/>
            <a:chOff x="396150" y="2384811"/>
            <a:chExt cx="2506725" cy="856488"/>
          </a:xfrm>
        </p:grpSpPr>
        <p:sp>
          <p:nvSpPr>
            <p:cNvPr id="1011" name="Google Shape;1011;p29"/>
            <p:cNvSpPr/>
            <p:nvPr/>
          </p:nvSpPr>
          <p:spPr>
            <a:xfrm>
              <a:off x="396150" y="2480647"/>
              <a:ext cx="122100" cy="122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2" name="Google Shape;1012;p29"/>
            <p:cNvGrpSpPr/>
            <p:nvPr/>
          </p:nvGrpSpPr>
          <p:grpSpPr>
            <a:xfrm>
              <a:off x="534075" y="2384811"/>
              <a:ext cx="2368800" cy="856488"/>
              <a:chOff x="534075" y="2384811"/>
              <a:chExt cx="2368800" cy="856488"/>
            </a:xfrm>
          </p:grpSpPr>
          <p:sp>
            <p:nvSpPr>
              <p:cNvPr id="1013" name="Google Shape;1013;p29"/>
              <p:cNvSpPr txBox="1"/>
              <p:nvPr/>
            </p:nvSpPr>
            <p:spPr>
              <a:xfrm>
                <a:off x="534075" y="2722599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 is the farthest planet from the Sun. It’s the fourth-largest by diameter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014" name="Google Shape;1014;p29"/>
              <p:cNvSpPr txBox="1"/>
              <p:nvPr/>
            </p:nvSpPr>
            <p:spPr>
              <a:xfrm>
                <a:off x="534075" y="2384811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015" name="Google Shape;1015;p29"/>
          <p:cNvGrpSpPr/>
          <p:nvPr/>
        </p:nvGrpSpPr>
        <p:grpSpPr>
          <a:xfrm>
            <a:off x="396150" y="3507848"/>
            <a:ext cx="2506725" cy="856488"/>
            <a:chOff x="396150" y="3507848"/>
            <a:chExt cx="2506725" cy="856488"/>
          </a:xfrm>
        </p:grpSpPr>
        <p:sp>
          <p:nvSpPr>
            <p:cNvPr id="1016" name="Google Shape;1016;p29"/>
            <p:cNvSpPr/>
            <p:nvPr/>
          </p:nvSpPr>
          <p:spPr>
            <a:xfrm>
              <a:off x="396150" y="3602770"/>
              <a:ext cx="122100" cy="122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7" name="Google Shape;1017;p29"/>
            <p:cNvGrpSpPr/>
            <p:nvPr/>
          </p:nvGrpSpPr>
          <p:grpSpPr>
            <a:xfrm>
              <a:off x="534075" y="3507848"/>
              <a:ext cx="2368800" cy="856488"/>
              <a:chOff x="534075" y="3507848"/>
              <a:chExt cx="2368800" cy="856488"/>
            </a:xfrm>
          </p:grpSpPr>
          <p:sp>
            <p:nvSpPr>
              <p:cNvPr id="1018" name="Google Shape;1018;p29"/>
              <p:cNvSpPr txBox="1"/>
              <p:nvPr/>
            </p:nvSpPr>
            <p:spPr>
              <a:xfrm>
                <a:off x="534075" y="3845637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is a gas giant and the biggest planet in the entire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019" name="Google Shape;1019;p29"/>
              <p:cNvSpPr txBox="1"/>
              <p:nvPr/>
            </p:nvSpPr>
            <p:spPr>
              <a:xfrm>
                <a:off x="534075" y="3507848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020" name="Google Shape;1020;p29"/>
          <p:cNvGrpSpPr/>
          <p:nvPr/>
        </p:nvGrpSpPr>
        <p:grpSpPr>
          <a:xfrm>
            <a:off x="3166609" y="1260700"/>
            <a:ext cx="2489002" cy="856488"/>
            <a:chOff x="3166609" y="1260700"/>
            <a:chExt cx="2489002" cy="856488"/>
          </a:xfrm>
        </p:grpSpPr>
        <p:sp>
          <p:nvSpPr>
            <p:cNvPr id="1021" name="Google Shape;1021;p29"/>
            <p:cNvSpPr/>
            <p:nvPr/>
          </p:nvSpPr>
          <p:spPr>
            <a:xfrm>
              <a:off x="3166609" y="1358525"/>
              <a:ext cx="122100" cy="122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2" name="Google Shape;1022;p29"/>
            <p:cNvGrpSpPr/>
            <p:nvPr/>
          </p:nvGrpSpPr>
          <p:grpSpPr>
            <a:xfrm>
              <a:off x="3286811" y="1260700"/>
              <a:ext cx="2368800" cy="856488"/>
              <a:chOff x="3286811" y="1260700"/>
              <a:chExt cx="2368800" cy="856488"/>
            </a:xfrm>
          </p:grpSpPr>
          <p:sp>
            <p:nvSpPr>
              <p:cNvPr id="1023" name="Google Shape;1023;p29"/>
              <p:cNvSpPr txBox="1"/>
              <p:nvPr/>
            </p:nvSpPr>
            <p:spPr>
              <a:xfrm>
                <a:off x="3286811" y="1598488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place. The planet is full of iron oxide dust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024" name="Google Shape;1024;p29"/>
              <p:cNvSpPr txBox="1"/>
              <p:nvPr/>
            </p:nvSpPr>
            <p:spPr>
              <a:xfrm>
                <a:off x="3286811" y="1260700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025" name="Google Shape;1025;p29"/>
          <p:cNvGrpSpPr/>
          <p:nvPr/>
        </p:nvGrpSpPr>
        <p:grpSpPr>
          <a:xfrm>
            <a:off x="3166609" y="2384811"/>
            <a:ext cx="2489002" cy="856488"/>
            <a:chOff x="3166609" y="2384811"/>
            <a:chExt cx="2489002" cy="856488"/>
          </a:xfrm>
        </p:grpSpPr>
        <p:sp>
          <p:nvSpPr>
            <p:cNvPr id="1026" name="Google Shape;1026;p29"/>
            <p:cNvSpPr/>
            <p:nvPr/>
          </p:nvSpPr>
          <p:spPr>
            <a:xfrm>
              <a:off x="3166609" y="2480647"/>
              <a:ext cx="122100" cy="12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7" name="Google Shape;1027;p29"/>
            <p:cNvGrpSpPr/>
            <p:nvPr/>
          </p:nvGrpSpPr>
          <p:grpSpPr>
            <a:xfrm>
              <a:off x="3286811" y="2384811"/>
              <a:ext cx="2368800" cy="856488"/>
              <a:chOff x="3286811" y="2384811"/>
              <a:chExt cx="2368800" cy="856488"/>
            </a:xfrm>
          </p:grpSpPr>
          <p:sp>
            <p:nvSpPr>
              <p:cNvPr id="1028" name="Google Shape;1028;p29"/>
              <p:cNvSpPr txBox="1"/>
              <p:nvPr/>
            </p:nvSpPr>
            <p:spPr>
              <a:xfrm>
                <a:off x="3286811" y="2722599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 is the ringed one. It’s a gas giant, composed mostly of hydrogen and helium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029" name="Google Shape;1029;p29"/>
              <p:cNvSpPr txBox="1"/>
              <p:nvPr/>
            </p:nvSpPr>
            <p:spPr>
              <a:xfrm>
                <a:off x="3286811" y="2384811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030" name="Google Shape;1030;p29"/>
          <p:cNvGrpSpPr/>
          <p:nvPr/>
        </p:nvGrpSpPr>
        <p:grpSpPr>
          <a:xfrm>
            <a:off x="3166609" y="3507848"/>
            <a:ext cx="2489002" cy="856488"/>
            <a:chOff x="3166609" y="3507848"/>
            <a:chExt cx="2489002" cy="856488"/>
          </a:xfrm>
        </p:grpSpPr>
        <p:sp>
          <p:nvSpPr>
            <p:cNvPr id="1031" name="Google Shape;1031;p29"/>
            <p:cNvSpPr/>
            <p:nvPr/>
          </p:nvSpPr>
          <p:spPr>
            <a:xfrm>
              <a:off x="3166609" y="3602770"/>
              <a:ext cx="122100" cy="122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2" name="Google Shape;1032;p29"/>
            <p:cNvGrpSpPr/>
            <p:nvPr/>
          </p:nvGrpSpPr>
          <p:grpSpPr>
            <a:xfrm>
              <a:off x="3286811" y="3507848"/>
              <a:ext cx="2368800" cy="856488"/>
              <a:chOff x="3286811" y="3507848"/>
              <a:chExt cx="2368800" cy="856488"/>
            </a:xfrm>
          </p:grpSpPr>
          <p:sp>
            <p:nvSpPr>
              <p:cNvPr id="1033" name="Google Shape;1033;p29"/>
              <p:cNvSpPr txBox="1"/>
              <p:nvPr/>
            </p:nvSpPr>
            <p:spPr>
              <a:xfrm>
                <a:off x="3286811" y="3845637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 has a beautiful name and is the second planet from the Sun. It’s terribly hot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034" name="Google Shape;1034;p29"/>
              <p:cNvSpPr txBox="1"/>
              <p:nvPr/>
            </p:nvSpPr>
            <p:spPr>
              <a:xfrm>
                <a:off x="3286811" y="3507848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Prioridades do projeto</a:t>
            </a:r>
            <a:endParaRPr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C77D13E-473B-4D07-1397-2CA188C48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0" indent="-228600">
              <a:buAutoNum type="arabicPeriod"/>
            </a:pPr>
            <a:r>
              <a:rPr lang="pt-PT" dirty="0"/>
              <a:t>Desenvolver um protótipo(agora)</a:t>
            </a:r>
          </a:p>
          <a:p>
            <a:pPr marL="381000" indent="-228600">
              <a:buAutoNum type="arabicPeriod"/>
            </a:pPr>
            <a:endParaRPr lang="pt-PT" dirty="0"/>
          </a:p>
          <a:p>
            <a:pPr marL="381000" indent="-228600">
              <a:buAutoNum type="arabicPeriod"/>
            </a:pPr>
            <a:r>
              <a:rPr lang="pt-PT" dirty="0"/>
              <a:t>Mostrar a possibilidade de passagem do protótipo para um sistema de informação (Agora)</a:t>
            </a:r>
          </a:p>
          <a:p>
            <a:pPr marL="838200" lvl="1" indent="-228600">
              <a:buAutoNum type="arabicPeriod"/>
            </a:pPr>
            <a:r>
              <a:rPr lang="pt-PT" dirty="0"/>
              <a:t>Traçar um mapa com o caminho da lista de compras</a:t>
            </a:r>
          </a:p>
          <a:p>
            <a:pPr marL="838200" lvl="1" indent="-228600">
              <a:buAutoNum type="arabicPeriod"/>
            </a:pPr>
            <a:r>
              <a:rPr lang="pt-PT" dirty="0"/>
              <a:t>Localizar cada produto</a:t>
            </a:r>
          </a:p>
          <a:p>
            <a:pPr marL="838200" lvl="1" indent="-228600">
              <a:buAutoNum type="arabicPeriod"/>
            </a:pPr>
            <a:r>
              <a:rPr lang="pt-PT" dirty="0"/>
              <a:t>Criar uma lista de compras</a:t>
            </a:r>
          </a:p>
          <a:p>
            <a:pPr marL="838200" lvl="1" indent="-228600">
              <a:buAutoNum type="arabicPeriod"/>
            </a:pPr>
            <a:r>
              <a:rPr lang="pt-PT" dirty="0"/>
              <a:t>Armazenar informação sobre os produtos</a:t>
            </a:r>
          </a:p>
          <a:p>
            <a:pPr marL="381000" indent="-228600">
              <a:buAutoNum type="arabicPeriod"/>
            </a:pPr>
            <a:endParaRPr lang="pt-PT" dirty="0"/>
          </a:p>
          <a:p>
            <a:pPr marL="381000" indent="-228600">
              <a:buAutoNum type="arabicPeriod" startAt="3"/>
            </a:pPr>
            <a:r>
              <a:rPr lang="pt-PT" dirty="0"/>
              <a:t>Desenvolver um formato com todas as funções principais (depois)</a:t>
            </a:r>
          </a:p>
          <a:p>
            <a:pPr marL="838200" lvl="1" indent="-228600">
              <a:buAutoNum type="arabicPeriod" startAt="3"/>
            </a:pPr>
            <a:r>
              <a:rPr lang="pt-PT" dirty="0"/>
              <a:t>Aprimorar as funções feitas anteriormente</a:t>
            </a:r>
          </a:p>
          <a:p>
            <a:pPr marL="838200" lvl="1" indent="-228600">
              <a:buAutoNum type="arabicPeriod" startAt="3"/>
            </a:pPr>
            <a:r>
              <a:rPr lang="pt-PT" dirty="0"/>
              <a:t>Criar uma interface passível de ser utilizada (beta)</a:t>
            </a:r>
          </a:p>
          <a:p>
            <a:pPr marL="381000" indent="-228600">
              <a:buAutoNum type="arabicPeriod" startAt="3"/>
            </a:pPr>
            <a:endParaRPr lang="pt-PT" dirty="0"/>
          </a:p>
          <a:p>
            <a:pPr marL="381000" indent="-228600">
              <a:buAutoNum type="arabicPeriod" startAt="3"/>
            </a:pPr>
            <a:r>
              <a:rPr lang="pt-PT" dirty="0"/>
              <a:t>Desenvolver todas as funções através de todos os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stories</a:t>
            </a:r>
            <a:r>
              <a:rPr lang="pt-PT" dirty="0"/>
              <a:t>, isto é, a versão final</a:t>
            </a:r>
          </a:p>
          <a:p>
            <a:pPr marL="838200" lvl="1" indent="-228600">
              <a:buFont typeface="Fira Sans"/>
              <a:buAutoNum type="arabicPeriod" startAt="3"/>
            </a:pPr>
            <a:r>
              <a:rPr lang="pt-PT" dirty="0"/>
              <a:t>Desenvolver funções consideradas menos importantes para o </a:t>
            </a:r>
            <a:r>
              <a:rPr lang="pt-PT" dirty="0" err="1"/>
              <a:t>stakeholder</a:t>
            </a:r>
            <a:r>
              <a:rPr lang="pt-PT" dirty="0"/>
              <a:t> como alterações de stock, mudanças de layout da loja, correção de preços, ranking de produtos</a:t>
            </a:r>
          </a:p>
          <a:p>
            <a:pPr marL="838200" lvl="1" indent="-228600">
              <a:buAutoNum type="arabicPeriod" startAt="3"/>
            </a:pPr>
            <a:endParaRPr lang="pt-PT" dirty="0"/>
          </a:p>
          <a:p>
            <a:pPr marL="381000" indent="-228600">
              <a:buAutoNum type="arabicPeriod"/>
            </a:pP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5EFE12-9D5B-4E69-45EB-9D2125362F0F}"/>
              </a:ext>
            </a:extLst>
          </p:cNvPr>
          <p:cNvSpPr txBox="1"/>
          <p:nvPr/>
        </p:nvSpPr>
        <p:spPr>
          <a:xfrm>
            <a:off x="2352414" y="5143500"/>
            <a:ext cx="4572000" cy="1004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Explicar as prioridades do projeto: quais serão os primeiros temas/</a:t>
            </a:r>
            <a:r>
              <a:rPr lang="pt-P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epics</a:t>
            </a: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trabalhar? O que é diferido para mais tarde? [de acordo com a as prioridades dos </a:t>
            </a:r>
            <a:r>
              <a:rPr lang="pt-P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stakeholders</a:t>
            </a: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o negócio]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0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sp>
        <p:nvSpPr>
          <p:cNvPr id="1040" name="Google Shape;1040;p30"/>
          <p:cNvSpPr/>
          <p:nvPr/>
        </p:nvSpPr>
        <p:spPr>
          <a:xfrm>
            <a:off x="3140441" y="1381981"/>
            <a:ext cx="141301" cy="191852"/>
          </a:xfrm>
          <a:custGeom>
            <a:avLst/>
            <a:gdLst/>
            <a:ahLst/>
            <a:cxnLst/>
            <a:rect l="l" t="t" r="r" b="b"/>
            <a:pathLst>
              <a:path w="11234" h="15253" extrusionOk="0">
                <a:moveTo>
                  <a:pt x="3055" y="1"/>
                </a:moveTo>
                <a:lnTo>
                  <a:pt x="3055" y="1"/>
                </a:lnTo>
                <a:cubicBezTo>
                  <a:pt x="3023" y="17"/>
                  <a:pt x="2992" y="36"/>
                  <a:pt x="2960" y="57"/>
                </a:cubicBezTo>
                <a:lnTo>
                  <a:pt x="2960" y="57"/>
                </a:lnTo>
                <a:lnTo>
                  <a:pt x="3055" y="1"/>
                </a:lnTo>
                <a:close/>
                <a:moveTo>
                  <a:pt x="11234" y="14128"/>
                </a:moveTo>
                <a:lnTo>
                  <a:pt x="11132" y="14188"/>
                </a:lnTo>
                <a:lnTo>
                  <a:pt x="11132" y="14188"/>
                </a:lnTo>
                <a:cubicBezTo>
                  <a:pt x="11169" y="14168"/>
                  <a:pt x="11204" y="14148"/>
                  <a:pt x="11234" y="14128"/>
                </a:cubicBezTo>
                <a:close/>
                <a:moveTo>
                  <a:pt x="2960" y="57"/>
                </a:moveTo>
                <a:lnTo>
                  <a:pt x="1649" y="825"/>
                </a:lnTo>
                <a:cubicBezTo>
                  <a:pt x="1548" y="865"/>
                  <a:pt x="1468" y="925"/>
                  <a:pt x="1387" y="986"/>
                </a:cubicBezTo>
                <a:lnTo>
                  <a:pt x="1287" y="1046"/>
                </a:lnTo>
                <a:cubicBezTo>
                  <a:pt x="1206" y="1106"/>
                  <a:pt x="1126" y="1166"/>
                  <a:pt x="1066" y="1247"/>
                </a:cubicBezTo>
                <a:lnTo>
                  <a:pt x="1046" y="1267"/>
                </a:lnTo>
                <a:cubicBezTo>
                  <a:pt x="965" y="1327"/>
                  <a:pt x="905" y="1408"/>
                  <a:pt x="845" y="1488"/>
                </a:cubicBezTo>
                <a:lnTo>
                  <a:pt x="784" y="1548"/>
                </a:lnTo>
                <a:cubicBezTo>
                  <a:pt x="724" y="1629"/>
                  <a:pt x="664" y="1709"/>
                  <a:pt x="604" y="1789"/>
                </a:cubicBezTo>
                <a:cubicBezTo>
                  <a:pt x="604" y="1789"/>
                  <a:pt x="604" y="1809"/>
                  <a:pt x="604" y="1809"/>
                </a:cubicBezTo>
                <a:cubicBezTo>
                  <a:pt x="523" y="1930"/>
                  <a:pt x="463" y="2051"/>
                  <a:pt x="403" y="2171"/>
                </a:cubicBezTo>
                <a:cubicBezTo>
                  <a:pt x="403" y="2171"/>
                  <a:pt x="403" y="2191"/>
                  <a:pt x="403" y="2191"/>
                </a:cubicBezTo>
                <a:cubicBezTo>
                  <a:pt x="362" y="2292"/>
                  <a:pt x="322" y="2392"/>
                  <a:pt x="282" y="2493"/>
                </a:cubicBezTo>
                <a:lnTo>
                  <a:pt x="282" y="2513"/>
                </a:lnTo>
                <a:lnTo>
                  <a:pt x="262" y="2573"/>
                </a:lnTo>
                <a:cubicBezTo>
                  <a:pt x="242" y="2633"/>
                  <a:pt x="222" y="2694"/>
                  <a:pt x="202" y="2754"/>
                </a:cubicBezTo>
                <a:lnTo>
                  <a:pt x="182" y="2814"/>
                </a:lnTo>
                <a:cubicBezTo>
                  <a:pt x="182" y="2834"/>
                  <a:pt x="182" y="2854"/>
                  <a:pt x="161" y="2874"/>
                </a:cubicBezTo>
                <a:cubicBezTo>
                  <a:pt x="161" y="2915"/>
                  <a:pt x="141" y="2995"/>
                  <a:pt x="121" y="3035"/>
                </a:cubicBezTo>
                <a:cubicBezTo>
                  <a:pt x="121" y="3096"/>
                  <a:pt x="121" y="3075"/>
                  <a:pt x="101" y="3116"/>
                </a:cubicBezTo>
                <a:lnTo>
                  <a:pt x="101" y="3176"/>
                </a:lnTo>
                <a:cubicBezTo>
                  <a:pt x="101" y="3236"/>
                  <a:pt x="81" y="3276"/>
                  <a:pt x="61" y="3317"/>
                </a:cubicBezTo>
                <a:cubicBezTo>
                  <a:pt x="61" y="3357"/>
                  <a:pt x="61" y="3357"/>
                  <a:pt x="61" y="3397"/>
                </a:cubicBezTo>
                <a:lnTo>
                  <a:pt x="41" y="3477"/>
                </a:lnTo>
                <a:cubicBezTo>
                  <a:pt x="41" y="3518"/>
                  <a:pt x="41" y="3558"/>
                  <a:pt x="21" y="3598"/>
                </a:cubicBezTo>
                <a:cubicBezTo>
                  <a:pt x="1" y="3638"/>
                  <a:pt x="21" y="3638"/>
                  <a:pt x="21" y="3658"/>
                </a:cubicBezTo>
                <a:lnTo>
                  <a:pt x="21" y="3779"/>
                </a:lnTo>
                <a:cubicBezTo>
                  <a:pt x="21" y="3819"/>
                  <a:pt x="21" y="3859"/>
                  <a:pt x="1" y="3899"/>
                </a:cubicBezTo>
                <a:cubicBezTo>
                  <a:pt x="1" y="3919"/>
                  <a:pt x="1" y="3940"/>
                  <a:pt x="1" y="3940"/>
                </a:cubicBezTo>
                <a:lnTo>
                  <a:pt x="1" y="4120"/>
                </a:lnTo>
                <a:lnTo>
                  <a:pt x="1" y="4201"/>
                </a:lnTo>
                <a:lnTo>
                  <a:pt x="1" y="4221"/>
                </a:lnTo>
                <a:lnTo>
                  <a:pt x="1" y="4502"/>
                </a:lnTo>
                <a:lnTo>
                  <a:pt x="1" y="4522"/>
                </a:lnTo>
                <a:lnTo>
                  <a:pt x="1" y="4763"/>
                </a:lnTo>
                <a:cubicBezTo>
                  <a:pt x="1" y="4783"/>
                  <a:pt x="1" y="4804"/>
                  <a:pt x="1" y="4824"/>
                </a:cubicBezTo>
                <a:lnTo>
                  <a:pt x="1" y="4924"/>
                </a:lnTo>
                <a:lnTo>
                  <a:pt x="1" y="5045"/>
                </a:lnTo>
                <a:lnTo>
                  <a:pt x="1" y="5145"/>
                </a:lnTo>
                <a:lnTo>
                  <a:pt x="1" y="5266"/>
                </a:lnTo>
                <a:lnTo>
                  <a:pt x="1" y="5326"/>
                </a:lnTo>
                <a:cubicBezTo>
                  <a:pt x="1" y="5366"/>
                  <a:pt x="1" y="5447"/>
                  <a:pt x="21" y="5487"/>
                </a:cubicBezTo>
                <a:cubicBezTo>
                  <a:pt x="41" y="5547"/>
                  <a:pt x="21" y="5547"/>
                  <a:pt x="21" y="5587"/>
                </a:cubicBezTo>
                <a:cubicBezTo>
                  <a:pt x="21" y="5587"/>
                  <a:pt x="21" y="5607"/>
                  <a:pt x="21" y="5607"/>
                </a:cubicBezTo>
                <a:cubicBezTo>
                  <a:pt x="21" y="5708"/>
                  <a:pt x="61" y="5808"/>
                  <a:pt x="61" y="5909"/>
                </a:cubicBezTo>
                <a:cubicBezTo>
                  <a:pt x="61" y="5929"/>
                  <a:pt x="61" y="5929"/>
                  <a:pt x="61" y="5929"/>
                </a:cubicBezTo>
                <a:cubicBezTo>
                  <a:pt x="81" y="6029"/>
                  <a:pt x="101" y="6110"/>
                  <a:pt x="121" y="6190"/>
                </a:cubicBezTo>
                <a:lnTo>
                  <a:pt x="121" y="6230"/>
                </a:lnTo>
                <a:cubicBezTo>
                  <a:pt x="121" y="6271"/>
                  <a:pt x="121" y="6311"/>
                  <a:pt x="141" y="6351"/>
                </a:cubicBezTo>
                <a:lnTo>
                  <a:pt x="161" y="6512"/>
                </a:lnTo>
                <a:lnTo>
                  <a:pt x="182" y="6572"/>
                </a:lnTo>
                <a:cubicBezTo>
                  <a:pt x="182" y="6612"/>
                  <a:pt x="202" y="6652"/>
                  <a:pt x="222" y="6713"/>
                </a:cubicBezTo>
                <a:cubicBezTo>
                  <a:pt x="222" y="6753"/>
                  <a:pt x="242" y="6793"/>
                  <a:pt x="242" y="6833"/>
                </a:cubicBezTo>
                <a:lnTo>
                  <a:pt x="262" y="6914"/>
                </a:lnTo>
                <a:lnTo>
                  <a:pt x="322" y="7074"/>
                </a:lnTo>
                <a:cubicBezTo>
                  <a:pt x="322" y="7094"/>
                  <a:pt x="322" y="7135"/>
                  <a:pt x="342" y="7175"/>
                </a:cubicBezTo>
                <a:cubicBezTo>
                  <a:pt x="342" y="7195"/>
                  <a:pt x="362" y="7235"/>
                  <a:pt x="362" y="7255"/>
                </a:cubicBezTo>
                <a:cubicBezTo>
                  <a:pt x="383" y="7295"/>
                  <a:pt x="403" y="7376"/>
                  <a:pt x="423" y="7436"/>
                </a:cubicBezTo>
                <a:cubicBezTo>
                  <a:pt x="443" y="7496"/>
                  <a:pt x="443" y="7496"/>
                  <a:pt x="443" y="7536"/>
                </a:cubicBezTo>
                <a:cubicBezTo>
                  <a:pt x="463" y="7557"/>
                  <a:pt x="463" y="7597"/>
                  <a:pt x="483" y="7617"/>
                </a:cubicBezTo>
                <a:lnTo>
                  <a:pt x="543" y="7818"/>
                </a:lnTo>
                <a:lnTo>
                  <a:pt x="583" y="7918"/>
                </a:lnTo>
                <a:lnTo>
                  <a:pt x="604" y="7979"/>
                </a:lnTo>
                <a:cubicBezTo>
                  <a:pt x="644" y="8079"/>
                  <a:pt x="684" y="8180"/>
                  <a:pt x="724" y="8280"/>
                </a:cubicBezTo>
                <a:cubicBezTo>
                  <a:pt x="724" y="8320"/>
                  <a:pt x="744" y="8340"/>
                  <a:pt x="744" y="8360"/>
                </a:cubicBezTo>
                <a:lnTo>
                  <a:pt x="744" y="8401"/>
                </a:lnTo>
                <a:cubicBezTo>
                  <a:pt x="805" y="8541"/>
                  <a:pt x="865" y="8702"/>
                  <a:pt x="945" y="8843"/>
                </a:cubicBezTo>
                <a:cubicBezTo>
                  <a:pt x="945" y="8863"/>
                  <a:pt x="945" y="8883"/>
                  <a:pt x="965" y="8883"/>
                </a:cubicBezTo>
                <a:lnTo>
                  <a:pt x="985" y="8943"/>
                </a:lnTo>
                <a:cubicBezTo>
                  <a:pt x="1066" y="9144"/>
                  <a:pt x="1166" y="9345"/>
                  <a:pt x="1267" y="9526"/>
                </a:cubicBezTo>
                <a:cubicBezTo>
                  <a:pt x="1267" y="9546"/>
                  <a:pt x="1267" y="9546"/>
                  <a:pt x="1267" y="9566"/>
                </a:cubicBezTo>
                <a:lnTo>
                  <a:pt x="1287" y="9606"/>
                </a:lnTo>
                <a:cubicBezTo>
                  <a:pt x="1387" y="9807"/>
                  <a:pt x="1508" y="10008"/>
                  <a:pt x="1608" y="10189"/>
                </a:cubicBezTo>
                <a:lnTo>
                  <a:pt x="1628" y="10229"/>
                </a:lnTo>
                <a:cubicBezTo>
                  <a:pt x="1749" y="10430"/>
                  <a:pt x="1890" y="10631"/>
                  <a:pt x="2010" y="10832"/>
                </a:cubicBezTo>
                <a:cubicBezTo>
                  <a:pt x="2131" y="11033"/>
                  <a:pt x="2251" y="11214"/>
                  <a:pt x="2392" y="11415"/>
                </a:cubicBezTo>
                <a:lnTo>
                  <a:pt x="2432" y="11455"/>
                </a:lnTo>
                <a:cubicBezTo>
                  <a:pt x="2553" y="11636"/>
                  <a:pt x="2693" y="11817"/>
                  <a:pt x="2834" y="11977"/>
                </a:cubicBezTo>
                <a:lnTo>
                  <a:pt x="2874" y="12018"/>
                </a:lnTo>
                <a:lnTo>
                  <a:pt x="2894" y="12038"/>
                </a:lnTo>
                <a:cubicBezTo>
                  <a:pt x="3015" y="12219"/>
                  <a:pt x="3176" y="12379"/>
                  <a:pt x="3316" y="12540"/>
                </a:cubicBezTo>
                <a:cubicBezTo>
                  <a:pt x="3316" y="12540"/>
                  <a:pt x="3336" y="12560"/>
                  <a:pt x="3336" y="12580"/>
                </a:cubicBezTo>
                <a:lnTo>
                  <a:pt x="3377" y="12621"/>
                </a:lnTo>
                <a:cubicBezTo>
                  <a:pt x="3497" y="12721"/>
                  <a:pt x="3598" y="12842"/>
                  <a:pt x="3718" y="12962"/>
                </a:cubicBezTo>
                <a:lnTo>
                  <a:pt x="3758" y="13002"/>
                </a:lnTo>
                <a:cubicBezTo>
                  <a:pt x="3839" y="13083"/>
                  <a:pt x="3919" y="13163"/>
                  <a:pt x="4020" y="13223"/>
                </a:cubicBezTo>
                <a:lnTo>
                  <a:pt x="4040" y="13264"/>
                </a:lnTo>
                <a:lnTo>
                  <a:pt x="4140" y="13344"/>
                </a:lnTo>
                <a:cubicBezTo>
                  <a:pt x="4180" y="13384"/>
                  <a:pt x="4241" y="13444"/>
                  <a:pt x="4301" y="13485"/>
                </a:cubicBezTo>
                <a:lnTo>
                  <a:pt x="4341" y="13525"/>
                </a:lnTo>
                <a:lnTo>
                  <a:pt x="4442" y="13605"/>
                </a:lnTo>
                <a:lnTo>
                  <a:pt x="4562" y="13726"/>
                </a:lnTo>
                <a:lnTo>
                  <a:pt x="4623" y="13766"/>
                </a:lnTo>
                <a:lnTo>
                  <a:pt x="4723" y="13846"/>
                </a:lnTo>
                <a:lnTo>
                  <a:pt x="4844" y="13927"/>
                </a:lnTo>
                <a:cubicBezTo>
                  <a:pt x="4864" y="13927"/>
                  <a:pt x="4864" y="13947"/>
                  <a:pt x="4884" y="13967"/>
                </a:cubicBezTo>
                <a:lnTo>
                  <a:pt x="5024" y="14067"/>
                </a:lnTo>
                <a:lnTo>
                  <a:pt x="5125" y="14128"/>
                </a:lnTo>
                <a:lnTo>
                  <a:pt x="5145" y="14148"/>
                </a:lnTo>
                <a:lnTo>
                  <a:pt x="5386" y="14308"/>
                </a:lnTo>
                <a:lnTo>
                  <a:pt x="5406" y="14329"/>
                </a:lnTo>
                <a:lnTo>
                  <a:pt x="5627" y="14449"/>
                </a:lnTo>
                <a:lnTo>
                  <a:pt x="5688" y="14489"/>
                </a:lnTo>
                <a:lnTo>
                  <a:pt x="5868" y="14590"/>
                </a:lnTo>
                <a:lnTo>
                  <a:pt x="5949" y="14630"/>
                </a:lnTo>
                <a:lnTo>
                  <a:pt x="6049" y="14670"/>
                </a:lnTo>
                <a:lnTo>
                  <a:pt x="6110" y="14710"/>
                </a:lnTo>
                <a:lnTo>
                  <a:pt x="6230" y="14771"/>
                </a:lnTo>
                <a:lnTo>
                  <a:pt x="6311" y="14811"/>
                </a:lnTo>
                <a:lnTo>
                  <a:pt x="6351" y="14831"/>
                </a:lnTo>
                <a:lnTo>
                  <a:pt x="6572" y="14931"/>
                </a:lnTo>
                <a:cubicBezTo>
                  <a:pt x="6652" y="14952"/>
                  <a:pt x="6733" y="14992"/>
                  <a:pt x="6813" y="15012"/>
                </a:cubicBezTo>
                <a:lnTo>
                  <a:pt x="6853" y="15012"/>
                </a:lnTo>
                <a:lnTo>
                  <a:pt x="6933" y="15052"/>
                </a:lnTo>
                <a:cubicBezTo>
                  <a:pt x="6974" y="15052"/>
                  <a:pt x="7014" y="15072"/>
                  <a:pt x="7054" y="15072"/>
                </a:cubicBezTo>
                <a:lnTo>
                  <a:pt x="7094" y="15092"/>
                </a:lnTo>
                <a:lnTo>
                  <a:pt x="7215" y="15132"/>
                </a:lnTo>
                <a:lnTo>
                  <a:pt x="7275" y="15152"/>
                </a:lnTo>
                <a:lnTo>
                  <a:pt x="7376" y="15173"/>
                </a:lnTo>
                <a:lnTo>
                  <a:pt x="7476" y="15193"/>
                </a:lnTo>
                <a:lnTo>
                  <a:pt x="7516" y="15193"/>
                </a:lnTo>
                <a:lnTo>
                  <a:pt x="7617" y="15213"/>
                </a:lnTo>
                <a:lnTo>
                  <a:pt x="7737" y="15233"/>
                </a:lnTo>
                <a:lnTo>
                  <a:pt x="7878" y="15233"/>
                </a:lnTo>
                <a:lnTo>
                  <a:pt x="7999" y="15253"/>
                </a:lnTo>
                <a:lnTo>
                  <a:pt x="8642" y="15253"/>
                </a:lnTo>
                <a:cubicBezTo>
                  <a:pt x="8742" y="15253"/>
                  <a:pt x="8822" y="15233"/>
                  <a:pt x="8923" y="15213"/>
                </a:cubicBezTo>
                <a:lnTo>
                  <a:pt x="8943" y="15213"/>
                </a:lnTo>
                <a:cubicBezTo>
                  <a:pt x="9064" y="15173"/>
                  <a:pt x="9184" y="15152"/>
                  <a:pt x="9305" y="15112"/>
                </a:cubicBezTo>
                <a:lnTo>
                  <a:pt x="9365" y="15112"/>
                </a:lnTo>
                <a:lnTo>
                  <a:pt x="9526" y="15052"/>
                </a:lnTo>
                <a:lnTo>
                  <a:pt x="9606" y="15072"/>
                </a:lnTo>
                <a:cubicBezTo>
                  <a:pt x="9686" y="15032"/>
                  <a:pt x="9747" y="14992"/>
                  <a:pt x="9827" y="14952"/>
                </a:cubicBezTo>
                <a:lnTo>
                  <a:pt x="11132" y="14188"/>
                </a:lnTo>
                <a:lnTo>
                  <a:pt x="11132" y="14188"/>
                </a:lnTo>
                <a:cubicBezTo>
                  <a:pt x="11094" y="14208"/>
                  <a:pt x="11053" y="14228"/>
                  <a:pt x="11013" y="14248"/>
                </a:cubicBezTo>
                <a:lnTo>
                  <a:pt x="10952" y="14288"/>
                </a:lnTo>
                <a:lnTo>
                  <a:pt x="10792" y="14349"/>
                </a:lnTo>
                <a:lnTo>
                  <a:pt x="10731" y="14369"/>
                </a:lnTo>
                <a:cubicBezTo>
                  <a:pt x="10611" y="14409"/>
                  <a:pt x="10490" y="14429"/>
                  <a:pt x="10370" y="14469"/>
                </a:cubicBezTo>
                <a:lnTo>
                  <a:pt x="10350" y="14469"/>
                </a:lnTo>
                <a:cubicBezTo>
                  <a:pt x="10249" y="14469"/>
                  <a:pt x="10169" y="14489"/>
                  <a:pt x="10068" y="14509"/>
                </a:cubicBezTo>
                <a:lnTo>
                  <a:pt x="9425" y="14509"/>
                </a:lnTo>
                <a:lnTo>
                  <a:pt x="9285" y="14489"/>
                </a:lnTo>
                <a:lnTo>
                  <a:pt x="9164" y="14469"/>
                </a:lnTo>
                <a:lnTo>
                  <a:pt x="9043" y="14449"/>
                </a:lnTo>
                <a:lnTo>
                  <a:pt x="8883" y="14429"/>
                </a:lnTo>
                <a:lnTo>
                  <a:pt x="8782" y="14409"/>
                </a:lnTo>
                <a:lnTo>
                  <a:pt x="8621" y="14369"/>
                </a:lnTo>
                <a:lnTo>
                  <a:pt x="8521" y="14329"/>
                </a:lnTo>
                <a:lnTo>
                  <a:pt x="8340" y="14268"/>
                </a:lnTo>
                <a:lnTo>
                  <a:pt x="8260" y="14248"/>
                </a:lnTo>
                <a:cubicBezTo>
                  <a:pt x="8179" y="14228"/>
                  <a:pt x="8099" y="14188"/>
                  <a:pt x="8019" y="14148"/>
                </a:cubicBezTo>
                <a:lnTo>
                  <a:pt x="7737" y="14047"/>
                </a:lnTo>
                <a:lnTo>
                  <a:pt x="7657" y="14007"/>
                </a:lnTo>
                <a:lnTo>
                  <a:pt x="7476" y="13907"/>
                </a:lnTo>
                <a:lnTo>
                  <a:pt x="7376" y="13866"/>
                </a:lnTo>
                <a:cubicBezTo>
                  <a:pt x="7295" y="13806"/>
                  <a:pt x="7215" y="13766"/>
                  <a:pt x="7134" y="13726"/>
                </a:cubicBezTo>
                <a:cubicBezTo>
                  <a:pt x="7054" y="13665"/>
                  <a:pt x="6933" y="13605"/>
                  <a:pt x="6853" y="13545"/>
                </a:cubicBezTo>
                <a:lnTo>
                  <a:pt x="6833" y="13545"/>
                </a:lnTo>
                <a:lnTo>
                  <a:pt x="6552" y="13364"/>
                </a:lnTo>
                <a:lnTo>
                  <a:pt x="6451" y="13284"/>
                </a:lnTo>
                <a:lnTo>
                  <a:pt x="6270" y="13163"/>
                </a:lnTo>
                <a:lnTo>
                  <a:pt x="6170" y="13063"/>
                </a:lnTo>
                <a:lnTo>
                  <a:pt x="6009" y="12942"/>
                </a:lnTo>
                <a:lnTo>
                  <a:pt x="5868" y="12842"/>
                </a:lnTo>
                <a:lnTo>
                  <a:pt x="5728" y="12721"/>
                </a:lnTo>
                <a:lnTo>
                  <a:pt x="5567" y="12560"/>
                </a:lnTo>
                <a:lnTo>
                  <a:pt x="5446" y="12460"/>
                </a:lnTo>
                <a:lnTo>
                  <a:pt x="5185" y="12239"/>
                </a:lnTo>
                <a:lnTo>
                  <a:pt x="5145" y="12178"/>
                </a:lnTo>
                <a:cubicBezTo>
                  <a:pt x="5024" y="12058"/>
                  <a:pt x="4924" y="11957"/>
                  <a:pt x="4803" y="11837"/>
                </a:cubicBezTo>
                <a:lnTo>
                  <a:pt x="4743" y="11756"/>
                </a:lnTo>
                <a:cubicBezTo>
                  <a:pt x="4582" y="11596"/>
                  <a:pt x="4442" y="11435"/>
                  <a:pt x="4321" y="11254"/>
                </a:cubicBezTo>
                <a:lnTo>
                  <a:pt x="4261" y="11194"/>
                </a:lnTo>
                <a:cubicBezTo>
                  <a:pt x="4120" y="11013"/>
                  <a:pt x="3980" y="10852"/>
                  <a:pt x="3859" y="10671"/>
                </a:cubicBezTo>
                <a:cubicBezTo>
                  <a:pt x="3839" y="10651"/>
                  <a:pt x="3839" y="10631"/>
                  <a:pt x="3819" y="10611"/>
                </a:cubicBezTo>
                <a:cubicBezTo>
                  <a:pt x="3678" y="10430"/>
                  <a:pt x="3558" y="10249"/>
                  <a:pt x="3437" y="10048"/>
                </a:cubicBezTo>
                <a:lnTo>
                  <a:pt x="3437" y="10028"/>
                </a:lnTo>
                <a:cubicBezTo>
                  <a:pt x="3296" y="9847"/>
                  <a:pt x="3176" y="9646"/>
                  <a:pt x="3055" y="9446"/>
                </a:cubicBezTo>
                <a:cubicBezTo>
                  <a:pt x="3055" y="9446"/>
                  <a:pt x="3055" y="9425"/>
                  <a:pt x="3035" y="9405"/>
                </a:cubicBezTo>
                <a:cubicBezTo>
                  <a:pt x="2935" y="9204"/>
                  <a:pt x="2814" y="9003"/>
                  <a:pt x="2714" y="8802"/>
                </a:cubicBezTo>
                <a:lnTo>
                  <a:pt x="2693" y="8742"/>
                </a:lnTo>
                <a:cubicBezTo>
                  <a:pt x="2593" y="8541"/>
                  <a:pt x="2493" y="8360"/>
                  <a:pt x="2392" y="8159"/>
                </a:cubicBezTo>
                <a:cubicBezTo>
                  <a:pt x="2392" y="8119"/>
                  <a:pt x="2372" y="8099"/>
                  <a:pt x="2352" y="8059"/>
                </a:cubicBezTo>
                <a:cubicBezTo>
                  <a:pt x="2292" y="7918"/>
                  <a:pt x="2231" y="7758"/>
                  <a:pt x="2171" y="7597"/>
                </a:cubicBezTo>
                <a:cubicBezTo>
                  <a:pt x="2151" y="7577"/>
                  <a:pt x="2131" y="7536"/>
                  <a:pt x="2131" y="7496"/>
                </a:cubicBezTo>
                <a:cubicBezTo>
                  <a:pt x="2091" y="7396"/>
                  <a:pt x="2050" y="7295"/>
                  <a:pt x="2010" y="7195"/>
                </a:cubicBezTo>
                <a:cubicBezTo>
                  <a:pt x="1990" y="7135"/>
                  <a:pt x="1970" y="7094"/>
                  <a:pt x="1950" y="7034"/>
                </a:cubicBezTo>
                <a:lnTo>
                  <a:pt x="1890" y="6833"/>
                </a:lnTo>
                <a:cubicBezTo>
                  <a:pt x="1870" y="6773"/>
                  <a:pt x="1849" y="6713"/>
                  <a:pt x="1829" y="6652"/>
                </a:cubicBezTo>
                <a:cubicBezTo>
                  <a:pt x="1809" y="6592"/>
                  <a:pt x="1789" y="6532"/>
                  <a:pt x="1769" y="6471"/>
                </a:cubicBezTo>
                <a:lnTo>
                  <a:pt x="1709" y="6291"/>
                </a:lnTo>
                <a:cubicBezTo>
                  <a:pt x="1709" y="6230"/>
                  <a:pt x="1689" y="6170"/>
                  <a:pt x="1669" y="6130"/>
                </a:cubicBezTo>
                <a:cubicBezTo>
                  <a:pt x="1669" y="6070"/>
                  <a:pt x="1649" y="5989"/>
                  <a:pt x="1628" y="5909"/>
                </a:cubicBezTo>
                <a:cubicBezTo>
                  <a:pt x="1608" y="5849"/>
                  <a:pt x="1608" y="5828"/>
                  <a:pt x="1588" y="5788"/>
                </a:cubicBezTo>
                <a:lnTo>
                  <a:pt x="1548" y="5567"/>
                </a:lnTo>
                <a:cubicBezTo>
                  <a:pt x="1548" y="5527"/>
                  <a:pt x="1528" y="5487"/>
                  <a:pt x="1528" y="5447"/>
                </a:cubicBezTo>
                <a:cubicBezTo>
                  <a:pt x="1508" y="5346"/>
                  <a:pt x="1488" y="5246"/>
                  <a:pt x="1468" y="5145"/>
                </a:cubicBezTo>
                <a:cubicBezTo>
                  <a:pt x="1468" y="5125"/>
                  <a:pt x="1468" y="5125"/>
                  <a:pt x="1468" y="5105"/>
                </a:cubicBezTo>
                <a:cubicBezTo>
                  <a:pt x="1448" y="5005"/>
                  <a:pt x="1427" y="4884"/>
                  <a:pt x="1427" y="4783"/>
                </a:cubicBezTo>
                <a:lnTo>
                  <a:pt x="1427" y="4683"/>
                </a:lnTo>
                <a:cubicBezTo>
                  <a:pt x="1427" y="4603"/>
                  <a:pt x="1407" y="4522"/>
                  <a:pt x="1387" y="4442"/>
                </a:cubicBezTo>
                <a:lnTo>
                  <a:pt x="1387" y="4341"/>
                </a:lnTo>
                <a:lnTo>
                  <a:pt x="1387" y="4120"/>
                </a:lnTo>
                <a:lnTo>
                  <a:pt x="1387" y="4020"/>
                </a:lnTo>
                <a:lnTo>
                  <a:pt x="1387" y="3698"/>
                </a:lnTo>
                <a:lnTo>
                  <a:pt x="1387" y="3377"/>
                </a:lnTo>
                <a:lnTo>
                  <a:pt x="1387" y="3296"/>
                </a:lnTo>
                <a:lnTo>
                  <a:pt x="1387" y="3075"/>
                </a:lnTo>
                <a:cubicBezTo>
                  <a:pt x="1387" y="3035"/>
                  <a:pt x="1387" y="2995"/>
                  <a:pt x="1407" y="2955"/>
                </a:cubicBezTo>
                <a:lnTo>
                  <a:pt x="1427" y="2794"/>
                </a:lnTo>
                <a:cubicBezTo>
                  <a:pt x="1427" y="2754"/>
                  <a:pt x="1427" y="2694"/>
                  <a:pt x="1448" y="2653"/>
                </a:cubicBezTo>
                <a:cubicBezTo>
                  <a:pt x="1468" y="2613"/>
                  <a:pt x="1468" y="2553"/>
                  <a:pt x="1468" y="2513"/>
                </a:cubicBezTo>
                <a:cubicBezTo>
                  <a:pt x="1488" y="2452"/>
                  <a:pt x="1488" y="2412"/>
                  <a:pt x="1508" y="2372"/>
                </a:cubicBezTo>
                <a:cubicBezTo>
                  <a:pt x="1508" y="2312"/>
                  <a:pt x="1528" y="2272"/>
                  <a:pt x="1528" y="2231"/>
                </a:cubicBezTo>
                <a:cubicBezTo>
                  <a:pt x="1548" y="2171"/>
                  <a:pt x="1568" y="2111"/>
                  <a:pt x="1568" y="2071"/>
                </a:cubicBezTo>
                <a:cubicBezTo>
                  <a:pt x="1588" y="2010"/>
                  <a:pt x="1608" y="1990"/>
                  <a:pt x="1608" y="1950"/>
                </a:cubicBezTo>
                <a:cubicBezTo>
                  <a:pt x="1628" y="1910"/>
                  <a:pt x="1649" y="1830"/>
                  <a:pt x="1669" y="1769"/>
                </a:cubicBezTo>
                <a:cubicBezTo>
                  <a:pt x="1689" y="1709"/>
                  <a:pt x="1689" y="1689"/>
                  <a:pt x="1709" y="1669"/>
                </a:cubicBezTo>
                <a:cubicBezTo>
                  <a:pt x="1749" y="1568"/>
                  <a:pt x="1789" y="1468"/>
                  <a:pt x="1829" y="1367"/>
                </a:cubicBezTo>
                <a:lnTo>
                  <a:pt x="1849" y="1347"/>
                </a:lnTo>
                <a:cubicBezTo>
                  <a:pt x="1910" y="1227"/>
                  <a:pt x="1970" y="1106"/>
                  <a:pt x="2050" y="986"/>
                </a:cubicBezTo>
                <a:lnTo>
                  <a:pt x="2071" y="965"/>
                </a:lnTo>
                <a:cubicBezTo>
                  <a:pt x="2111" y="865"/>
                  <a:pt x="2191" y="785"/>
                  <a:pt x="2251" y="704"/>
                </a:cubicBezTo>
                <a:lnTo>
                  <a:pt x="2292" y="644"/>
                </a:lnTo>
                <a:cubicBezTo>
                  <a:pt x="2352" y="564"/>
                  <a:pt x="2432" y="503"/>
                  <a:pt x="2493" y="423"/>
                </a:cubicBezTo>
                <a:lnTo>
                  <a:pt x="2513" y="403"/>
                </a:lnTo>
                <a:cubicBezTo>
                  <a:pt x="2593" y="343"/>
                  <a:pt x="2673" y="262"/>
                  <a:pt x="2754" y="202"/>
                </a:cubicBezTo>
                <a:lnTo>
                  <a:pt x="2814" y="162"/>
                </a:lnTo>
                <a:cubicBezTo>
                  <a:pt x="2863" y="125"/>
                  <a:pt x="2911" y="89"/>
                  <a:pt x="2960" y="57"/>
                </a:cubicBezTo>
                <a:close/>
              </a:path>
            </a:pathLst>
          </a:custGeom>
          <a:solidFill>
            <a:srgbClr val="FFC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1" name="Google Shape;1041;p30"/>
          <p:cNvGrpSpPr/>
          <p:nvPr/>
        </p:nvGrpSpPr>
        <p:grpSpPr>
          <a:xfrm>
            <a:off x="5777593" y="1141027"/>
            <a:ext cx="216474" cy="489740"/>
            <a:chOff x="5777852" y="1066738"/>
            <a:chExt cx="229267" cy="518683"/>
          </a:xfrm>
        </p:grpSpPr>
        <p:sp>
          <p:nvSpPr>
            <p:cNvPr id="1042" name="Google Shape;1042;p30"/>
            <p:cNvSpPr/>
            <p:nvPr/>
          </p:nvSpPr>
          <p:spPr>
            <a:xfrm>
              <a:off x="5800068" y="1261134"/>
              <a:ext cx="39394" cy="21864"/>
            </a:xfrm>
            <a:custGeom>
              <a:avLst/>
              <a:gdLst/>
              <a:ahLst/>
              <a:cxnLst/>
              <a:rect l="l" t="t" r="r" b="b"/>
              <a:pathLst>
                <a:path w="4382" h="2432" extrusionOk="0">
                  <a:moveTo>
                    <a:pt x="4381" y="0"/>
                  </a:moveTo>
                  <a:lnTo>
                    <a:pt x="4381" y="0"/>
                  </a:lnTo>
                  <a:cubicBezTo>
                    <a:pt x="3959" y="161"/>
                    <a:pt x="3537" y="342"/>
                    <a:pt x="3156" y="583"/>
                  </a:cubicBezTo>
                  <a:lnTo>
                    <a:pt x="450" y="2168"/>
                  </a:lnTo>
                  <a:lnTo>
                    <a:pt x="450" y="2168"/>
                  </a:lnTo>
                  <a:cubicBezTo>
                    <a:pt x="697" y="2045"/>
                    <a:pt x="954" y="1936"/>
                    <a:pt x="1227" y="1849"/>
                  </a:cubicBezTo>
                  <a:lnTo>
                    <a:pt x="4381" y="0"/>
                  </a:lnTo>
                  <a:close/>
                  <a:moveTo>
                    <a:pt x="450" y="2168"/>
                  </a:moveTo>
                  <a:cubicBezTo>
                    <a:pt x="297" y="2245"/>
                    <a:pt x="147" y="2327"/>
                    <a:pt x="1" y="2412"/>
                  </a:cubicBezTo>
                  <a:lnTo>
                    <a:pt x="1" y="2432"/>
                  </a:lnTo>
                  <a:lnTo>
                    <a:pt x="450" y="2168"/>
                  </a:lnTo>
                  <a:close/>
                </a:path>
              </a:pathLst>
            </a:custGeom>
            <a:solidFill>
              <a:srgbClr val="8E1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5811090" y="1260046"/>
              <a:ext cx="32346" cy="17710"/>
            </a:xfrm>
            <a:custGeom>
              <a:avLst/>
              <a:gdLst/>
              <a:ahLst/>
              <a:cxnLst/>
              <a:rect l="l" t="t" r="r" b="b"/>
              <a:pathLst>
                <a:path w="3598" h="1970" extrusionOk="0">
                  <a:moveTo>
                    <a:pt x="3598" y="1"/>
                  </a:moveTo>
                  <a:lnTo>
                    <a:pt x="3598" y="1"/>
                  </a:lnTo>
                  <a:cubicBezTo>
                    <a:pt x="3457" y="41"/>
                    <a:pt x="3316" y="81"/>
                    <a:pt x="3155" y="141"/>
                  </a:cubicBezTo>
                  <a:lnTo>
                    <a:pt x="1" y="1970"/>
                  </a:lnTo>
                  <a:cubicBezTo>
                    <a:pt x="141" y="1930"/>
                    <a:pt x="282" y="1890"/>
                    <a:pt x="443" y="1849"/>
                  </a:cubicBezTo>
                  <a:lnTo>
                    <a:pt x="3598" y="1"/>
                  </a:lnTo>
                  <a:close/>
                </a:path>
              </a:pathLst>
            </a:custGeom>
            <a:solidFill>
              <a:srgbClr val="911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5877756" y="1362127"/>
              <a:ext cx="59442" cy="223294"/>
            </a:xfrm>
            <a:custGeom>
              <a:avLst/>
              <a:gdLst/>
              <a:ahLst/>
              <a:cxnLst/>
              <a:rect l="l" t="t" r="r" b="b"/>
              <a:pathLst>
                <a:path w="6612" h="24838" extrusionOk="0">
                  <a:moveTo>
                    <a:pt x="6612" y="0"/>
                  </a:moveTo>
                  <a:lnTo>
                    <a:pt x="3437" y="1849"/>
                  </a:lnTo>
                  <a:lnTo>
                    <a:pt x="1" y="24838"/>
                  </a:lnTo>
                  <a:lnTo>
                    <a:pt x="3155" y="22989"/>
                  </a:lnTo>
                  <a:lnTo>
                    <a:pt x="6612" y="0"/>
                  </a:lnTo>
                  <a:close/>
                </a:path>
              </a:pathLst>
            </a:custGeom>
            <a:solidFill>
              <a:srgbClr val="28BE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5941896" y="1333401"/>
              <a:ext cx="65222" cy="85819"/>
            </a:xfrm>
            <a:custGeom>
              <a:avLst/>
              <a:gdLst/>
              <a:ahLst/>
              <a:cxnLst/>
              <a:rect l="l" t="t" r="r" b="b"/>
              <a:pathLst>
                <a:path w="7255" h="9546" extrusionOk="0">
                  <a:moveTo>
                    <a:pt x="3155" y="0"/>
                  </a:moveTo>
                  <a:lnTo>
                    <a:pt x="0" y="1829"/>
                  </a:lnTo>
                  <a:cubicBezTo>
                    <a:pt x="945" y="3175"/>
                    <a:pt x="1789" y="4602"/>
                    <a:pt x="2532" y="6069"/>
                  </a:cubicBezTo>
                  <a:cubicBezTo>
                    <a:pt x="2854" y="6672"/>
                    <a:pt x="3135" y="7295"/>
                    <a:pt x="3416" y="7938"/>
                  </a:cubicBezTo>
                  <a:cubicBezTo>
                    <a:pt x="3637" y="8440"/>
                    <a:pt x="3858" y="8922"/>
                    <a:pt x="4059" y="9445"/>
                  </a:cubicBezTo>
                  <a:cubicBezTo>
                    <a:pt x="4080" y="9485"/>
                    <a:pt x="4080" y="9505"/>
                    <a:pt x="4100" y="9545"/>
                  </a:cubicBezTo>
                  <a:lnTo>
                    <a:pt x="7255" y="7717"/>
                  </a:lnTo>
                  <a:cubicBezTo>
                    <a:pt x="7255" y="7656"/>
                    <a:pt x="7234" y="7636"/>
                    <a:pt x="7214" y="7616"/>
                  </a:cubicBezTo>
                  <a:cubicBezTo>
                    <a:pt x="7013" y="7114"/>
                    <a:pt x="6812" y="6611"/>
                    <a:pt x="6591" y="6109"/>
                  </a:cubicBezTo>
                  <a:cubicBezTo>
                    <a:pt x="6310" y="5466"/>
                    <a:pt x="6009" y="4843"/>
                    <a:pt x="5687" y="4240"/>
                  </a:cubicBezTo>
                  <a:cubicBezTo>
                    <a:pt x="4944" y="2753"/>
                    <a:pt x="4100" y="1347"/>
                    <a:pt x="3155" y="0"/>
                  </a:cubicBezTo>
                  <a:close/>
                </a:path>
              </a:pathLst>
            </a:custGeom>
            <a:solidFill>
              <a:srgbClr val="18A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5941896" y="1203495"/>
              <a:ext cx="28732" cy="146339"/>
            </a:xfrm>
            <a:custGeom>
              <a:avLst/>
              <a:gdLst/>
              <a:ahLst/>
              <a:cxnLst/>
              <a:rect l="l" t="t" r="r" b="b"/>
              <a:pathLst>
                <a:path w="3196" h="16278" extrusionOk="0">
                  <a:moveTo>
                    <a:pt x="3195" y="1"/>
                  </a:moveTo>
                  <a:lnTo>
                    <a:pt x="40" y="1850"/>
                  </a:lnTo>
                  <a:lnTo>
                    <a:pt x="0" y="16278"/>
                  </a:lnTo>
                  <a:lnTo>
                    <a:pt x="3155" y="14429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rgbClr val="28BE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5777852" y="1083352"/>
              <a:ext cx="200891" cy="502047"/>
            </a:xfrm>
            <a:custGeom>
              <a:avLst/>
              <a:gdLst/>
              <a:ahLst/>
              <a:cxnLst/>
              <a:rect l="l" t="t" r="r" b="b"/>
              <a:pathLst>
                <a:path w="22346" h="55845" extrusionOk="0">
                  <a:moveTo>
                    <a:pt x="2170" y="1"/>
                  </a:moveTo>
                  <a:lnTo>
                    <a:pt x="2150" y="5909"/>
                  </a:lnTo>
                  <a:lnTo>
                    <a:pt x="4160" y="7074"/>
                  </a:lnTo>
                  <a:lnTo>
                    <a:pt x="4120" y="21502"/>
                  </a:lnTo>
                  <a:cubicBezTo>
                    <a:pt x="2452" y="21985"/>
                    <a:pt x="1005" y="23030"/>
                    <a:pt x="0" y="24456"/>
                  </a:cubicBezTo>
                  <a:lnTo>
                    <a:pt x="7797" y="28958"/>
                  </a:lnTo>
                  <a:lnTo>
                    <a:pt x="11092" y="55845"/>
                  </a:lnTo>
                  <a:lnTo>
                    <a:pt x="14549" y="32856"/>
                  </a:lnTo>
                  <a:lnTo>
                    <a:pt x="22346" y="37357"/>
                  </a:lnTo>
                  <a:cubicBezTo>
                    <a:pt x="21281" y="34624"/>
                    <a:pt x="19894" y="32032"/>
                    <a:pt x="18246" y="29641"/>
                  </a:cubicBezTo>
                  <a:lnTo>
                    <a:pt x="18286" y="15213"/>
                  </a:lnTo>
                  <a:lnTo>
                    <a:pt x="20316" y="16378"/>
                  </a:lnTo>
                  <a:lnTo>
                    <a:pt x="20336" y="10470"/>
                  </a:lnTo>
                  <a:lnTo>
                    <a:pt x="2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5960318" y="1161041"/>
              <a:ext cx="28741" cy="69565"/>
            </a:xfrm>
            <a:custGeom>
              <a:avLst/>
              <a:gdLst/>
              <a:ahLst/>
              <a:cxnLst/>
              <a:rect l="l" t="t" r="r" b="b"/>
              <a:pathLst>
                <a:path w="3197" h="7738" extrusionOk="0">
                  <a:moveTo>
                    <a:pt x="3196" y="1"/>
                  </a:moveTo>
                  <a:lnTo>
                    <a:pt x="21" y="1829"/>
                  </a:lnTo>
                  <a:lnTo>
                    <a:pt x="1" y="7737"/>
                  </a:lnTo>
                  <a:lnTo>
                    <a:pt x="3176" y="5888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rgbClr val="28BE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5797361" y="1066738"/>
              <a:ext cx="191685" cy="110748"/>
            </a:xfrm>
            <a:custGeom>
              <a:avLst/>
              <a:gdLst/>
              <a:ahLst/>
              <a:cxnLst/>
              <a:rect l="l" t="t" r="r" b="b"/>
              <a:pathLst>
                <a:path w="21322" h="12319" extrusionOk="0">
                  <a:moveTo>
                    <a:pt x="3175" y="0"/>
                  </a:moveTo>
                  <a:lnTo>
                    <a:pt x="0" y="1849"/>
                  </a:lnTo>
                  <a:lnTo>
                    <a:pt x="18146" y="12318"/>
                  </a:lnTo>
                  <a:lnTo>
                    <a:pt x="21321" y="10490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18A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30"/>
          <p:cNvGrpSpPr/>
          <p:nvPr/>
        </p:nvGrpSpPr>
        <p:grpSpPr>
          <a:xfrm>
            <a:off x="457875" y="1266887"/>
            <a:ext cx="2368800" cy="1368051"/>
            <a:chOff x="457875" y="1266887"/>
            <a:chExt cx="2368800" cy="1368051"/>
          </a:xfrm>
        </p:grpSpPr>
        <p:grpSp>
          <p:nvGrpSpPr>
            <p:cNvPr id="1051" name="Google Shape;1051;p30"/>
            <p:cNvGrpSpPr/>
            <p:nvPr/>
          </p:nvGrpSpPr>
          <p:grpSpPr>
            <a:xfrm>
              <a:off x="632066" y="1266887"/>
              <a:ext cx="222893" cy="504263"/>
              <a:chOff x="5777852" y="1066738"/>
              <a:chExt cx="229267" cy="518683"/>
            </a:xfrm>
          </p:grpSpPr>
          <p:sp>
            <p:nvSpPr>
              <p:cNvPr id="1052" name="Google Shape;1052;p30"/>
              <p:cNvSpPr/>
              <p:nvPr/>
            </p:nvSpPr>
            <p:spPr>
              <a:xfrm>
                <a:off x="5800068" y="1261134"/>
                <a:ext cx="39394" cy="21864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2432" extrusionOk="0">
                    <a:moveTo>
                      <a:pt x="4381" y="0"/>
                    </a:moveTo>
                    <a:lnTo>
                      <a:pt x="4381" y="0"/>
                    </a:lnTo>
                    <a:cubicBezTo>
                      <a:pt x="3959" y="161"/>
                      <a:pt x="3537" y="342"/>
                      <a:pt x="3156" y="583"/>
                    </a:cubicBezTo>
                    <a:lnTo>
                      <a:pt x="450" y="2168"/>
                    </a:lnTo>
                    <a:lnTo>
                      <a:pt x="450" y="2168"/>
                    </a:lnTo>
                    <a:cubicBezTo>
                      <a:pt x="697" y="2045"/>
                      <a:pt x="954" y="1936"/>
                      <a:pt x="1227" y="1849"/>
                    </a:cubicBezTo>
                    <a:lnTo>
                      <a:pt x="4381" y="0"/>
                    </a:lnTo>
                    <a:close/>
                    <a:moveTo>
                      <a:pt x="450" y="2168"/>
                    </a:moveTo>
                    <a:cubicBezTo>
                      <a:pt x="297" y="2245"/>
                      <a:pt x="147" y="2327"/>
                      <a:pt x="1" y="2412"/>
                    </a:cubicBezTo>
                    <a:lnTo>
                      <a:pt x="1" y="2432"/>
                    </a:lnTo>
                    <a:lnTo>
                      <a:pt x="450" y="2168"/>
                    </a:lnTo>
                    <a:close/>
                  </a:path>
                </a:pathLst>
              </a:custGeom>
              <a:solidFill>
                <a:srgbClr val="8E1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0"/>
              <p:cNvSpPr/>
              <p:nvPr/>
            </p:nvSpPr>
            <p:spPr>
              <a:xfrm>
                <a:off x="5811090" y="1260046"/>
                <a:ext cx="32346" cy="1771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1970" extrusionOk="0">
                    <a:moveTo>
                      <a:pt x="3598" y="1"/>
                    </a:moveTo>
                    <a:lnTo>
                      <a:pt x="3598" y="1"/>
                    </a:lnTo>
                    <a:cubicBezTo>
                      <a:pt x="3457" y="41"/>
                      <a:pt x="3316" y="81"/>
                      <a:pt x="3155" y="141"/>
                    </a:cubicBezTo>
                    <a:lnTo>
                      <a:pt x="1" y="1970"/>
                    </a:lnTo>
                    <a:cubicBezTo>
                      <a:pt x="141" y="1930"/>
                      <a:pt x="282" y="1890"/>
                      <a:pt x="443" y="1849"/>
                    </a:cubicBezTo>
                    <a:lnTo>
                      <a:pt x="3598" y="1"/>
                    </a:lnTo>
                    <a:close/>
                  </a:path>
                </a:pathLst>
              </a:custGeom>
              <a:solidFill>
                <a:srgbClr val="911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0"/>
              <p:cNvSpPr/>
              <p:nvPr/>
            </p:nvSpPr>
            <p:spPr>
              <a:xfrm>
                <a:off x="5877756" y="1362127"/>
                <a:ext cx="59442" cy="223294"/>
              </a:xfrm>
              <a:custGeom>
                <a:avLst/>
                <a:gdLst/>
                <a:ahLst/>
                <a:cxnLst/>
                <a:rect l="l" t="t" r="r" b="b"/>
                <a:pathLst>
                  <a:path w="6612" h="24838" extrusionOk="0">
                    <a:moveTo>
                      <a:pt x="6612" y="0"/>
                    </a:moveTo>
                    <a:lnTo>
                      <a:pt x="3437" y="1849"/>
                    </a:lnTo>
                    <a:lnTo>
                      <a:pt x="1" y="24838"/>
                    </a:lnTo>
                    <a:lnTo>
                      <a:pt x="3155" y="22989"/>
                    </a:lnTo>
                    <a:lnTo>
                      <a:pt x="6612" y="0"/>
                    </a:lnTo>
                    <a:close/>
                  </a:path>
                </a:pathLst>
              </a:custGeom>
              <a:solidFill>
                <a:srgbClr val="28BE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0"/>
              <p:cNvSpPr/>
              <p:nvPr/>
            </p:nvSpPr>
            <p:spPr>
              <a:xfrm>
                <a:off x="5941896" y="1333401"/>
                <a:ext cx="65222" cy="85819"/>
              </a:xfrm>
              <a:custGeom>
                <a:avLst/>
                <a:gdLst/>
                <a:ahLst/>
                <a:cxnLst/>
                <a:rect l="l" t="t" r="r" b="b"/>
                <a:pathLst>
                  <a:path w="7255" h="9546" extrusionOk="0">
                    <a:moveTo>
                      <a:pt x="3155" y="0"/>
                    </a:moveTo>
                    <a:lnTo>
                      <a:pt x="0" y="1829"/>
                    </a:lnTo>
                    <a:cubicBezTo>
                      <a:pt x="945" y="3175"/>
                      <a:pt x="1789" y="4602"/>
                      <a:pt x="2532" y="6069"/>
                    </a:cubicBezTo>
                    <a:cubicBezTo>
                      <a:pt x="2854" y="6672"/>
                      <a:pt x="3135" y="7295"/>
                      <a:pt x="3416" y="7938"/>
                    </a:cubicBezTo>
                    <a:cubicBezTo>
                      <a:pt x="3637" y="8440"/>
                      <a:pt x="3858" y="8922"/>
                      <a:pt x="4059" y="9445"/>
                    </a:cubicBezTo>
                    <a:cubicBezTo>
                      <a:pt x="4080" y="9485"/>
                      <a:pt x="4080" y="9505"/>
                      <a:pt x="4100" y="9545"/>
                    </a:cubicBezTo>
                    <a:lnTo>
                      <a:pt x="7255" y="7717"/>
                    </a:lnTo>
                    <a:cubicBezTo>
                      <a:pt x="7255" y="7656"/>
                      <a:pt x="7234" y="7636"/>
                      <a:pt x="7214" y="7616"/>
                    </a:cubicBezTo>
                    <a:cubicBezTo>
                      <a:pt x="7013" y="7114"/>
                      <a:pt x="6812" y="6611"/>
                      <a:pt x="6591" y="6109"/>
                    </a:cubicBezTo>
                    <a:cubicBezTo>
                      <a:pt x="6310" y="5466"/>
                      <a:pt x="6009" y="4843"/>
                      <a:pt x="5687" y="4240"/>
                    </a:cubicBezTo>
                    <a:cubicBezTo>
                      <a:pt x="4944" y="2753"/>
                      <a:pt x="4100" y="1347"/>
                      <a:pt x="3155" y="0"/>
                    </a:cubicBezTo>
                    <a:close/>
                  </a:path>
                </a:pathLst>
              </a:custGeom>
              <a:solidFill>
                <a:srgbClr val="18A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0"/>
              <p:cNvSpPr/>
              <p:nvPr/>
            </p:nvSpPr>
            <p:spPr>
              <a:xfrm>
                <a:off x="5941896" y="1203495"/>
                <a:ext cx="28732" cy="146339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16278" extrusionOk="0">
                    <a:moveTo>
                      <a:pt x="3195" y="1"/>
                    </a:moveTo>
                    <a:lnTo>
                      <a:pt x="40" y="1850"/>
                    </a:lnTo>
                    <a:lnTo>
                      <a:pt x="0" y="16278"/>
                    </a:lnTo>
                    <a:lnTo>
                      <a:pt x="3155" y="14429"/>
                    </a:lnTo>
                    <a:lnTo>
                      <a:pt x="3195" y="1"/>
                    </a:lnTo>
                    <a:close/>
                  </a:path>
                </a:pathLst>
              </a:custGeom>
              <a:solidFill>
                <a:srgbClr val="28BE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0"/>
              <p:cNvSpPr/>
              <p:nvPr/>
            </p:nvSpPr>
            <p:spPr>
              <a:xfrm>
                <a:off x="5777852" y="1083352"/>
                <a:ext cx="200891" cy="502047"/>
              </a:xfrm>
              <a:custGeom>
                <a:avLst/>
                <a:gdLst/>
                <a:ahLst/>
                <a:cxnLst/>
                <a:rect l="l" t="t" r="r" b="b"/>
                <a:pathLst>
                  <a:path w="22346" h="55845" extrusionOk="0">
                    <a:moveTo>
                      <a:pt x="2170" y="1"/>
                    </a:moveTo>
                    <a:lnTo>
                      <a:pt x="2150" y="5909"/>
                    </a:lnTo>
                    <a:lnTo>
                      <a:pt x="4160" y="7074"/>
                    </a:lnTo>
                    <a:lnTo>
                      <a:pt x="4120" y="21502"/>
                    </a:lnTo>
                    <a:cubicBezTo>
                      <a:pt x="2452" y="21985"/>
                      <a:pt x="1005" y="23030"/>
                      <a:pt x="0" y="24456"/>
                    </a:cubicBezTo>
                    <a:lnTo>
                      <a:pt x="7797" y="28958"/>
                    </a:lnTo>
                    <a:lnTo>
                      <a:pt x="11092" y="55845"/>
                    </a:lnTo>
                    <a:lnTo>
                      <a:pt x="14549" y="32856"/>
                    </a:lnTo>
                    <a:lnTo>
                      <a:pt x="22346" y="37357"/>
                    </a:lnTo>
                    <a:cubicBezTo>
                      <a:pt x="21281" y="34624"/>
                      <a:pt x="19894" y="32032"/>
                      <a:pt x="18246" y="29641"/>
                    </a:cubicBezTo>
                    <a:lnTo>
                      <a:pt x="18286" y="15213"/>
                    </a:lnTo>
                    <a:lnTo>
                      <a:pt x="20316" y="16378"/>
                    </a:lnTo>
                    <a:lnTo>
                      <a:pt x="20336" y="10470"/>
                    </a:lnTo>
                    <a:lnTo>
                      <a:pt x="21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0"/>
              <p:cNvSpPr/>
              <p:nvPr/>
            </p:nvSpPr>
            <p:spPr>
              <a:xfrm>
                <a:off x="5960318" y="1161041"/>
                <a:ext cx="28741" cy="69565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7738" extrusionOk="0">
                    <a:moveTo>
                      <a:pt x="3196" y="1"/>
                    </a:moveTo>
                    <a:lnTo>
                      <a:pt x="21" y="1829"/>
                    </a:lnTo>
                    <a:lnTo>
                      <a:pt x="1" y="7737"/>
                    </a:lnTo>
                    <a:lnTo>
                      <a:pt x="3176" y="5888"/>
                    </a:lnTo>
                    <a:lnTo>
                      <a:pt x="3196" y="1"/>
                    </a:lnTo>
                    <a:close/>
                  </a:path>
                </a:pathLst>
              </a:custGeom>
              <a:solidFill>
                <a:srgbClr val="28BE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0"/>
              <p:cNvSpPr/>
              <p:nvPr/>
            </p:nvSpPr>
            <p:spPr>
              <a:xfrm>
                <a:off x="5797361" y="1066738"/>
                <a:ext cx="191685" cy="110748"/>
              </a:xfrm>
              <a:custGeom>
                <a:avLst/>
                <a:gdLst/>
                <a:ahLst/>
                <a:cxnLst/>
                <a:rect l="l" t="t" r="r" b="b"/>
                <a:pathLst>
                  <a:path w="21322" h="12319" extrusionOk="0">
                    <a:moveTo>
                      <a:pt x="3175" y="0"/>
                    </a:moveTo>
                    <a:lnTo>
                      <a:pt x="0" y="1849"/>
                    </a:lnTo>
                    <a:lnTo>
                      <a:pt x="18146" y="12318"/>
                    </a:lnTo>
                    <a:lnTo>
                      <a:pt x="21321" y="10490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18A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0" name="Google Shape;1060;p30"/>
            <p:cNvGrpSpPr/>
            <p:nvPr/>
          </p:nvGrpSpPr>
          <p:grpSpPr>
            <a:xfrm>
              <a:off x="457875" y="1778450"/>
              <a:ext cx="2368800" cy="856488"/>
              <a:chOff x="457875" y="1778450"/>
              <a:chExt cx="2368800" cy="856488"/>
            </a:xfrm>
          </p:grpSpPr>
          <p:sp>
            <p:nvSpPr>
              <p:cNvPr id="1061" name="Google Shape;1061;p30"/>
              <p:cNvSpPr txBox="1"/>
              <p:nvPr/>
            </p:nvSpPr>
            <p:spPr>
              <a:xfrm>
                <a:off x="457875" y="2116238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 and the smallest one in the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062" name="Google Shape;1062;p30"/>
              <p:cNvSpPr txBox="1"/>
              <p:nvPr/>
            </p:nvSpPr>
            <p:spPr>
              <a:xfrm>
                <a:off x="457875" y="1778450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063" name="Google Shape;1063;p30"/>
          <p:cNvGrpSpPr/>
          <p:nvPr/>
        </p:nvGrpSpPr>
        <p:grpSpPr>
          <a:xfrm>
            <a:off x="2965211" y="2825785"/>
            <a:ext cx="2368800" cy="1377764"/>
            <a:chOff x="2965211" y="2825785"/>
            <a:chExt cx="2368800" cy="1377764"/>
          </a:xfrm>
        </p:grpSpPr>
        <p:grpSp>
          <p:nvGrpSpPr>
            <p:cNvPr id="1064" name="Google Shape;1064;p30"/>
            <p:cNvGrpSpPr/>
            <p:nvPr/>
          </p:nvGrpSpPr>
          <p:grpSpPr>
            <a:xfrm>
              <a:off x="2965211" y="3347061"/>
              <a:ext cx="2368800" cy="856488"/>
              <a:chOff x="2965211" y="3347061"/>
              <a:chExt cx="2368800" cy="856488"/>
            </a:xfrm>
          </p:grpSpPr>
          <p:sp>
            <p:nvSpPr>
              <p:cNvPr id="1065" name="Google Shape;1065;p30"/>
              <p:cNvSpPr txBox="1"/>
              <p:nvPr/>
            </p:nvSpPr>
            <p:spPr>
              <a:xfrm>
                <a:off x="2965211" y="3684849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 is the ringed one. It’s a gas giant, composed mostly of hydrogen and helium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066" name="Google Shape;1066;p30"/>
              <p:cNvSpPr txBox="1"/>
              <p:nvPr/>
            </p:nvSpPr>
            <p:spPr>
              <a:xfrm>
                <a:off x="2965211" y="3347061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067" name="Google Shape;1067;p30"/>
            <p:cNvGrpSpPr/>
            <p:nvPr/>
          </p:nvGrpSpPr>
          <p:grpSpPr>
            <a:xfrm>
              <a:off x="3012494" y="2825785"/>
              <a:ext cx="417364" cy="513361"/>
              <a:chOff x="1679425" y="1837675"/>
              <a:chExt cx="804325" cy="989325"/>
            </a:xfrm>
          </p:grpSpPr>
          <p:sp>
            <p:nvSpPr>
              <p:cNvPr id="1068" name="Google Shape;1068;p30"/>
              <p:cNvSpPr/>
              <p:nvPr/>
            </p:nvSpPr>
            <p:spPr>
              <a:xfrm>
                <a:off x="1815575" y="2009100"/>
                <a:ext cx="143200" cy="4020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16082" extrusionOk="0">
                    <a:moveTo>
                      <a:pt x="3993" y="0"/>
                    </a:moveTo>
                    <a:cubicBezTo>
                      <a:pt x="3875" y="0"/>
                      <a:pt x="3754" y="26"/>
                      <a:pt x="3637" y="76"/>
                    </a:cubicBezTo>
                    <a:cubicBezTo>
                      <a:pt x="20" y="2126"/>
                      <a:pt x="0" y="8837"/>
                      <a:pt x="3597" y="15067"/>
                    </a:cubicBezTo>
                    <a:cubicBezTo>
                      <a:pt x="3798" y="15409"/>
                      <a:pt x="4079" y="15710"/>
                      <a:pt x="4421" y="15931"/>
                    </a:cubicBezTo>
                    <a:cubicBezTo>
                      <a:pt x="4567" y="16028"/>
                      <a:pt x="4743" y="16081"/>
                      <a:pt x="4916" y="16081"/>
                    </a:cubicBezTo>
                    <a:cubicBezTo>
                      <a:pt x="5029" y="16081"/>
                      <a:pt x="5142" y="16059"/>
                      <a:pt x="5245" y="16011"/>
                    </a:cubicBezTo>
                    <a:cubicBezTo>
                      <a:pt x="5707" y="15750"/>
                      <a:pt x="5707" y="14906"/>
                      <a:pt x="5245" y="14122"/>
                    </a:cubicBezTo>
                    <a:cubicBezTo>
                      <a:pt x="2552" y="9460"/>
                      <a:pt x="2572" y="4457"/>
                      <a:pt x="5285" y="2909"/>
                    </a:cubicBezTo>
                    <a:cubicBezTo>
                      <a:pt x="5727" y="2648"/>
                      <a:pt x="5727" y="1804"/>
                      <a:pt x="5285" y="1021"/>
                    </a:cubicBezTo>
                    <a:cubicBezTo>
                      <a:pt x="5084" y="659"/>
                      <a:pt x="4803" y="357"/>
                      <a:pt x="4461" y="156"/>
                    </a:cubicBezTo>
                    <a:cubicBezTo>
                      <a:pt x="4320" y="51"/>
                      <a:pt x="4159" y="0"/>
                      <a:pt x="39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1895855" y="1989900"/>
                <a:ext cx="93975" cy="418500"/>
              </a:xfrm>
              <a:custGeom>
                <a:avLst/>
                <a:gdLst/>
                <a:ahLst/>
                <a:cxnLst/>
                <a:rect l="l" t="t" r="r" b="b"/>
                <a:pathLst>
                  <a:path w="3759" h="16740" extrusionOk="0">
                    <a:moveTo>
                      <a:pt x="1950" y="0"/>
                    </a:moveTo>
                    <a:cubicBezTo>
                      <a:pt x="1930" y="0"/>
                      <a:pt x="1890" y="0"/>
                      <a:pt x="1869" y="20"/>
                    </a:cubicBezTo>
                    <a:cubicBezTo>
                      <a:pt x="1829" y="20"/>
                      <a:pt x="1809" y="40"/>
                      <a:pt x="1789" y="60"/>
                    </a:cubicBezTo>
                    <a:lnTo>
                      <a:pt x="362" y="884"/>
                    </a:lnTo>
                    <a:cubicBezTo>
                      <a:pt x="402" y="864"/>
                      <a:pt x="423" y="844"/>
                      <a:pt x="463" y="844"/>
                    </a:cubicBezTo>
                    <a:cubicBezTo>
                      <a:pt x="483" y="824"/>
                      <a:pt x="523" y="824"/>
                      <a:pt x="543" y="824"/>
                    </a:cubicBezTo>
                    <a:lnTo>
                      <a:pt x="764" y="824"/>
                    </a:lnTo>
                    <a:lnTo>
                      <a:pt x="845" y="844"/>
                    </a:lnTo>
                    <a:cubicBezTo>
                      <a:pt x="885" y="844"/>
                      <a:pt x="925" y="864"/>
                      <a:pt x="965" y="864"/>
                    </a:cubicBezTo>
                    <a:lnTo>
                      <a:pt x="1066" y="904"/>
                    </a:lnTo>
                    <a:lnTo>
                      <a:pt x="1166" y="965"/>
                    </a:lnTo>
                    <a:cubicBezTo>
                      <a:pt x="1246" y="1005"/>
                      <a:pt x="1327" y="1065"/>
                      <a:pt x="1387" y="1125"/>
                    </a:cubicBezTo>
                    <a:cubicBezTo>
                      <a:pt x="1468" y="1186"/>
                      <a:pt x="1528" y="1246"/>
                      <a:pt x="1608" y="1306"/>
                    </a:cubicBezTo>
                    <a:lnTo>
                      <a:pt x="1608" y="1326"/>
                    </a:lnTo>
                    <a:cubicBezTo>
                      <a:pt x="1668" y="1387"/>
                      <a:pt x="1729" y="1447"/>
                      <a:pt x="1789" y="1527"/>
                    </a:cubicBezTo>
                    <a:lnTo>
                      <a:pt x="1829" y="1588"/>
                    </a:lnTo>
                    <a:cubicBezTo>
                      <a:pt x="1890" y="1668"/>
                      <a:pt x="1950" y="1748"/>
                      <a:pt x="1990" y="1829"/>
                    </a:cubicBezTo>
                    <a:cubicBezTo>
                      <a:pt x="2050" y="1929"/>
                      <a:pt x="2090" y="2030"/>
                      <a:pt x="2131" y="2130"/>
                    </a:cubicBezTo>
                    <a:lnTo>
                      <a:pt x="2131" y="2150"/>
                    </a:lnTo>
                    <a:cubicBezTo>
                      <a:pt x="2171" y="2231"/>
                      <a:pt x="2211" y="2331"/>
                      <a:pt x="2231" y="2432"/>
                    </a:cubicBezTo>
                    <a:cubicBezTo>
                      <a:pt x="2251" y="2512"/>
                      <a:pt x="2271" y="2612"/>
                      <a:pt x="2291" y="2713"/>
                    </a:cubicBezTo>
                    <a:cubicBezTo>
                      <a:pt x="2311" y="2793"/>
                      <a:pt x="2311" y="2874"/>
                      <a:pt x="2311" y="2974"/>
                    </a:cubicBezTo>
                    <a:cubicBezTo>
                      <a:pt x="2311" y="3055"/>
                      <a:pt x="2311" y="3135"/>
                      <a:pt x="2291" y="3215"/>
                    </a:cubicBezTo>
                    <a:cubicBezTo>
                      <a:pt x="2271" y="3276"/>
                      <a:pt x="2251" y="3336"/>
                      <a:pt x="2231" y="3416"/>
                    </a:cubicBezTo>
                    <a:cubicBezTo>
                      <a:pt x="2211" y="3456"/>
                      <a:pt x="2171" y="3497"/>
                      <a:pt x="2151" y="3557"/>
                    </a:cubicBezTo>
                    <a:lnTo>
                      <a:pt x="2111" y="3597"/>
                    </a:lnTo>
                    <a:cubicBezTo>
                      <a:pt x="2070" y="3637"/>
                      <a:pt x="2030" y="3677"/>
                      <a:pt x="1970" y="3698"/>
                    </a:cubicBezTo>
                    <a:cubicBezTo>
                      <a:pt x="1869" y="3758"/>
                      <a:pt x="1769" y="3838"/>
                      <a:pt x="1668" y="3899"/>
                    </a:cubicBezTo>
                    <a:lnTo>
                      <a:pt x="1588" y="3959"/>
                    </a:lnTo>
                    <a:cubicBezTo>
                      <a:pt x="1488" y="4039"/>
                      <a:pt x="1407" y="4099"/>
                      <a:pt x="1327" y="4180"/>
                    </a:cubicBezTo>
                    <a:lnTo>
                      <a:pt x="1307" y="4220"/>
                    </a:lnTo>
                    <a:cubicBezTo>
                      <a:pt x="1206" y="4300"/>
                      <a:pt x="1126" y="4401"/>
                      <a:pt x="1046" y="4481"/>
                    </a:cubicBezTo>
                    <a:lnTo>
                      <a:pt x="985" y="4562"/>
                    </a:lnTo>
                    <a:cubicBezTo>
                      <a:pt x="925" y="4642"/>
                      <a:pt x="865" y="4743"/>
                      <a:pt x="804" y="4823"/>
                    </a:cubicBezTo>
                    <a:lnTo>
                      <a:pt x="764" y="4863"/>
                    </a:lnTo>
                    <a:lnTo>
                      <a:pt x="764" y="4883"/>
                    </a:lnTo>
                    <a:cubicBezTo>
                      <a:pt x="684" y="5024"/>
                      <a:pt x="603" y="5165"/>
                      <a:pt x="543" y="5305"/>
                    </a:cubicBezTo>
                    <a:lnTo>
                      <a:pt x="523" y="5345"/>
                    </a:lnTo>
                    <a:cubicBezTo>
                      <a:pt x="523" y="5345"/>
                      <a:pt x="503" y="5365"/>
                      <a:pt x="503" y="5386"/>
                    </a:cubicBezTo>
                    <a:cubicBezTo>
                      <a:pt x="443" y="5506"/>
                      <a:pt x="402" y="5607"/>
                      <a:pt x="342" y="5747"/>
                    </a:cubicBezTo>
                    <a:cubicBezTo>
                      <a:pt x="302" y="5848"/>
                      <a:pt x="282" y="5968"/>
                      <a:pt x="242" y="6069"/>
                    </a:cubicBezTo>
                    <a:lnTo>
                      <a:pt x="242" y="6109"/>
                    </a:lnTo>
                    <a:cubicBezTo>
                      <a:pt x="242" y="6109"/>
                      <a:pt x="222" y="6169"/>
                      <a:pt x="222" y="6209"/>
                    </a:cubicBezTo>
                    <a:lnTo>
                      <a:pt x="161" y="6410"/>
                    </a:lnTo>
                    <a:cubicBezTo>
                      <a:pt x="161" y="6430"/>
                      <a:pt x="161" y="6451"/>
                      <a:pt x="141" y="6471"/>
                    </a:cubicBezTo>
                    <a:lnTo>
                      <a:pt x="121" y="6571"/>
                    </a:lnTo>
                    <a:cubicBezTo>
                      <a:pt x="121" y="6631"/>
                      <a:pt x="101" y="6692"/>
                      <a:pt x="101" y="6752"/>
                    </a:cubicBezTo>
                    <a:lnTo>
                      <a:pt x="81" y="6792"/>
                    </a:lnTo>
                    <a:cubicBezTo>
                      <a:pt x="81" y="6832"/>
                      <a:pt x="61" y="6873"/>
                      <a:pt x="61" y="6933"/>
                    </a:cubicBezTo>
                    <a:cubicBezTo>
                      <a:pt x="61" y="6973"/>
                      <a:pt x="41" y="7033"/>
                      <a:pt x="41" y="7074"/>
                    </a:cubicBezTo>
                    <a:lnTo>
                      <a:pt x="41" y="7134"/>
                    </a:lnTo>
                    <a:cubicBezTo>
                      <a:pt x="41" y="7154"/>
                      <a:pt x="21" y="7234"/>
                      <a:pt x="21" y="7274"/>
                    </a:cubicBezTo>
                    <a:cubicBezTo>
                      <a:pt x="21" y="7335"/>
                      <a:pt x="21" y="7375"/>
                      <a:pt x="1" y="7415"/>
                    </a:cubicBezTo>
                    <a:cubicBezTo>
                      <a:pt x="1" y="7435"/>
                      <a:pt x="1" y="7455"/>
                      <a:pt x="1" y="7455"/>
                    </a:cubicBezTo>
                    <a:cubicBezTo>
                      <a:pt x="1" y="7536"/>
                      <a:pt x="1" y="7596"/>
                      <a:pt x="1" y="7676"/>
                    </a:cubicBezTo>
                    <a:lnTo>
                      <a:pt x="1" y="7777"/>
                    </a:lnTo>
                    <a:lnTo>
                      <a:pt x="1" y="8098"/>
                    </a:lnTo>
                    <a:lnTo>
                      <a:pt x="1" y="8199"/>
                    </a:lnTo>
                    <a:lnTo>
                      <a:pt x="1" y="8440"/>
                    </a:lnTo>
                    <a:lnTo>
                      <a:pt x="1" y="8480"/>
                    </a:lnTo>
                    <a:lnTo>
                      <a:pt x="1" y="8621"/>
                    </a:lnTo>
                    <a:lnTo>
                      <a:pt x="1" y="8761"/>
                    </a:lnTo>
                    <a:lnTo>
                      <a:pt x="1" y="8842"/>
                    </a:lnTo>
                    <a:cubicBezTo>
                      <a:pt x="1" y="8882"/>
                      <a:pt x="1" y="8942"/>
                      <a:pt x="1" y="8983"/>
                    </a:cubicBezTo>
                    <a:lnTo>
                      <a:pt x="1" y="9103"/>
                    </a:lnTo>
                    <a:lnTo>
                      <a:pt x="21" y="9224"/>
                    </a:lnTo>
                    <a:lnTo>
                      <a:pt x="41" y="9364"/>
                    </a:lnTo>
                    <a:lnTo>
                      <a:pt x="41" y="9445"/>
                    </a:lnTo>
                    <a:cubicBezTo>
                      <a:pt x="41" y="9465"/>
                      <a:pt x="61" y="9565"/>
                      <a:pt x="61" y="9626"/>
                    </a:cubicBezTo>
                    <a:cubicBezTo>
                      <a:pt x="61" y="9686"/>
                      <a:pt x="81" y="9706"/>
                      <a:pt x="81" y="9746"/>
                    </a:cubicBezTo>
                    <a:cubicBezTo>
                      <a:pt x="81" y="9766"/>
                      <a:pt x="81" y="9786"/>
                      <a:pt x="81" y="9806"/>
                    </a:cubicBezTo>
                    <a:cubicBezTo>
                      <a:pt x="101" y="9887"/>
                      <a:pt x="101" y="9967"/>
                      <a:pt x="121" y="10048"/>
                    </a:cubicBezTo>
                    <a:lnTo>
                      <a:pt x="121" y="10128"/>
                    </a:lnTo>
                    <a:cubicBezTo>
                      <a:pt x="141" y="10249"/>
                      <a:pt x="181" y="10389"/>
                      <a:pt x="202" y="10510"/>
                    </a:cubicBezTo>
                    <a:cubicBezTo>
                      <a:pt x="202" y="10550"/>
                      <a:pt x="222" y="10590"/>
                      <a:pt x="222" y="10630"/>
                    </a:cubicBezTo>
                    <a:cubicBezTo>
                      <a:pt x="242" y="10711"/>
                      <a:pt x="262" y="10791"/>
                      <a:pt x="282" y="10871"/>
                    </a:cubicBezTo>
                    <a:lnTo>
                      <a:pt x="282" y="10912"/>
                    </a:lnTo>
                    <a:cubicBezTo>
                      <a:pt x="302" y="10972"/>
                      <a:pt x="322" y="11032"/>
                      <a:pt x="342" y="11072"/>
                    </a:cubicBezTo>
                    <a:cubicBezTo>
                      <a:pt x="362" y="11133"/>
                      <a:pt x="362" y="11213"/>
                      <a:pt x="382" y="11273"/>
                    </a:cubicBezTo>
                    <a:cubicBezTo>
                      <a:pt x="402" y="11293"/>
                      <a:pt x="402" y="11314"/>
                      <a:pt x="402" y="11314"/>
                    </a:cubicBezTo>
                    <a:lnTo>
                      <a:pt x="463" y="11555"/>
                    </a:lnTo>
                    <a:cubicBezTo>
                      <a:pt x="483" y="11595"/>
                      <a:pt x="503" y="11655"/>
                      <a:pt x="523" y="11715"/>
                    </a:cubicBezTo>
                    <a:lnTo>
                      <a:pt x="543" y="11756"/>
                    </a:lnTo>
                    <a:cubicBezTo>
                      <a:pt x="563" y="11856"/>
                      <a:pt x="603" y="11936"/>
                      <a:pt x="624" y="12037"/>
                    </a:cubicBezTo>
                    <a:cubicBezTo>
                      <a:pt x="644" y="12077"/>
                      <a:pt x="664" y="12137"/>
                      <a:pt x="684" y="12178"/>
                    </a:cubicBezTo>
                    <a:lnTo>
                      <a:pt x="684" y="12198"/>
                    </a:lnTo>
                    <a:cubicBezTo>
                      <a:pt x="744" y="12358"/>
                      <a:pt x="804" y="12519"/>
                      <a:pt x="865" y="12680"/>
                    </a:cubicBezTo>
                    <a:cubicBezTo>
                      <a:pt x="865" y="12700"/>
                      <a:pt x="865" y="12700"/>
                      <a:pt x="865" y="12700"/>
                    </a:cubicBezTo>
                    <a:cubicBezTo>
                      <a:pt x="865" y="12720"/>
                      <a:pt x="865" y="12740"/>
                      <a:pt x="885" y="12740"/>
                    </a:cubicBezTo>
                    <a:cubicBezTo>
                      <a:pt x="945" y="12921"/>
                      <a:pt x="1025" y="13082"/>
                      <a:pt x="1086" y="13243"/>
                    </a:cubicBezTo>
                    <a:cubicBezTo>
                      <a:pt x="1086" y="13283"/>
                      <a:pt x="1106" y="13303"/>
                      <a:pt x="1126" y="13323"/>
                    </a:cubicBezTo>
                    <a:cubicBezTo>
                      <a:pt x="1126" y="13363"/>
                      <a:pt x="1146" y="13363"/>
                      <a:pt x="1146" y="13383"/>
                    </a:cubicBezTo>
                    <a:cubicBezTo>
                      <a:pt x="1246" y="13624"/>
                      <a:pt x="1367" y="13846"/>
                      <a:pt x="1488" y="14087"/>
                    </a:cubicBezTo>
                    <a:lnTo>
                      <a:pt x="1508" y="14127"/>
                    </a:lnTo>
                    <a:lnTo>
                      <a:pt x="1528" y="14187"/>
                    </a:lnTo>
                    <a:cubicBezTo>
                      <a:pt x="1648" y="14408"/>
                      <a:pt x="1789" y="14649"/>
                      <a:pt x="1910" y="14870"/>
                    </a:cubicBezTo>
                    <a:cubicBezTo>
                      <a:pt x="1970" y="14971"/>
                      <a:pt x="2010" y="15071"/>
                      <a:pt x="2050" y="15152"/>
                    </a:cubicBezTo>
                    <a:lnTo>
                      <a:pt x="2050" y="15172"/>
                    </a:lnTo>
                    <a:cubicBezTo>
                      <a:pt x="2090" y="15272"/>
                      <a:pt x="2131" y="15373"/>
                      <a:pt x="2151" y="15453"/>
                    </a:cubicBezTo>
                    <a:cubicBezTo>
                      <a:pt x="2191" y="15554"/>
                      <a:pt x="2211" y="15634"/>
                      <a:pt x="2211" y="15734"/>
                    </a:cubicBezTo>
                    <a:cubicBezTo>
                      <a:pt x="2231" y="15815"/>
                      <a:pt x="2231" y="15915"/>
                      <a:pt x="2231" y="15996"/>
                    </a:cubicBezTo>
                    <a:cubicBezTo>
                      <a:pt x="2231" y="16076"/>
                      <a:pt x="2231" y="16177"/>
                      <a:pt x="2211" y="16257"/>
                    </a:cubicBezTo>
                    <a:cubicBezTo>
                      <a:pt x="2211" y="16317"/>
                      <a:pt x="2191" y="16398"/>
                      <a:pt x="2151" y="16458"/>
                    </a:cubicBezTo>
                    <a:cubicBezTo>
                      <a:pt x="2131" y="16498"/>
                      <a:pt x="2111" y="16558"/>
                      <a:pt x="2070" y="16599"/>
                    </a:cubicBezTo>
                    <a:cubicBezTo>
                      <a:pt x="2070" y="16619"/>
                      <a:pt x="2050" y="16619"/>
                      <a:pt x="2030" y="16639"/>
                    </a:cubicBezTo>
                    <a:cubicBezTo>
                      <a:pt x="1996" y="16673"/>
                      <a:pt x="1962" y="16707"/>
                      <a:pt x="1928" y="16729"/>
                    </a:cubicBezTo>
                    <a:lnTo>
                      <a:pt x="1928" y="16729"/>
                    </a:lnTo>
                    <a:lnTo>
                      <a:pt x="3316" y="15935"/>
                    </a:lnTo>
                    <a:cubicBezTo>
                      <a:pt x="3377" y="15895"/>
                      <a:pt x="3417" y="15855"/>
                      <a:pt x="3457" y="15815"/>
                    </a:cubicBezTo>
                    <a:lnTo>
                      <a:pt x="3477" y="15775"/>
                    </a:lnTo>
                    <a:lnTo>
                      <a:pt x="3517" y="15734"/>
                    </a:lnTo>
                    <a:cubicBezTo>
                      <a:pt x="3537" y="15694"/>
                      <a:pt x="3557" y="15674"/>
                      <a:pt x="3557" y="15654"/>
                    </a:cubicBezTo>
                    <a:lnTo>
                      <a:pt x="3557" y="15634"/>
                    </a:lnTo>
                    <a:lnTo>
                      <a:pt x="3577" y="15594"/>
                    </a:lnTo>
                    <a:cubicBezTo>
                      <a:pt x="3577" y="15574"/>
                      <a:pt x="3598" y="15554"/>
                      <a:pt x="3598" y="15533"/>
                    </a:cubicBezTo>
                    <a:lnTo>
                      <a:pt x="3618" y="15473"/>
                    </a:lnTo>
                    <a:lnTo>
                      <a:pt x="3618" y="15433"/>
                    </a:lnTo>
                    <a:lnTo>
                      <a:pt x="3618" y="15413"/>
                    </a:lnTo>
                    <a:lnTo>
                      <a:pt x="3618" y="15373"/>
                    </a:lnTo>
                    <a:cubicBezTo>
                      <a:pt x="3618" y="15353"/>
                      <a:pt x="3618" y="15333"/>
                      <a:pt x="3618" y="15312"/>
                    </a:cubicBezTo>
                    <a:lnTo>
                      <a:pt x="3618" y="15252"/>
                    </a:lnTo>
                    <a:lnTo>
                      <a:pt x="3618" y="15192"/>
                    </a:lnTo>
                    <a:lnTo>
                      <a:pt x="3618" y="15152"/>
                    </a:lnTo>
                    <a:lnTo>
                      <a:pt x="3618" y="15091"/>
                    </a:lnTo>
                    <a:lnTo>
                      <a:pt x="3618" y="15031"/>
                    </a:lnTo>
                    <a:lnTo>
                      <a:pt x="3618" y="14971"/>
                    </a:lnTo>
                    <a:cubicBezTo>
                      <a:pt x="3618" y="14971"/>
                      <a:pt x="3618" y="14951"/>
                      <a:pt x="3618" y="14931"/>
                    </a:cubicBezTo>
                    <a:lnTo>
                      <a:pt x="3618" y="14911"/>
                    </a:lnTo>
                    <a:lnTo>
                      <a:pt x="3618" y="14850"/>
                    </a:lnTo>
                    <a:cubicBezTo>
                      <a:pt x="3618" y="14830"/>
                      <a:pt x="3618" y="14810"/>
                      <a:pt x="3618" y="14790"/>
                    </a:cubicBezTo>
                    <a:lnTo>
                      <a:pt x="3598" y="14730"/>
                    </a:lnTo>
                    <a:cubicBezTo>
                      <a:pt x="3598" y="14710"/>
                      <a:pt x="3577" y="14689"/>
                      <a:pt x="3577" y="14669"/>
                    </a:cubicBezTo>
                    <a:lnTo>
                      <a:pt x="3577" y="14649"/>
                    </a:lnTo>
                    <a:lnTo>
                      <a:pt x="3557" y="14589"/>
                    </a:lnTo>
                    <a:cubicBezTo>
                      <a:pt x="3557" y="14569"/>
                      <a:pt x="3537" y="14529"/>
                      <a:pt x="3537" y="14509"/>
                    </a:cubicBezTo>
                    <a:cubicBezTo>
                      <a:pt x="3517" y="14489"/>
                      <a:pt x="3517" y="14448"/>
                      <a:pt x="3497" y="14428"/>
                    </a:cubicBezTo>
                    <a:cubicBezTo>
                      <a:pt x="3477" y="14388"/>
                      <a:pt x="3477" y="14388"/>
                      <a:pt x="3477" y="14368"/>
                    </a:cubicBezTo>
                    <a:lnTo>
                      <a:pt x="3477" y="14348"/>
                    </a:lnTo>
                    <a:lnTo>
                      <a:pt x="3477" y="14328"/>
                    </a:lnTo>
                    <a:cubicBezTo>
                      <a:pt x="3457" y="14267"/>
                      <a:pt x="3437" y="14227"/>
                      <a:pt x="3417" y="14187"/>
                    </a:cubicBezTo>
                    <a:lnTo>
                      <a:pt x="3336" y="14067"/>
                    </a:lnTo>
                    <a:cubicBezTo>
                      <a:pt x="3216" y="13825"/>
                      <a:pt x="3095" y="13604"/>
                      <a:pt x="2975" y="13363"/>
                    </a:cubicBezTo>
                    <a:lnTo>
                      <a:pt x="2914" y="13263"/>
                    </a:lnTo>
                    <a:cubicBezTo>
                      <a:pt x="2794" y="13042"/>
                      <a:pt x="2693" y="12801"/>
                      <a:pt x="2573" y="12580"/>
                    </a:cubicBezTo>
                    <a:lnTo>
                      <a:pt x="2512" y="12439"/>
                    </a:lnTo>
                    <a:cubicBezTo>
                      <a:pt x="2452" y="12278"/>
                      <a:pt x="2372" y="12117"/>
                      <a:pt x="2311" y="11936"/>
                    </a:cubicBezTo>
                    <a:cubicBezTo>
                      <a:pt x="2311" y="11916"/>
                      <a:pt x="2291" y="11896"/>
                      <a:pt x="2291" y="11876"/>
                    </a:cubicBezTo>
                    <a:cubicBezTo>
                      <a:pt x="2231" y="11715"/>
                      <a:pt x="2171" y="11555"/>
                      <a:pt x="2111" y="11394"/>
                    </a:cubicBezTo>
                    <a:lnTo>
                      <a:pt x="2050" y="11213"/>
                    </a:lnTo>
                    <a:cubicBezTo>
                      <a:pt x="2010" y="11133"/>
                      <a:pt x="1990" y="11032"/>
                      <a:pt x="1950" y="10952"/>
                    </a:cubicBezTo>
                    <a:cubicBezTo>
                      <a:pt x="1930" y="10851"/>
                      <a:pt x="1910" y="10811"/>
                      <a:pt x="1890" y="10731"/>
                    </a:cubicBezTo>
                    <a:cubicBezTo>
                      <a:pt x="1869" y="10671"/>
                      <a:pt x="1849" y="10590"/>
                      <a:pt x="1829" y="10510"/>
                    </a:cubicBezTo>
                    <a:cubicBezTo>
                      <a:pt x="1809" y="10429"/>
                      <a:pt x="1769" y="10349"/>
                      <a:pt x="1749" y="10249"/>
                    </a:cubicBezTo>
                    <a:cubicBezTo>
                      <a:pt x="1729" y="10168"/>
                      <a:pt x="1729" y="10148"/>
                      <a:pt x="1709" y="10088"/>
                    </a:cubicBezTo>
                    <a:cubicBezTo>
                      <a:pt x="1689" y="9987"/>
                      <a:pt x="1668" y="9887"/>
                      <a:pt x="1648" y="9806"/>
                    </a:cubicBezTo>
                    <a:cubicBezTo>
                      <a:pt x="1648" y="9766"/>
                      <a:pt x="1628" y="9726"/>
                      <a:pt x="1608" y="9686"/>
                    </a:cubicBezTo>
                    <a:cubicBezTo>
                      <a:pt x="1588" y="9545"/>
                      <a:pt x="1548" y="9405"/>
                      <a:pt x="1528" y="9284"/>
                    </a:cubicBezTo>
                    <a:lnTo>
                      <a:pt x="1508" y="9204"/>
                    </a:lnTo>
                    <a:cubicBezTo>
                      <a:pt x="1488" y="9103"/>
                      <a:pt x="1488" y="9003"/>
                      <a:pt x="1468" y="8902"/>
                    </a:cubicBezTo>
                    <a:cubicBezTo>
                      <a:pt x="1468" y="8842"/>
                      <a:pt x="1447" y="8802"/>
                      <a:pt x="1447" y="8761"/>
                    </a:cubicBezTo>
                    <a:cubicBezTo>
                      <a:pt x="1447" y="8681"/>
                      <a:pt x="1427" y="8601"/>
                      <a:pt x="1407" y="8500"/>
                    </a:cubicBezTo>
                    <a:lnTo>
                      <a:pt x="1387" y="8360"/>
                    </a:lnTo>
                    <a:cubicBezTo>
                      <a:pt x="1387" y="8279"/>
                      <a:pt x="1387" y="8199"/>
                      <a:pt x="1367" y="8139"/>
                    </a:cubicBezTo>
                    <a:cubicBezTo>
                      <a:pt x="1367" y="8058"/>
                      <a:pt x="1367" y="8038"/>
                      <a:pt x="1367" y="7998"/>
                    </a:cubicBezTo>
                    <a:cubicBezTo>
                      <a:pt x="1347" y="7938"/>
                      <a:pt x="1367" y="7837"/>
                      <a:pt x="1347" y="7737"/>
                    </a:cubicBezTo>
                    <a:lnTo>
                      <a:pt x="1347" y="7616"/>
                    </a:lnTo>
                    <a:lnTo>
                      <a:pt x="1347" y="7335"/>
                    </a:lnTo>
                    <a:lnTo>
                      <a:pt x="1347" y="7274"/>
                    </a:lnTo>
                    <a:lnTo>
                      <a:pt x="1347" y="6913"/>
                    </a:lnTo>
                    <a:lnTo>
                      <a:pt x="1347" y="6832"/>
                    </a:lnTo>
                    <a:cubicBezTo>
                      <a:pt x="1347" y="6752"/>
                      <a:pt x="1347" y="6652"/>
                      <a:pt x="1367" y="6571"/>
                    </a:cubicBezTo>
                    <a:lnTo>
                      <a:pt x="1387" y="6430"/>
                    </a:lnTo>
                    <a:lnTo>
                      <a:pt x="1407" y="6230"/>
                    </a:lnTo>
                    <a:cubicBezTo>
                      <a:pt x="1407" y="6189"/>
                      <a:pt x="1407" y="6129"/>
                      <a:pt x="1427" y="6069"/>
                    </a:cubicBezTo>
                    <a:cubicBezTo>
                      <a:pt x="1427" y="6029"/>
                      <a:pt x="1447" y="5968"/>
                      <a:pt x="1447" y="5908"/>
                    </a:cubicBezTo>
                    <a:cubicBezTo>
                      <a:pt x="1468" y="5828"/>
                      <a:pt x="1468" y="5787"/>
                      <a:pt x="1488" y="5727"/>
                    </a:cubicBezTo>
                    <a:cubicBezTo>
                      <a:pt x="1508" y="5687"/>
                      <a:pt x="1508" y="5627"/>
                      <a:pt x="1528" y="5566"/>
                    </a:cubicBezTo>
                    <a:cubicBezTo>
                      <a:pt x="1528" y="5506"/>
                      <a:pt x="1568" y="5426"/>
                      <a:pt x="1568" y="5365"/>
                    </a:cubicBezTo>
                    <a:cubicBezTo>
                      <a:pt x="1588" y="5285"/>
                      <a:pt x="1608" y="5265"/>
                      <a:pt x="1608" y="5225"/>
                    </a:cubicBezTo>
                    <a:cubicBezTo>
                      <a:pt x="1648" y="5104"/>
                      <a:pt x="1689" y="5004"/>
                      <a:pt x="1729" y="4883"/>
                    </a:cubicBezTo>
                    <a:cubicBezTo>
                      <a:pt x="1769" y="4763"/>
                      <a:pt x="1829" y="4642"/>
                      <a:pt x="1869" y="4542"/>
                    </a:cubicBezTo>
                    <a:cubicBezTo>
                      <a:pt x="1890" y="4501"/>
                      <a:pt x="1910" y="4481"/>
                      <a:pt x="1910" y="4461"/>
                    </a:cubicBezTo>
                    <a:cubicBezTo>
                      <a:pt x="1990" y="4300"/>
                      <a:pt x="2070" y="4180"/>
                      <a:pt x="2151" y="4039"/>
                    </a:cubicBezTo>
                    <a:lnTo>
                      <a:pt x="2171" y="3979"/>
                    </a:lnTo>
                    <a:cubicBezTo>
                      <a:pt x="2251" y="3899"/>
                      <a:pt x="2311" y="3798"/>
                      <a:pt x="2372" y="3718"/>
                    </a:cubicBezTo>
                    <a:lnTo>
                      <a:pt x="2432" y="3637"/>
                    </a:lnTo>
                    <a:cubicBezTo>
                      <a:pt x="2512" y="3537"/>
                      <a:pt x="2593" y="3456"/>
                      <a:pt x="2693" y="3376"/>
                    </a:cubicBezTo>
                    <a:lnTo>
                      <a:pt x="2713" y="3336"/>
                    </a:lnTo>
                    <a:cubicBezTo>
                      <a:pt x="2794" y="3255"/>
                      <a:pt x="2874" y="3195"/>
                      <a:pt x="2975" y="3115"/>
                    </a:cubicBezTo>
                    <a:lnTo>
                      <a:pt x="3035" y="3055"/>
                    </a:lnTo>
                    <a:cubicBezTo>
                      <a:pt x="3155" y="2974"/>
                      <a:pt x="3256" y="2914"/>
                      <a:pt x="3356" y="2854"/>
                    </a:cubicBezTo>
                    <a:cubicBezTo>
                      <a:pt x="3417" y="2813"/>
                      <a:pt x="3457" y="2793"/>
                      <a:pt x="3497" y="2733"/>
                    </a:cubicBezTo>
                    <a:cubicBezTo>
                      <a:pt x="3517" y="2733"/>
                      <a:pt x="3517" y="2713"/>
                      <a:pt x="3537" y="2693"/>
                    </a:cubicBezTo>
                    <a:cubicBezTo>
                      <a:pt x="3537" y="2693"/>
                      <a:pt x="3557" y="2673"/>
                      <a:pt x="3557" y="2653"/>
                    </a:cubicBezTo>
                    <a:cubicBezTo>
                      <a:pt x="3577" y="2633"/>
                      <a:pt x="3598" y="2592"/>
                      <a:pt x="3618" y="2572"/>
                    </a:cubicBezTo>
                    <a:lnTo>
                      <a:pt x="3618" y="2552"/>
                    </a:lnTo>
                    <a:cubicBezTo>
                      <a:pt x="3618" y="2552"/>
                      <a:pt x="3618" y="2532"/>
                      <a:pt x="3618" y="2512"/>
                    </a:cubicBezTo>
                    <a:lnTo>
                      <a:pt x="3658" y="2452"/>
                    </a:lnTo>
                    <a:lnTo>
                      <a:pt x="3658" y="2391"/>
                    </a:lnTo>
                    <a:lnTo>
                      <a:pt x="3658" y="2351"/>
                    </a:lnTo>
                    <a:cubicBezTo>
                      <a:pt x="3658" y="2331"/>
                      <a:pt x="3658" y="2311"/>
                      <a:pt x="3658" y="2291"/>
                    </a:cubicBezTo>
                    <a:lnTo>
                      <a:pt x="3658" y="2231"/>
                    </a:lnTo>
                    <a:cubicBezTo>
                      <a:pt x="3658" y="2211"/>
                      <a:pt x="3658" y="2190"/>
                      <a:pt x="3658" y="2170"/>
                    </a:cubicBezTo>
                    <a:cubicBezTo>
                      <a:pt x="3658" y="2150"/>
                      <a:pt x="3658" y="2150"/>
                      <a:pt x="3658" y="2130"/>
                    </a:cubicBezTo>
                    <a:lnTo>
                      <a:pt x="3758" y="2110"/>
                    </a:lnTo>
                    <a:lnTo>
                      <a:pt x="3758" y="2050"/>
                    </a:lnTo>
                    <a:cubicBezTo>
                      <a:pt x="3758" y="2030"/>
                      <a:pt x="3758" y="2010"/>
                      <a:pt x="3758" y="1990"/>
                    </a:cubicBezTo>
                    <a:lnTo>
                      <a:pt x="3758" y="1949"/>
                    </a:lnTo>
                    <a:lnTo>
                      <a:pt x="3758" y="1889"/>
                    </a:lnTo>
                    <a:cubicBezTo>
                      <a:pt x="3758" y="1869"/>
                      <a:pt x="3758" y="1849"/>
                      <a:pt x="3758" y="1849"/>
                    </a:cubicBezTo>
                    <a:lnTo>
                      <a:pt x="3758" y="1829"/>
                    </a:lnTo>
                    <a:lnTo>
                      <a:pt x="3758" y="1768"/>
                    </a:lnTo>
                    <a:cubicBezTo>
                      <a:pt x="3758" y="1748"/>
                      <a:pt x="3738" y="1728"/>
                      <a:pt x="3738" y="1708"/>
                    </a:cubicBezTo>
                    <a:cubicBezTo>
                      <a:pt x="3738" y="1688"/>
                      <a:pt x="3738" y="1648"/>
                      <a:pt x="3718" y="1628"/>
                    </a:cubicBezTo>
                    <a:cubicBezTo>
                      <a:pt x="3718" y="1608"/>
                      <a:pt x="3718" y="1588"/>
                      <a:pt x="3718" y="1568"/>
                    </a:cubicBezTo>
                    <a:lnTo>
                      <a:pt x="3718" y="1547"/>
                    </a:lnTo>
                    <a:cubicBezTo>
                      <a:pt x="3698" y="1527"/>
                      <a:pt x="3698" y="1507"/>
                      <a:pt x="3698" y="1487"/>
                    </a:cubicBezTo>
                    <a:cubicBezTo>
                      <a:pt x="3698" y="1467"/>
                      <a:pt x="3678" y="1447"/>
                      <a:pt x="3658" y="1407"/>
                    </a:cubicBezTo>
                    <a:cubicBezTo>
                      <a:pt x="3658" y="1387"/>
                      <a:pt x="3638" y="1367"/>
                      <a:pt x="3638" y="1326"/>
                    </a:cubicBezTo>
                    <a:lnTo>
                      <a:pt x="3598" y="1266"/>
                    </a:lnTo>
                    <a:lnTo>
                      <a:pt x="3598" y="1246"/>
                    </a:lnTo>
                    <a:lnTo>
                      <a:pt x="3598" y="1226"/>
                    </a:lnTo>
                    <a:cubicBezTo>
                      <a:pt x="3577" y="1186"/>
                      <a:pt x="3557" y="1125"/>
                      <a:pt x="3537" y="1085"/>
                    </a:cubicBezTo>
                    <a:lnTo>
                      <a:pt x="3457" y="965"/>
                    </a:lnTo>
                    <a:cubicBezTo>
                      <a:pt x="3417" y="884"/>
                      <a:pt x="3356" y="804"/>
                      <a:pt x="3296" y="703"/>
                    </a:cubicBezTo>
                    <a:cubicBezTo>
                      <a:pt x="3296" y="683"/>
                      <a:pt x="3276" y="663"/>
                      <a:pt x="3256" y="643"/>
                    </a:cubicBezTo>
                    <a:lnTo>
                      <a:pt x="3196" y="583"/>
                    </a:lnTo>
                    <a:cubicBezTo>
                      <a:pt x="3176" y="543"/>
                      <a:pt x="3135" y="502"/>
                      <a:pt x="3115" y="482"/>
                    </a:cubicBezTo>
                    <a:lnTo>
                      <a:pt x="3095" y="442"/>
                    </a:lnTo>
                    <a:lnTo>
                      <a:pt x="3055" y="402"/>
                    </a:lnTo>
                    <a:lnTo>
                      <a:pt x="2995" y="342"/>
                    </a:lnTo>
                    <a:lnTo>
                      <a:pt x="2934" y="281"/>
                    </a:lnTo>
                    <a:lnTo>
                      <a:pt x="2874" y="241"/>
                    </a:lnTo>
                    <a:lnTo>
                      <a:pt x="2814" y="201"/>
                    </a:lnTo>
                    <a:lnTo>
                      <a:pt x="2774" y="161"/>
                    </a:lnTo>
                    <a:lnTo>
                      <a:pt x="2733" y="141"/>
                    </a:lnTo>
                    <a:lnTo>
                      <a:pt x="2673" y="101"/>
                    </a:lnTo>
                    <a:lnTo>
                      <a:pt x="2633" y="81"/>
                    </a:lnTo>
                    <a:lnTo>
                      <a:pt x="2593" y="60"/>
                    </a:lnTo>
                    <a:lnTo>
                      <a:pt x="2553" y="60"/>
                    </a:lnTo>
                    <a:lnTo>
                      <a:pt x="2512" y="40"/>
                    </a:lnTo>
                    <a:lnTo>
                      <a:pt x="2472" y="20"/>
                    </a:lnTo>
                    <a:lnTo>
                      <a:pt x="2412" y="0"/>
                    </a:lnTo>
                    <a:close/>
                    <a:moveTo>
                      <a:pt x="1928" y="16729"/>
                    </a:moveTo>
                    <a:lnTo>
                      <a:pt x="1910" y="16739"/>
                    </a:lnTo>
                    <a:cubicBezTo>
                      <a:pt x="1916" y="16736"/>
                      <a:pt x="1922" y="16733"/>
                      <a:pt x="1928" y="16729"/>
                    </a:cubicBez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1679425" y="1857525"/>
                <a:ext cx="191925" cy="603850"/>
              </a:xfrm>
              <a:custGeom>
                <a:avLst/>
                <a:gdLst/>
                <a:ahLst/>
                <a:cxnLst/>
                <a:rect l="l" t="t" r="r" b="b"/>
                <a:pathLst>
                  <a:path w="7677" h="24154" extrusionOk="0">
                    <a:moveTo>
                      <a:pt x="5915" y="0"/>
                    </a:moveTo>
                    <a:cubicBezTo>
                      <a:pt x="5802" y="0"/>
                      <a:pt x="5690" y="23"/>
                      <a:pt x="5587" y="70"/>
                    </a:cubicBezTo>
                    <a:cubicBezTo>
                      <a:pt x="41" y="3245"/>
                      <a:pt x="0" y="13574"/>
                      <a:pt x="5526" y="23119"/>
                    </a:cubicBezTo>
                    <a:cubicBezTo>
                      <a:pt x="5707" y="23481"/>
                      <a:pt x="6009" y="23782"/>
                      <a:pt x="6350" y="24003"/>
                    </a:cubicBezTo>
                    <a:cubicBezTo>
                      <a:pt x="6496" y="24101"/>
                      <a:pt x="6665" y="24154"/>
                      <a:pt x="6832" y="24154"/>
                    </a:cubicBezTo>
                    <a:cubicBezTo>
                      <a:pt x="6942" y="24154"/>
                      <a:pt x="7051" y="24131"/>
                      <a:pt x="7154" y="24084"/>
                    </a:cubicBezTo>
                    <a:cubicBezTo>
                      <a:pt x="7616" y="23823"/>
                      <a:pt x="7616" y="22979"/>
                      <a:pt x="7154" y="22195"/>
                    </a:cubicBezTo>
                    <a:cubicBezTo>
                      <a:pt x="2552" y="14197"/>
                      <a:pt x="2573" y="5556"/>
                      <a:pt x="7214" y="2924"/>
                    </a:cubicBezTo>
                    <a:cubicBezTo>
                      <a:pt x="7677" y="2663"/>
                      <a:pt x="7677" y="1799"/>
                      <a:pt x="7235" y="1015"/>
                    </a:cubicBezTo>
                    <a:cubicBezTo>
                      <a:pt x="7034" y="673"/>
                      <a:pt x="6752" y="372"/>
                      <a:pt x="6411" y="151"/>
                    </a:cubicBezTo>
                    <a:cubicBezTo>
                      <a:pt x="6265" y="53"/>
                      <a:pt x="6089" y="0"/>
                      <a:pt x="59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1771280" y="1837675"/>
                <a:ext cx="131125" cy="620950"/>
              </a:xfrm>
              <a:custGeom>
                <a:avLst/>
                <a:gdLst/>
                <a:ahLst/>
                <a:cxnLst/>
                <a:rect l="l" t="t" r="r" b="b"/>
                <a:pathLst>
                  <a:path w="5245" h="24838" extrusionOk="0">
                    <a:moveTo>
                      <a:pt x="3456" y="0"/>
                    </a:moveTo>
                    <a:cubicBezTo>
                      <a:pt x="3416" y="20"/>
                      <a:pt x="3396" y="20"/>
                      <a:pt x="3376" y="20"/>
                    </a:cubicBezTo>
                    <a:cubicBezTo>
                      <a:pt x="3336" y="41"/>
                      <a:pt x="3316" y="61"/>
                      <a:pt x="3276" y="61"/>
                    </a:cubicBezTo>
                    <a:lnTo>
                      <a:pt x="1869" y="885"/>
                    </a:lnTo>
                    <a:cubicBezTo>
                      <a:pt x="1889" y="885"/>
                      <a:pt x="1929" y="864"/>
                      <a:pt x="1949" y="844"/>
                    </a:cubicBezTo>
                    <a:lnTo>
                      <a:pt x="2050" y="824"/>
                    </a:lnTo>
                    <a:lnTo>
                      <a:pt x="2251" y="824"/>
                    </a:lnTo>
                    <a:lnTo>
                      <a:pt x="2351" y="844"/>
                    </a:lnTo>
                    <a:lnTo>
                      <a:pt x="2452" y="885"/>
                    </a:lnTo>
                    <a:lnTo>
                      <a:pt x="2552" y="925"/>
                    </a:lnTo>
                    <a:lnTo>
                      <a:pt x="2653" y="965"/>
                    </a:lnTo>
                    <a:cubicBezTo>
                      <a:pt x="2733" y="1025"/>
                      <a:pt x="2813" y="1065"/>
                      <a:pt x="2874" y="1126"/>
                    </a:cubicBezTo>
                    <a:cubicBezTo>
                      <a:pt x="2954" y="1186"/>
                      <a:pt x="3014" y="1246"/>
                      <a:pt x="3075" y="1327"/>
                    </a:cubicBezTo>
                    <a:cubicBezTo>
                      <a:pt x="3135" y="1387"/>
                      <a:pt x="3195" y="1467"/>
                      <a:pt x="3255" y="1528"/>
                    </a:cubicBezTo>
                    <a:cubicBezTo>
                      <a:pt x="3255" y="1548"/>
                      <a:pt x="3276" y="1568"/>
                      <a:pt x="3296" y="1588"/>
                    </a:cubicBezTo>
                    <a:cubicBezTo>
                      <a:pt x="3356" y="1668"/>
                      <a:pt x="3416" y="1749"/>
                      <a:pt x="3456" y="1849"/>
                    </a:cubicBezTo>
                    <a:cubicBezTo>
                      <a:pt x="3517" y="1929"/>
                      <a:pt x="3557" y="2030"/>
                      <a:pt x="3597" y="2130"/>
                    </a:cubicBezTo>
                    <a:lnTo>
                      <a:pt x="3597" y="2151"/>
                    </a:lnTo>
                    <a:cubicBezTo>
                      <a:pt x="3637" y="2231"/>
                      <a:pt x="3677" y="2331"/>
                      <a:pt x="3698" y="2432"/>
                    </a:cubicBezTo>
                    <a:cubicBezTo>
                      <a:pt x="3738" y="2512"/>
                      <a:pt x="3758" y="2613"/>
                      <a:pt x="3758" y="2713"/>
                    </a:cubicBezTo>
                    <a:cubicBezTo>
                      <a:pt x="3778" y="2794"/>
                      <a:pt x="3778" y="2874"/>
                      <a:pt x="3778" y="2954"/>
                    </a:cubicBezTo>
                    <a:cubicBezTo>
                      <a:pt x="3778" y="3035"/>
                      <a:pt x="3778" y="3115"/>
                      <a:pt x="3758" y="3195"/>
                    </a:cubicBezTo>
                    <a:cubicBezTo>
                      <a:pt x="3758" y="3276"/>
                      <a:pt x="3738" y="3336"/>
                      <a:pt x="3698" y="3396"/>
                    </a:cubicBezTo>
                    <a:cubicBezTo>
                      <a:pt x="3677" y="3457"/>
                      <a:pt x="3657" y="3497"/>
                      <a:pt x="3617" y="3537"/>
                    </a:cubicBezTo>
                    <a:lnTo>
                      <a:pt x="3577" y="3577"/>
                    </a:lnTo>
                    <a:cubicBezTo>
                      <a:pt x="3537" y="3617"/>
                      <a:pt x="3497" y="3658"/>
                      <a:pt x="3436" y="3698"/>
                    </a:cubicBezTo>
                    <a:cubicBezTo>
                      <a:pt x="3316" y="3778"/>
                      <a:pt x="3195" y="3859"/>
                      <a:pt x="3075" y="3939"/>
                    </a:cubicBezTo>
                    <a:lnTo>
                      <a:pt x="2954" y="3999"/>
                    </a:lnTo>
                    <a:cubicBezTo>
                      <a:pt x="2874" y="4080"/>
                      <a:pt x="2773" y="4140"/>
                      <a:pt x="2693" y="4220"/>
                    </a:cubicBezTo>
                    <a:lnTo>
                      <a:pt x="2592" y="4281"/>
                    </a:lnTo>
                    <a:cubicBezTo>
                      <a:pt x="2492" y="4381"/>
                      <a:pt x="2371" y="4482"/>
                      <a:pt x="2271" y="4582"/>
                    </a:cubicBezTo>
                    <a:lnTo>
                      <a:pt x="2231" y="4642"/>
                    </a:lnTo>
                    <a:cubicBezTo>
                      <a:pt x="2130" y="4723"/>
                      <a:pt x="2050" y="4823"/>
                      <a:pt x="1969" y="4904"/>
                    </a:cubicBezTo>
                    <a:lnTo>
                      <a:pt x="1889" y="5004"/>
                    </a:lnTo>
                    <a:cubicBezTo>
                      <a:pt x="1809" y="5104"/>
                      <a:pt x="1728" y="5205"/>
                      <a:pt x="1648" y="5285"/>
                    </a:cubicBezTo>
                    <a:lnTo>
                      <a:pt x="1608" y="5366"/>
                    </a:lnTo>
                    <a:cubicBezTo>
                      <a:pt x="1527" y="5486"/>
                      <a:pt x="1447" y="5587"/>
                      <a:pt x="1366" y="5707"/>
                    </a:cubicBezTo>
                    <a:lnTo>
                      <a:pt x="1346" y="5748"/>
                    </a:lnTo>
                    <a:cubicBezTo>
                      <a:pt x="1326" y="5788"/>
                      <a:pt x="1286" y="5848"/>
                      <a:pt x="1266" y="5888"/>
                    </a:cubicBezTo>
                    <a:cubicBezTo>
                      <a:pt x="1206" y="5989"/>
                      <a:pt x="1145" y="6069"/>
                      <a:pt x="1105" y="6170"/>
                    </a:cubicBezTo>
                    <a:cubicBezTo>
                      <a:pt x="1045" y="6250"/>
                      <a:pt x="1045" y="6290"/>
                      <a:pt x="1005" y="6350"/>
                    </a:cubicBezTo>
                    <a:cubicBezTo>
                      <a:pt x="985" y="6411"/>
                      <a:pt x="944" y="6451"/>
                      <a:pt x="924" y="6511"/>
                    </a:cubicBezTo>
                    <a:cubicBezTo>
                      <a:pt x="904" y="6571"/>
                      <a:pt x="904" y="6551"/>
                      <a:pt x="884" y="6591"/>
                    </a:cubicBezTo>
                    <a:cubicBezTo>
                      <a:pt x="804" y="6772"/>
                      <a:pt x="723" y="6973"/>
                      <a:pt x="643" y="7174"/>
                    </a:cubicBezTo>
                    <a:lnTo>
                      <a:pt x="643" y="7194"/>
                    </a:lnTo>
                    <a:cubicBezTo>
                      <a:pt x="563" y="7375"/>
                      <a:pt x="502" y="7576"/>
                      <a:pt x="442" y="7777"/>
                    </a:cubicBezTo>
                    <a:lnTo>
                      <a:pt x="422" y="7817"/>
                    </a:lnTo>
                    <a:cubicBezTo>
                      <a:pt x="422" y="7878"/>
                      <a:pt x="402" y="7938"/>
                      <a:pt x="382" y="7998"/>
                    </a:cubicBezTo>
                    <a:cubicBezTo>
                      <a:pt x="362" y="8119"/>
                      <a:pt x="322" y="8239"/>
                      <a:pt x="281" y="8360"/>
                    </a:cubicBezTo>
                    <a:cubicBezTo>
                      <a:pt x="281" y="8380"/>
                      <a:pt x="281" y="8420"/>
                      <a:pt x="281" y="8440"/>
                    </a:cubicBezTo>
                    <a:cubicBezTo>
                      <a:pt x="261" y="8501"/>
                      <a:pt x="241" y="8581"/>
                      <a:pt x="221" y="8641"/>
                    </a:cubicBezTo>
                    <a:cubicBezTo>
                      <a:pt x="221" y="8722"/>
                      <a:pt x="181" y="8842"/>
                      <a:pt x="181" y="8943"/>
                    </a:cubicBezTo>
                    <a:cubicBezTo>
                      <a:pt x="181" y="8963"/>
                      <a:pt x="161" y="8983"/>
                      <a:pt x="161" y="9023"/>
                    </a:cubicBezTo>
                    <a:cubicBezTo>
                      <a:pt x="141" y="9083"/>
                      <a:pt x="141" y="9164"/>
                      <a:pt x="121" y="9244"/>
                    </a:cubicBezTo>
                    <a:cubicBezTo>
                      <a:pt x="101" y="9324"/>
                      <a:pt x="101" y="9425"/>
                      <a:pt x="80" y="9505"/>
                    </a:cubicBezTo>
                    <a:cubicBezTo>
                      <a:pt x="80" y="9545"/>
                      <a:pt x="80" y="9566"/>
                      <a:pt x="80" y="9586"/>
                    </a:cubicBezTo>
                    <a:cubicBezTo>
                      <a:pt x="80" y="9686"/>
                      <a:pt x="60" y="9766"/>
                      <a:pt x="60" y="9867"/>
                    </a:cubicBezTo>
                    <a:cubicBezTo>
                      <a:pt x="40" y="9947"/>
                      <a:pt x="40" y="10028"/>
                      <a:pt x="20" y="10108"/>
                    </a:cubicBezTo>
                    <a:lnTo>
                      <a:pt x="20" y="10168"/>
                    </a:lnTo>
                    <a:cubicBezTo>
                      <a:pt x="20" y="10289"/>
                      <a:pt x="20" y="10430"/>
                      <a:pt x="0" y="10550"/>
                    </a:cubicBezTo>
                    <a:lnTo>
                      <a:pt x="0" y="10711"/>
                    </a:lnTo>
                    <a:cubicBezTo>
                      <a:pt x="0" y="10711"/>
                      <a:pt x="0" y="10731"/>
                      <a:pt x="0" y="10731"/>
                    </a:cubicBezTo>
                    <a:cubicBezTo>
                      <a:pt x="0" y="10912"/>
                      <a:pt x="0" y="11113"/>
                      <a:pt x="0" y="11294"/>
                    </a:cubicBezTo>
                    <a:lnTo>
                      <a:pt x="0" y="11434"/>
                    </a:lnTo>
                    <a:lnTo>
                      <a:pt x="0" y="11856"/>
                    </a:lnTo>
                    <a:lnTo>
                      <a:pt x="0" y="11937"/>
                    </a:lnTo>
                    <a:lnTo>
                      <a:pt x="0" y="12158"/>
                    </a:lnTo>
                    <a:lnTo>
                      <a:pt x="0" y="12439"/>
                    </a:lnTo>
                    <a:lnTo>
                      <a:pt x="0" y="12560"/>
                    </a:lnTo>
                    <a:cubicBezTo>
                      <a:pt x="0" y="12620"/>
                      <a:pt x="0" y="12741"/>
                      <a:pt x="20" y="12821"/>
                    </a:cubicBezTo>
                    <a:cubicBezTo>
                      <a:pt x="40" y="12901"/>
                      <a:pt x="20" y="12962"/>
                      <a:pt x="40" y="13022"/>
                    </a:cubicBezTo>
                    <a:cubicBezTo>
                      <a:pt x="40" y="13082"/>
                      <a:pt x="40" y="13163"/>
                      <a:pt x="60" y="13223"/>
                    </a:cubicBezTo>
                    <a:cubicBezTo>
                      <a:pt x="60" y="13303"/>
                      <a:pt x="80" y="13384"/>
                      <a:pt x="80" y="13484"/>
                    </a:cubicBezTo>
                    <a:cubicBezTo>
                      <a:pt x="101" y="13564"/>
                      <a:pt x="80" y="13564"/>
                      <a:pt x="101" y="13625"/>
                    </a:cubicBezTo>
                    <a:cubicBezTo>
                      <a:pt x="101" y="13705"/>
                      <a:pt x="121" y="13806"/>
                      <a:pt x="141" y="13906"/>
                    </a:cubicBezTo>
                    <a:cubicBezTo>
                      <a:pt x="141" y="14007"/>
                      <a:pt x="161" y="14067"/>
                      <a:pt x="161" y="14147"/>
                    </a:cubicBezTo>
                    <a:cubicBezTo>
                      <a:pt x="161" y="14167"/>
                      <a:pt x="161" y="14187"/>
                      <a:pt x="181" y="14228"/>
                    </a:cubicBezTo>
                    <a:cubicBezTo>
                      <a:pt x="201" y="14368"/>
                      <a:pt x="221" y="14509"/>
                      <a:pt x="261" y="14650"/>
                    </a:cubicBezTo>
                    <a:cubicBezTo>
                      <a:pt x="261" y="14690"/>
                      <a:pt x="281" y="14750"/>
                      <a:pt x="281" y="14810"/>
                    </a:cubicBezTo>
                    <a:lnTo>
                      <a:pt x="281" y="14830"/>
                    </a:lnTo>
                    <a:cubicBezTo>
                      <a:pt x="322" y="15051"/>
                      <a:pt x="362" y="15252"/>
                      <a:pt x="422" y="15473"/>
                    </a:cubicBezTo>
                    <a:lnTo>
                      <a:pt x="422" y="15494"/>
                    </a:lnTo>
                    <a:cubicBezTo>
                      <a:pt x="422" y="15554"/>
                      <a:pt x="442" y="15614"/>
                      <a:pt x="462" y="15674"/>
                    </a:cubicBezTo>
                    <a:cubicBezTo>
                      <a:pt x="502" y="15835"/>
                      <a:pt x="523" y="15976"/>
                      <a:pt x="563" y="16137"/>
                    </a:cubicBezTo>
                    <a:cubicBezTo>
                      <a:pt x="583" y="16157"/>
                      <a:pt x="583" y="16177"/>
                      <a:pt x="563" y="16197"/>
                    </a:cubicBezTo>
                    <a:cubicBezTo>
                      <a:pt x="603" y="16297"/>
                      <a:pt x="623" y="16378"/>
                      <a:pt x="643" y="16478"/>
                    </a:cubicBezTo>
                    <a:cubicBezTo>
                      <a:pt x="683" y="16579"/>
                      <a:pt x="703" y="16719"/>
                      <a:pt x="744" y="16840"/>
                    </a:cubicBezTo>
                    <a:cubicBezTo>
                      <a:pt x="744" y="16860"/>
                      <a:pt x="764" y="16880"/>
                      <a:pt x="764" y="16900"/>
                    </a:cubicBezTo>
                    <a:cubicBezTo>
                      <a:pt x="804" y="17041"/>
                      <a:pt x="844" y="17161"/>
                      <a:pt x="884" y="17302"/>
                    </a:cubicBezTo>
                    <a:cubicBezTo>
                      <a:pt x="924" y="17443"/>
                      <a:pt x="944" y="17483"/>
                      <a:pt x="965" y="17583"/>
                    </a:cubicBezTo>
                    <a:cubicBezTo>
                      <a:pt x="985" y="17603"/>
                      <a:pt x="985" y="17624"/>
                      <a:pt x="985" y="17644"/>
                    </a:cubicBezTo>
                    <a:cubicBezTo>
                      <a:pt x="1045" y="17825"/>
                      <a:pt x="1105" y="17985"/>
                      <a:pt x="1166" y="18146"/>
                    </a:cubicBezTo>
                    <a:cubicBezTo>
                      <a:pt x="1186" y="18247"/>
                      <a:pt x="1206" y="18327"/>
                      <a:pt x="1246" y="18407"/>
                    </a:cubicBezTo>
                    <a:cubicBezTo>
                      <a:pt x="1246" y="18407"/>
                      <a:pt x="1246" y="18427"/>
                      <a:pt x="1246" y="18447"/>
                    </a:cubicBezTo>
                    <a:cubicBezTo>
                      <a:pt x="1346" y="18709"/>
                      <a:pt x="1447" y="18990"/>
                      <a:pt x="1567" y="19271"/>
                    </a:cubicBezTo>
                    <a:lnTo>
                      <a:pt x="1567" y="19291"/>
                    </a:lnTo>
                    <a:cubicBezTo>
                      <a:pt x="1567" y="19312"/>
                      <a:pt x="1588" y="19352"/>
                      <a:pt x="1608" y="19392"/>
                    </a:cubicBezTo>
                    <a:cubicBezTo>
                      <a:pt x="1728" y="19673"/>
                      <a:pt x="1829" y="19955"/>
                      <a:pt x="1949" y="20216"/>
                    </a:cubicBezTo>
                    <a:cubicBezTo>
                      <a:pt x="1969" y="20276"/>
                      <a:pt x="1989" y="20316"/>
                      <a:pt x="2010" y="20356"/>
                    </a:cubicBezTo>
                    <a:cubicBezTo>
                      <a:pt x="2030" y="20397"/>
                      <a:pt x="2090" y="20497"/>
                      <a:pt x="2110" y="20578"/>
                    </a:cubicBezTo>
                    <a:cubicBezTo>
                      <a:pt x="2150" y="20638"/>
                      <a:pt x="2210" y="20778"/>
                      <a:pt x="2251" y="20879"/>
                    </a:cubicBezTo>
                    <a:cubicBezTo>
                      <a:pt x="2311" y="21020"/>
                      <a:pt x="2391" y="21160"/>
                      <a:pt x="2452" y="21301"/>
                    </a:cubicBezTo>
                    <a:cubicBezTo>
                      <a:pt x="2512" y="21401"/>
                      <a:pt x="2552" y="21502"/>
                      <a:pt x="2612" y="21602"/>
                    </a:cubicBezTo>
                    <a:cubicBezTo>
                      <a:pt x="2632" y="21643"/>
                      <a:pt x="2632" y="21663"/>
                      <a:pt x="2653" y="21703"/>
                    </a:cubicBezTo>
                    <a:cubicBezTo>
                      <a:pt x="2713" y="21823"/>
                      <a:pt x="2793" y="21944"/>
                      <a:pt x="2854" y="22065"/>
                    </a:cubicBezTo>
                    <a:lnTo>
                      <a:pt x="2974" y="22306"/>
                    </a:lnTo>
                    <a:cubicBezTo>
                      <a:pt x="3095" y="22527"/>
                      <a:pt x="3235" y="22768"/>
                      <a:pt x="3356" y="22989"/>
                    </a:cubicBezTo>
                    <a:cubicBezTo>
                      <a:pt x="3416" y="23089"/>
                      <a:pt x="3456" y="23190"/>
                      <a:pt x="3517" y="23290"/>
                    </a:cubicBezTo>
                    <a:lnTo>
                      <a:pt x="3517" y="23310"/>
                    </a:lnTo>
                    <a:cubicBezTo>
                      <a:pt x="3557" y="23391"/>
                      <a:pt x="3577" y="23491"/>
                      <a:pt x="3617" y="23592"/>
                    </a:cubicBezTo>
                    <a:cubicBezTo>
                      <a:pt x="3637" y="23672"/>
                      <a:pt x="3657" y="23773"/>
                      <a:pt x="3677" y="23873"/>
                    </a:cubicBezTo>
                    <a:cubicBezTo>
                      <a:pt x="3677" y="23953"/>
                      <a:pt x="3698" y="24034"/>
                      <a:pt x="3698" y="24114"/>
                    </a:cubicBezTo>
                    <a:cubicBezTo>
                      <a:pt x="3698" y="24195"/>
                      <a:pt x="3677" y="24275"/>
                      <a:pt x="3657" y="24355"/>
                    </a:cubicBezTo>
                    <a:cubicBezTo>
                      <a:pt x="3657" y="24416"/>
                      <a:pt x="3637" y="24496"/>
                      <a:pt x="3597" y="24556"/>
                    </a:cubicBezTo>
                    <a:cubicBezTo>
                      <a:pt x="3577" y="24597"/>
                      <a:pt x="3557" y="24657"/>
                      <a:pt x="3517" y="24697"/>
                    </a:cubicBezTo>
                    <a:lnTo>
                      <a:pt x="3476" y="24737"/>
                    </a:lnTo>
                    <a:cubicBezTo>
                      <a:pt x="3463" y="24764"/>
                      <a:pt x="3433" y="24790"/>
                      <a:pt x="3402" y="24811"/>
                    </a:cubicBezTo>
                    <a:lnTo>
                      <a:pt x="3402" y="24811"/>
                    </a:lnTo>
                    <a:lnTo>
                      <a:pt x="4763" y="24014"/>
                    </a:lnTo>
                    <a:cubicBezTo>
                      <a:pt x="4823" y="23994"/>
                      <a:pt x="4863" y="23953"/>
                      <a:pt x="4903" y="23913"/>
                    </a:cubicBezTo>
                    <a:cubicBezTo>
                      <a:pt x="4903" y="23893"/>
                      <a:pt x="4923" y="23893"/>
                      <a:pt x="4923" y="23873"/>
                    </a:cubicBezTo>
                    <a:cubicBezTo>
                      <a:pt x="4943" y="23853"/>
                      <a:pt x="4963" y="23833"/>
                      <a:pt x="4963" y="23833"/>
                    </a:cubicBezTo>
                    <a:cubicBezTo>
                      <a:pt x="4984" y="23793"/>
                      <a:pt x="5004" y="23773"/>
                      <a:pt x="5024" y="23753"/>
                    </a:cubicBezTo>
                    <a:lnTo>
                      <a:pt x="5024" y="23732"/>
                    </a:lnTo>
                    <a:cubicBezTo>
                      <a:pt x="5024" y="23712"/>
                      <a:pt x="5024" y="23712"/>
                      <a:pt x="5024" y="23692"/>
                    </a:cubicBezTo>
                    <a:cubicBezTo>
                      <a:pt x="5044" y="23672"/>
                      <a:pt x="5044" y="23652"/>
                      <a:pt x="5044" y="23632"/>
                    </a:cubicBezTo>
                    <a:cubicBezTo>
                      <a:pt x="5064" y="23612"/>
                      <a:pt x="5064" y="23592"/>
                      <a:pt x="5064" y="23572"/>
                    </a:cubicBezTo>
                    <a:cubicBezTo>
                      <a:pt x="5064" y="23552"/>
                      <a:pt x="5064" y="23531"/>
                      <a:pt x="5064" y="23531"/>
                    </a:cubicBezTo>
                    <a:lnTo>
                      <a:pt x="5064" y="23511"/>
                    </a:lnTo>
                    <a:lnTo>
                      <a:pt x="5064" y="23451"/>
                    </a:lnTo>
                    <a:lnTo>
                      <a:pt x="5064" y="23411"/>
                    </a:lnTo>
                    <a:lnTo>
                      <a:pt x="5064" y="23351"/>
                    </a:lnTo>
                    <a:lnTo>
                      <a:pt x="5064" y="23290"/>
                    </a:lnTo>
                    <a:cubicBezTo>
                      <a:pt x="5064" y="23270"/>
                      <a:pt x="5064" y="23250"/>
                      <a:pt x="5064" y="23230"/>
                    </a:cubicBezTo>
                    <a:cubicBezTo>
                      <a:pt x="5064" y="23210"/>
                      <a:pt x="5064" y="23210"/>
                      <a:pt x="5064" y="23190"/>
                    </a:cubicBezTo>
                    <a:cubicBezTo>
                      <a:pt x="5064" y="23170"/>
                      <a:pt x="5064" y="23150"/>
                      <a:pt x="5064" y="23130"/>
                    </a:cubicBezTo>
                    <a:cubicBezTo>
                      <a:pt x="5064" y="23109"/>
                      <a:pt x="5064" y="23089"/>
                      <a:pt x="5064" y="23069"/>
                    </a:cubicBezTo>
                    <a:lnTo>
                      <a:pt x="5064" y="23029"/>
                    </a:lnTo>
                    <a:cubicBezTo>
                      <a:pt x="5064" y="23009"/>
                      <a:pt x="5064" y="22989"/>
                      <a:pt x="5064" y="22969"/>
                    </a:cubicBezTo>
                    <a:cubicBezTo>
                      <a:pt x="5064" y="22949"/>
                      <a:pt x="5044" y="22929"/>
                      <a:pt x="5044" y="22909"/>
                    </a:cubicBezTo>
                    <a:lnTo>
                      <a:pt x="5024" y="22828"/>
                    </a:lnTo>
                    <a:cubicBezTo>
                      <a:pt x="5024" y="22808"/>
                      <a:pt x="5024" y="22788"/>
                      <a:pt x="5004" y="22768"/>
                    </a:cubicBezTo>
                    <a:cubicBezTo>
                      <a:pt x="5004" y="22748"/>
                      <a:pt x="5004" y="22728"/>
                      <a:pt x="5004" y="22708"/>
                    </a:cubicBezTo>
                    <a:cubicBezTo>
                      <a:pt x="4984" y="22688"/>
                      <a:pt x="4984" y="22667"/>
                      <a:pt x="4963" y="22627"/>
                    </a:cubicBezTo>
                    <a:cubicBezTo>
                      <a:pt x="4963" y="22607"/>
                      <a:pt x="4943" y="22567"/>
                      <a:pt x="4943" y="22547"/>
                    </a:cubicBezTo>
                    <a:lnTo>
                      <a:pt x="4903" y="22487"/>
                    </a:lnTo>
                    <a:lnTo>
                      <a:pt x="4903" y="22466"/>
                    </a:lnTo>
                    <a:lnTo>
                      <a:pt x="4903" y="22446"/>
                    </a:lnTo>
                    <a:cubicBezTo>
                      <a:pt x="4883" y="22406"/>
                      <a:pt x="4863" y="22346"/>
                      <a:pt x="4843" y="22306"/>
                    </a:cubicBezTo>
                    <a:cubicBezTo>
                      <a:pt x="4823" y="22266"/>
                      <a:pt x="4783" y="22225"/>
                      <a:pt x="4763" y="22185"/>
                    </a:cubicBezTo>
                    <a:cubicBezTo>
                      <a:pt x="4642" y="21944"/>
                      <a:pt x="4501" y="21723"/>
                      <a:pt x="4381" y="21482"/>
                    </a:cubicBezTo>
                    <a:lnTo>
                      <a:pt x="4260" y="21261"/>
                    </a:lnTo>
                    <a:lnTo>
                      <a:pt x="3999" y="20778"/>
                    </a:lnTo>
                    <a:lnTo>
                      <a:pt x="3858" y="20477"/>
                    </a:lnTo>
                    <a:lnTo>
                      <a:pt x="3657" y="20055"/>
                    </a:lnTo>
                    <a:cubicBezTo>
                      <a:pt x="3597" y="19955"/>
                      <a:pt x="3557" y="19854"/>
                      <a:pt x="3517" y="19754"/>
                    </a:cubicBezTo>
                    <a:cubicBezTo>
                      <a:pt x="3456" y="19653"/>
                      <a:pt x="3416" y="19533"/>
                      <a:pt x="3356" y="19412"/>
                    </a:cubicBezTo>
                    <a:cubicBezTo>
                      <a:pt x="3235" y="19131"/>
                      <a:pt x="3115" y="18849"/>
                      <a:pt x="3014" y="18588"/>
                    </a:cubicBezTo>
                    <a:cubicBezTo>
                      <a:pt x="2994" y="18528"/>
                      <a:pt x="2974" y="18488"/>
                      <a:pt x="2954" y="18447"/>
                    </a:cubicBezTo>
                    <a:cubicBezTo>
                      <a:pt x="2854" y="18166"/>
                      <a:pt x="2733" y="17905"/>
                      <a:pt x="2653" y="17624"/>
                    </a:cubicBezTo>
                    <a:cubicBezTo>
                      <a:pt x="2612" y="17523"/>
                      <a:pt x="2572" y="17443"/>
                      <a:pt x="2552" y="17342"/>
                    </a:cubicBezTo>
                    <a:cubicBezTo>
                      <a:pt x="2492" y="17182"/>
                      <a:pt x="2432" y="17021"/>
                      <a:pt x="2391" y="16840"/>
                    </a:cubicBezTo>
                    <a:cubicBezTo>
                      <a:pt x="2351" y="16719"/>
                      <a:pt x="2311" y="16599"/>
                      <a:pt x="2271" y="16478"/>
                    </a:cubicBezTo>
                    <a:cubicBezTo>
                      <a:pt x="2231" y="16378"/>
                      <a:pt x="2190" y="16237"/>
                      <a:pt x="2150" y="16096"/>
                    </a:cubicBezTo>
                    <a:cubicBezTo>
                      <a:pt x="2110" y="15956"/>
                      <a:pt x="2070" y="15815"/>
                      <a:pt x="2030" y="15674"/>
                    </a:cubicBezTo>
                    <a:cubicBezTo>
                      <a:pt x="2010" y="15574"/>
                      <a:pt x="1989" y="15473"/>
                      <a:pt x="1969" y="15373"/>
                    </a:cubicBezTo>
                    <a:cubicBezTo>
                      <a:pt x="1909" y="15212"/>
                      <a:pt x="1869" y="15031"/>
                      <a:pt x="1829" y="14871"/>
                    </a:cubicBezTo>
                    <a:cubicBezTo>
                      <a:pt x="1829" y="14810"/>
                      <a:pt x="1809" y="14750"/>
                      <a:pt x="1788" y="14690"/>
                    </a:cubicBezTo>
                    <a:cubicBezTo>
                      <a:pt x="1748" y="14449"/>
                      <a:pt x="1688" y="14228"/>
                      <a:pt x="1648" y="14007"/>
                    </a:cubicBezTo>
                    <a:cubicBezTo>
                      <a:pt x="1648" y="13946"/>
                      <a:pt x="1628" y="13886"/>
                      <a:pt x="1628" y="13826"/>
                    </a:cubicBezTo>
                    <a:cubicBezTo>
                      <a:pt x="1588" y="13665"/>
                      <a:pt x="1567" y="13504"/>
                      <a:pt x="1547" y="13323"/>
                    </a:cubicBezTo>
                    <a:cubicBezTo>
                      <a:pt x="1527" y="13243"/>
                      <a:pt x="1527" y="13163"/>
                      <a:pt x="1507" y="13082"/>
                    </a:cubicBezTo>
                    <a:cubicBezTo>
                      <a:pt x="1487" y="12941"/>
                      <a:pt x="1467" y="12801"/>
                      <a:pt x="1447" y="12660"/>
                    </a:cubicBezTo>
                    <a:cubicBezTo>
                      <a:pt x="1447" y="12580"/>
                      <a:pt x="1427" y="12499"/>
                      <a:pt x="1427" y="12419"/>
                    </a:cubicBezTo>
                    <a:cubicBezTo>
                      <a:pt x="1427" y="12278"/>
                      <a:pt x="1387" y="12138"/>
                      <a:pt x="1387" y="12017"/>
                    </a:cubicBezTo>
                    <a:cubicBezTo>
                      <a:pt x="1387" y="11937"/>
                      <a:pt x="1366" y="11856"/>
                      <a:pt x="1366" y="11756"/>
                    </a:cubicBezTo>
                    <a:cubicBezTo>
                      <a:pt x="1366" y="11615"/>
                      <a:pt x="1346" y="11475"/>
                      <a:pt x="1346" y="11334"/>
                    </a:cubicBezTo>
                    <a:lnTo>
                      <a:pt x="1346" y="11113"/>
                    </a:lnTo>
                    <a:lnTo>
                      <a:pt x="1346" y="10610"/>
                    </a:lnTo>
                    <a:lnTo>
                      <a:pt x="1346" y="10490"/>
                    </a:lnTo>
                    <a:lnTo>
                      <a:pt x="1346" y="9887"/>
                    </a:lnTo>
                    <a:cubicBezTo>
                      <a:pt x="1346" y="9827"/>
                      <a:pt x="1346" y="9766"/>
                      <a:pt x="1346" y="9726"/>
                    </a:cubicBezTo>
                    <a:cubicBezTo>
                      <a:pt x="1346" y="9566"/>
                      <a:pt x="1366" y="9425"/>
                      <a:pt x="1387" y="9284"/>
                    </a:cubicBezTo>
                    <a:cubicBezTo>
                      <a:pt x="1387" y="9204"/>
                      <a:pt x="1407" y="9123"/>
                      <a:pt x="1407" y="9043"/>
                    </a:cubicBezTo>
                    <a:cubicBezTo>
                      <a:pt x="1407" y="8943"/>
                      <a:pt x="1427" y="8802"/>
                      <a:pt x="1447" y="8681"/>
                    </a:cubicBezTo>
                    <a:cubicBezTo>
                      <a:pt x="1467" y="8581"/>
                      <a:pt x="1467" y="8501"/>
                      <a:pt x="1487" y="8420"/>
                    </a:cubicBezTo>
                    <a:cubicBezTo>
                      <a:pt x="1507" y="8320"/>
                      <a:pt x="1527" y="8219"/>
                      <a:pt x="1547" y="8119"/>
                    </a:cubicBezTo>
                    <a:cubicBezTo>
                      <a:pt x="1547" y="8018"/>
                      <a:pt x="1567" y="7918"/>
                      <a:pt x="1588" y="7817"/>
                    </a:cubicBezTo>
                    <a:lnTo>
                      <a:pt x="1648" y="7536"/>
                    </a:lnTo>
                    <a:cubicBezTo>
                      <a:pt x="1688" y="7415"/>
                      <a:pt x="1728" y="7295"/>
                      <a:pt x="1748" y="7174"/>
                    </a:cubicBezTo>
                    <a:cubicBezTo>
                      <a:pt x="1768" y="7114"/>
                      <a:pt x="1788" y="7034"/>
                      <a:pt x="1809" y="6953"/>
                    </a:cubicBezTo>
                    <a:cubicBezTo>
                      <a:pt x="1869" y="6752"/>
                      <a:pt x="1929" y="6551"/>
                      <a:pt x="2010" y="6370"/>
                    </a:cubicBezTo>
                    <a:lnTo>
                      <a:pt x="2010" y="6350"/>
                    </a:lnTo>
                    <a:cubicBezTo>
                      <a:pt x="2090" y="6149"/>
                      <a:pt x="2170" y="5948"/>
                      <a:pt x="2251" y="5748"/>
                    </a:cubicBezTo>
                    <a:cubicBezTo>
                      <a:pt x="2291" y="5667"/>
                      <a:pt x="2331" y="5587"/>
                      <a:pt x="2371" y="5506"/>
                    </a:cubicBezTo>
                    <a:cubicBezTo>
                      <a:pt x="2411" y="5426"/>
                      <a:pt x="2432" y="5386"/>
                      <a:pt x="2472" y="5326"/>
                    </a:cubicBezTo>
                    <a:cubicBezTo>
                      <a:pt x="2492" y="5265"/>
                      <a:pt x="2572" y="5145"/>
                      <a:pt x="2632" y="5064"/>
                    </a:cubicBezTo>
                    <a:lnTo>
                      <a:pt x="2713" y="4904"/>
                    </a:lnTo>
                    <a:cubicBezTo>
                      <a:pt x="2793" y="4783"/>
                      <a:pt x="2874" y="4642"/>
                      <a:pt x="2974" y="4522"/>
                    </a:cubicBezTo>
                    <a:lnTo>
                      <a:pt x="3014" y="4461"/>
                    </a:lnTo>
                    <a:cubicBezTo>
                      <a:pt x="3095" y="4361"/>
                      <a:pt x="3175" y="4260"/>
                      <a:pt x="3255" y="4180"/>
                    </a:cubicBezTo>
                    <a:lnTo>
                      <a:pt x="3336" y="4080"/>
                    </a:lnTo>
                    <a:cubicBezTo>
                      <a:pt x="3416" y="3979"/>
                      <a:pt x="3497" y="3879"/>
                      <a:pt x="3577" y="3798"/>
                    </a:cubicBezTo>
                    <a:lnTo>
                      <a:pt x="3637" y="3738"/>
                    </a:lnTo>
                    <a:cubicBezTo>
                      <a:pt x="3738" y="3638"/>
                      <a:pt x="3858" y="3537"/>
                      <a:pt x="3959" y="3457"/>
                    </a:cubicBezTo>
                    <a:lnTo>
                      <a:pt x="4059" y="3376"/>
                    </a:lnTo>
                    <a:cubicBezTo>
                      <a:pt x="4140" y="3296"/>
                      <a:pt x="4240" y="3236"/>
                      <a:pt x="4320" y="3175"/>
                    </a:cubicBezTo>
                    <a:cubicBezTo>
                      <a:pt x="4361" y="3135"/>
                      <a:pt x="4401" y="3115"/>
                      <a:pt x="4441" y="3095"/>
                    </a:cubicBezTo>
                    <a:cubicBezTo>
                      <a:pt x="4562" y="3015"/>
                      <a:pt x="4682" y="2934"/>
                      <a:pt x="4803" y="2854"/>
                    </a:cubicBezTo>
                    <a:cubicBezTo>
                      <a:pt x="4863" y="2834"/>
                      <a:pt x="4903" y="2794"/>
                      <a:pt x="4943" y="2753"/>
                    </a:cubicBezTo>
                    <a:cubicBezTo>
                      <a:pt x="4963" y="2733"/>
                      <a:pt x="4963" y="2713"/>
                      <a:pt x="4984" y="2713"/>
                    </a:cubicBezTo>
                    <a:cubicBezTo>
                      <a:pt x="4984" y="2693"/>
                      <a:pt x="5004" y="2673"/>
                      <a:pt x="5024" y="2653"/>
                    </a:cubicBezTo>
                    <a:cubicBezTo>
                      <a:pt x="5024" y="2633"/>
                      <a:pt x="5044" y="2613"/>
                      <a:pt x="5064" y="2573"/>
                    </a:cubicBezTo>
                    <a:cubicBezTo>
                      <a:pt x="5064" y="2552"/>
                      <a:pt x="5064" y="2532"/>
                      <a:pt x="5084" y="2532"/>
                    </a:cubicBezTo>
                    <a:cubicBezTo>
                      <a:pt x="5084" y="2492"/>
                      <a:pt x="5084" y="2472"/>
                      <a:pt x="5104" y="2452"/>
                    </a:cubicBezTo>
                    <a:cubicBezTo>
                      <a:pt x="5104" y="2432"/>
                      <a:pt x="5104" y="2412"/>
                      <a:pt x="5104" y="2392"/>
                    </a:cubicBezTo>
                    <a:cubicBezTo>
                      <a:pt x="5124" y="2392"/>
                      <a:pt x="5124" y="2372"/>
                      <a:pt x="5104" y="2372"/>
                    </a:cubicBezTo>
                    <a:lnTo>
                      <a:pt x="5104" y="2351"/>
                    </a:lnTo>
                    <a:lnTo>
                      <a:pt x="5104" y="2291"/>
                    </a:lnTo>
                    <a:lnTo>
                      <a:pt x="5104" y="2231"/>
                    </a:lnTo>
                    <a:lnTo>
                      <a:pt x="5104" y="2191"/>
                    </a:lnTo>
                    <a:lnTo>
                      <a:pt x="5104" y="2130"/>
                    </a:lnTo>
                    <a:lnTo>
                      <a:pt x="5245" y="2130"/>
                    </a:lnTo>
                    <a:lnTo>
                      <a:pt x="5245" y="2090"/>
                    </a:lnTo>
                    <a:cubicBezTo>
                      <a:pt x="5245" y="2070"/>
                      <a:pt x="5245" y="2050"/>
                      <a:pt x="5245" y="2030"/>
                    </a:cubicBezTo>
                    <a:cubicBezTo>
                      <a:pt x="5245" y="2010"/>
                      <a:pt x="5245" y="1990"/>
                      <a:pt x="5245" y="1970"/>
                    </a:cubicBezTo>
                    <a:cubicBezTo>
                      <a:pt x="5245" y="1950"/>
                      <a:pt x="5245" y="1929"/>
                      <a:pt x="5245" y="1909"/>
                    </a:cubicBezTo>
                    <a:lnTo>
                      <a:pt x="5245" y="1869"/>
                    </a:lnTo>
                    <a:lnTo>
                      <a:pt x="5245" y="1849"/>
                    </a:lnTo>
                    <a:cubicBezTo>
                      <a:pt x="5245" y="1829"/>
                      <a:pt x="5245" y="1809"/>
                      <a:pt x="5245" y="1789"/>
                    </a:cubicBezTo>
                    <a:cubicBezTo>
                      <a:pt x="5245" y="1769"/>
                      <a:pt x="5225" y="1749"/>
                      <a:pt x="5225" y="1729"/>
                    </a:cubicBezTo>
                    <a:lnTo>
                      <a:pt x="5205" y="1668"/>
                    </a:lnTo>
                    <a:cubicBezTo>
                      <a:pt x="5205" y="1648"/>
                      <a:pt x="5205" y="1628"/>
                      <a:pt x="5205" y="1608"/>
                    </a:cubicBezTo>
                    <a:cubicBezTo>
                      <a:pt x="5205" y="1588"/>
                      <a:pt x="5185" y="1568"/>
                      <a:pt x="5185" y="1548"/>
                    </a:cubicBezTo>
                    <a:cubicBezTo>
                      <a:pt x="5164" y="1528"/>
                      <a:pt x="5164" y="1487"/>
                      <a:pt x="5144" y="1467"/>
                    </a:cubicBezTo>
                    <a:cubicBezTo>
                      <a:pt x="5144" y="1447"/>
                      <a:pt x="5124" y="1407"/>
                      <a:pt x="5124" y="1387"/>
                    </a:cubicBezTo>
                    <a:cubicBezTo>
                      <a:pt x="5104" y="1367"/>
                      <a:pt x="5104" y="1347"/>
                      <a:pt x="5084" y="1327"/>
                    </a:cubicBezTo>
                    <a:lnTo>
                      <a:pt x="5084" y="1307"/>
                    </a:lnTo>
                    <a:lnTo>
                      <a:pt x="5084" y="1266"/>
                    </a:lnTo>
                    <a:cubicBezTo>
                      <a:pt x="5064" y="1226"/>
                      <a:pt x="5044" y="1186"/>
                      <a:pt x="5024" y="1146"/>
                    </a:cubicBezTo>
                    <a:cubicBezTo>
                      <a:pt x="4984" y="1106"/>
                      <a:pt x="4963" y="1065"/>
                      <a:pt x="4943" y="1005"/>
                    </a:cubicBezTo>
                    <a:cubicBezTo>
                      <a:pt x="4903" y="925"/>
                      <a:pt x="4843" y="844"/>
                      <a:pt x="4783" y="764"/>
                    </a:cubicBezTo>
                    <a:lnTo>
                      <a:pt x="4742" y="704"/>
                    </a:lnTo>
                    <a:cubicBezTo>
                      <a:pt x="4722" y="684"/>
                      <a:pt x="4702" y="664"/>
                      <a:pt x="4682" y="643"/>
                    </a:cubicBezTo>
                    <a:cubicBezTo>
                      <a:pt x="4662" y="623"/>
                      <a:pt x="4622" y="563"/>
                      <a:pt x="4602" y="523"/>
                    </a:cubicBezTo>
                    <a:lnTo>
                      <a:pt x="4562" y="503"/>
                    </a:lnTo>
                    <a:lnTo>
                      <a:pt x="4562" y="483"/>
                    </a:lnTo>
                    <a:lnTo>
                      <a:pt x="4521" y="442"/>
                    </a:lnTo>
                    <a:lnTo>
                      <a:pt x="4461" y="382"/>
                    </a:lnTo>
                    <a:lnTo>
                      <a:pt x="4401" y="342"/>
                    </a:lnTo>
                    <a:lnTo>
                      <a:pt x="4341" y="302"/>
                    </a:lnTo>
                    <a:lnTo>
                      <a:pt x="4300" y="262"/>
                    </a:lnTo>
                    <a:lnTo>
                      <a:pt x="4240" y="221"/>
                    </a:lnTo>
                    <a:lnTo>
                      <a:pt x="4200" y="181"/>
                    </a:lnTo>
                    <a:lnTo>
                      <a:pt x="4160" y="161"/>
                    </a:lnTo>
                    <a:lnTo>
                      <a:pt x="4140" y="161"/>
                    </a:lnTo>
                    <a:lnTo>
                      <a:pt x="4099" y="141"/>
                    </a:lnTo>
                    <a:lnTo>
                      <a:pt x="4059" y="121"/>
                    </a:lnTo>
                    <a:lnTo>
                      <a:pt x="4019" y="121"/>
                    </a:lnTo>
                    <a:lnTo>
                      <a:pt x="3919" y="61"/>
                    </a:lnTo>
                    <a:lnTo>
                      <a:pt x="3878" y="41"/>
                    </a:lnTo>
                    <a:lnTo>
                      <a:pt x="3838" y="20"/>
                    </a:lnTo>
                    <a:lnTo>
                      <a:pt x="3778" y="0"/>
                    </a:lnTo>
                    <a:close/>
                    <a:moveTo>
                      <a:pt x="3402" y="24811"/>
                    </a:moveTo>
                    <a:lnTo>
                      <a:pt x="3356" y="24838"/>
                    </a:lnTo>
                    <a:cubicBezTo>
                      <a:pt x="3370" y="24831"/>
                      <a:pt x="3386" y="24822"/>
                      <a:pt x="3402" y="24811"/>
                    </a:cubicBez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>
                <a:off x="2099330" y="2404850"/>
                <a:ext cx="43725" cy="420000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6800" extrusionOk="0">
                    <a:moveTo>
                      <a:pt x="1748" y="1"/>
                    </a:moveTo>
                    <a:lnTo>
                      <a:pt x="382" y="824"/>
                    </a:lnTo>
                    <a:lnTo>
                      <a:pt x="322" y="16056"/>
                    </a:lnTo>
                    <a:cubicBezTo>
                      <a:pt x="322" y="16137"/>
                      <a:pt x="322" y="16237"/>
                      <a:pt x="301" y="16318"/>
                    </a:cubicBezTo>
                    <a:cubicBezTo>
                      <a:pt x="281" y="16378"/>
                      <a:pt x="261" y="16458"/>
                      <a:pt x="241" y="16519"/>
                    </a:cubicBezTo>
                    <a:cubicBezTo>
                      <a:pt x="221" y="16559"/>
                      <a:pt x="181" y="16599"/>
                      <a:pt x="161" y="16639"/>
                    </a:cubicBezTo>
                    <a:cubicBezTo>
                      <a:pt x="141" y="16659"/>
                      <a:pt x="121" y="16679"/>
                      <a:pt x="121" y="16679"/>
                    </a:cubicBezTo>
                    <a:cubicBezTo>
                      <a:pt x="80" y="16719"/>
                      <a:pt x="40" y="16760"/>
                      <a:pt x="0" y="16800"/>
                    </a:cubicBezTo>
                    <a:lnTo>
                      <a:pt x="1407" y="15976"/>
                    </a:lnTo>
                    <a:cubicBezTo>
                      <a:pt x="1447" y="15936"/>
                      <a:pt x="1507" y="15916"/>
                      <a:pt x="1527" y="15875"/>
                    </a:cubicBezTo>
                    <a:cubicBezTo>
                      <a:pt x="1547" y="15855"/>
                      <a:pt x="1547" y="15835"/>
                      <a:pt x="1567" y="15835"/>
                    </a:cubicBezTo>
                    <a:cubicBezTo>
                      <a:pt x="1588" y="15815"/>
                      <a:pt x="1588" y="15795"/>
                      <a:pt x="1608" y="15775"/>
                    </a:cubicBezTo>
                    <a:cubicBezTo>
                      <a:pt x="1628" y="15755"/>
                      <a:pt x="1648" y="15715"/>
                      <a:pt x="1648" y="15695"/>
                    </a:cubicBezTo>
                    <a:lnTo>
                      <a:pt x="1688" y="15634"/>
                    </a:lnTo>
                    <a:cubicBezTo>
                      <a:pt x="1688" y="15614"/>
                      <a:pt x="1688" y="15594"/>
                      <a:pt x="1708" y="15574"/>
                    </a:cubicBezTo>
                    <a:lnTo>
                      <a:pt x="1708" y="15514"/>
                    </a:lnTo>
                    <a:lnTo>
                      <a:pt x="1708" y="15494"/>
                    </a:lnTo>
                    <a:cubicBezTo>
                      <a:pt x="1708" y="15474"/>
                      <a:pt x="1708" y="15474"/>
                      <a:pt x="1708" y="15474"/>
                    </a:cubicBezTo>
                    <a:lnTo>
                      <a:pt x="1708" y="15413"/>
                    </a:lnTo>
                    <a:cubicBezTo>
                      <a:pt x="1708" y="15393"/>
                      <a:pt x="1708" y="15373"/>
                      <a:pt x="1708" y="15353"/>
                    </a:cubicBezTo>
                    <a:lnTo>
                      <a:pt x="1708" y="15293"/>
                    </a:lnTo>
                    <a:lnTo>
                      <a:pt x="1708" y="15232"/>
                    </a:lnTo>
                    <a:lnTo>
                      <a:pt x="1748" y="1"/>
                    </a:ln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0"/>
              <p:cNvSpPr/>
              <p:nvPr/>
            </p:nvSpPr>
            <p:spPr>
              <a:xfrm>
                <a:off x="1974825" y="2153575"/>
                <a:ext cx="213525" cy="673425"/>
              </a:xfrm>
              <a:custGeom>
                <a:avLst/>
                <a:gdLst/>
                <a:ahLst/>
                <a:cxnLst/>
                <a:rect l="l" t="t" r="r" b="b"/>
                <a:pathLst>
                  <a:path w="8541" h="26937" extrusionOk="0">
                    <a:moveTo>
                      <a:pt x="2372" y="0"/>
                    </a:moveTo>
                    <a:cubicBezTo>
                      <a:pt x="976" y="0"/>
                      <a:pt x="14" y="1111"/>
                      <a:pt x="0" y="3018"/>
                    </a:cubicBezTo>
                    <a:cubicBezTo>
                      <a:pt x="0" y="5249"/>
                      <a:pt x="1306" y="7921"/>
                      <a:pt x="3095" y="9529"/>
                    </a:cubicBezTo>
                    <a:lnTo>
                      <a:pt x="3055" y="24761"/>
                    </a:lnTo>
                    <a:cubicBezTo>
                      <a:pt x="3095" y="25585"/>
                      <a:pt x="3517" y="26328"/>
                      <a:pt x="4200" y="26770"/>
                    </a:cubicBezTo>
                    <a:cubicBezTo>
                      <a:pt x="4390" y="26883"/>
                      <a:pt x="4569" y="26936"/>
                      <a:pt x="4727" y="26936"/>
                    </a:cubicBezTo>
                    <a:cubicBezTo>
                      <a:pt x="5106" y="26936"/>
                      <a:pt x="5366" y="26632"/>
                      <a:pt x="5366" y="26107"/>
                    </a:cubicBezTo>
                    <a:lnTo>
                      <a:pt x="5426" y="10875"/>
                    </a:lnTo>
                    <a:cubicBezTo>
                      <a:pt x="5680" y="10939"/>
                      <a:pt x="5926" y="10970"/>
                      <a:pt x="6159" y="10970"/>
                    </a:cubicBezTo>
                    <a:cubicBezTo>
                      <a:pt x="7549" y="10970"/>
                      <a:pt x="8520" y="9868"/>
                      <a:pt x="8520" y="7942"/>
                    </a:cubicBezTo>
                    <a:cubicBezTo>
                      <a:pt x="8541" y="5249"/>
                      <a:pt x="6632" y="1953"/>
                      <a:pt x="4280" y="587"/>
                    </a:cubicBezTo>
                    <a:cubicBezTo>
                      <a:pt x="3595" y="188"/>
                      <a:pt x="2947" y="0"/>
                      <a:pt x="23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0"/>
              <p:cNvSpPr/>
              <p:nvPr/>
            </p:nvSpPr>
            <p:spPr>
              <a:xfrm>
                <a:off x="1999909" y="2137874"/>
                <a:ext cx="216550" cy="286875"/>
              </a:xfrm>
              <a:custGeom>
                <a:avLst/>
                <a:gdLst/>
                <a:ahLst/>
                <a:cxnLst/>
                <a:rect l="l" t="t" r="r" b="b"/>
                <a:pathLst>
                  <a:path w="8662" h="11475" extrusionOk="0">
                    <a:moveTo>
                      <a:pt x="94" y="1031"/>
                    </a:moveTo>
                    <a:cubicBezTo>
                      <a:pt x="65" y="1045"/>
                      <a:pt x="36" y="1062"/>
                      <a:pt x="0" y="1086"/>
                    </a:cubicBezTo>
                    <a:lnTo>
                      <a:pt x="94" y="1031"/>
                    </a:lnTo>
                    <a:close/>
                    <a:moveTo>
                      <a:pt x="2271" y="1"/>
                    </a:moveTo>
                    <a:cubicBezTo>
                      <a:pt x="2211" y="21"/>
                      <a:pt x="2151" y="21"/>
                      <a:pt x="2090" y="41"/>
                    </a:cubicBezTo>
                    <a:lnTo>
                      <a:pt x="2050" y="41"/>
                    </a:lnTo>
                    <a:cubicBezTo>
                      <a:pt x="1970" y="61"/>
                      <a:pt x="1869" y="81"/>
                      <a:pt x="1789" y="101"/>
                    </a:cubicBezTo>
                    <a:lnTo>
                      <a:pt x="1749" y="101"/>
                    </a:lnTo>
                    <a:lnTo>
                      <a:pt x="1628" y="161"/>
                    </a:lnTo>
                    <a:lnTo>
                      <a:pt x="1588" y="181"/>
                    </a:lnTo>
                    <a:lnTo>
                      <a:pt x="1427" y="262"/>
                    </a:lnTo>
                    <a:lnTo>
                      <a:pt x="94" y="1031"/>
                    </a:lnTo>
                    <a:lnTo>
                      <a:pt x="94" y="1031"/>
                    </a:lnTo>
                    <a:cubicBezTo>
                      <a:pt x="115" y="1022"/>
                      <a:pt x="136" y="1014"/>
                      <a:pt x="161" y="1005"/>
                    </a:cubicBezTo>
                    <a:lnTo>
                      <a:pt x="221" y="985"/>
                    </a:lnTo>
                    <a:cubicBezTo>
                      <a:pt x="262" y="965"/>
                      <a:pt x="282" y="945"/>
                      <a:pt x="322" y="925"/>
                    </a:cubicBezTo>
                    <a:lnTo>
                      <a:pt x="382" y="925"/>
                    </a:lnTo>
                    <a:cubicBezTo>
                      <a:pt x="463" y="885"/>
                      <a:pt x="543" y="865"/>
                      <a:pt x="643" y="845"/>
                    </a:cubicBezTo>
                    <a:lnTo>
                      <a:pt x="664" y="845"/>
                    </a:lnTo>
                    <a:cubicBezTo>
                      <a:pt x="724" y="824"/>
                      <a:pt x="804" y="824"/>
                      <a:pt x="864" y="804"/>
                    </a:cubicBezTo>
                    <a:lnTo>
                      <a:pt x="1427" y="804"/>
                    </a:lnTo>
                    <a:lnTo>
                      <a:pt x="1528" y="824"/>
                    </a:lnTo>
                    <a:lnTo>
                      <a:pt x="1628" y="845"/>
                    </a:lnTo>
                    <a:lnTo>
                      <a:pt x="1729" y="865"/>
                    </a:lnTo>
                    <a:lnTo>
                      <a:pt x="1809" y="865"/>
                    </a:lnTo>
                    <a:lnTo>
                      <a:pt x="1929" y="905"/>
                    </a:lnTo>
                    <a:lnTo>
                      <a:pt x="1990" y="925"/>
                    </a:lnTo>
                    <a:lnTo>
                      <a:pt x="2130" y="965"/>
                    </a:lnTo>
                    <a:lnTo>
                      <a:pt x="2191" y="985"/>
                    </a:lnTo>
                    <a:lnTo>
                      <a:pt x="2372" y="1045"/>
                    </a:lnTo>
                    <a:cubicBezTo>
                      <a:pt x="2432" y="1086"/>
                      <a:pt x="2512" y="1106"/>
                      <a:pt x="2573" y="1126"/>
                    </a:cubicBezTo>
                    <a:lnTo>
                      <a:pt x="2633" y="1166"/>
                    </a:lnTo>
                    <a:lnTo>
                      <a:pt x="2773" y="1226"/>
                    </a:lnTo>
                    <a:lnTo>
                      <a:pt x="2834" y="1267"/>
                    </a:lnTo>
                    <a:cubicBezTo>
                      <a:pt x="2894" y="1307"/>
                      <a:pt x="2974" y="1327"/>
                      <a:pt x="3035" y="1367"/>
                    </a:cubicBezTo>
                    <a:cubicBezTo>
                      <a:pt x="3175" y="1447"/>
                      <a:pt x="3316" y="1548"/>
                      <a:pt x="3457" y="1648"/>
                    </a:cubicBezTo>
                    <a:lnTo>
                      <a:pt x="3477" y="1668"/>
                    </a:lnTo>
                    <a:cubicBezTo>
                      <a:pt x="3617" y="1749"/>
                      <a:pt x="3738" y="1849"/>
                      <a:pt x="3859" y="1950"/>
                    </a:cubicBezTo>
                    <a:lnTo>
                      <a:pt x="3919" y="1990"/>
                    </a:lnTo>
                    <a:cubicBezTo>
                      <a:pt x="4039" y="2090"/>
                      <a:pt x="4160" y="2191"/>
                      <a:pt x="4281" y="2311"/>
                    </a:cubicBezTo>
                    <a:cubicBezTo>
                      <a:pt x="4301" y="2332"/>
                      <a:pt x="4301" y="2352"/>
                      <a:pt x="4321" y="2352"/>
                    </a:cubicBezTo>
                    <a:cubicBezTo>
                      <a:pt x="4441" y="2452"/>
                      <a:pt x="4522" y="2553"/>
                      <a:pt x="4622" y="2653"/>
                    </a:cubicBezTo>
                    <a:lnTo>
                      <a:pt x="4703" y="2733"/>
                    </a:lnTo>
                    <a:cubicBezTo>
                      <a:pt x="4783" y="2814"/>
                      <a:pt x="4843" y="2894"/>
                      <a:pt x="4924" y="2995"/>
                    </a:cubicBezTo>
                    <a:cubicBezTo>
                      <a:pt x="4984" y="3075"/>
                      <a:pt x="5024" y="3115"/>
                      <a:pt x="5084" y="3176"/>
                    </a:cubicBezTo>
                    <a:cubicBezTo>
                      <a:pt x="5125" y="3236"/>
                      <a:pt x="5225" y="3356"/>
                      <a:pt x="5305" y="3457"/>
                    </a:cubicBezTo>
                    <a:cubicBezTo>
                      <a:pt x="5346" y="3497"/>
                      <a:pt x="5386" y="3557"/>
                      <a:pt x="5426" y="3618"/>
                    </a:cubicBezTo>
                    <a:cubicBezTo>
                      <a:pt x="5506" y="3738"/>
                      <a:pt x="5587" y="3859"/>
                      <a:pt x="5667" y="3979"/>
                    </a:cubicBezTo>
                    <a:cubicBezTo>
                      <a:pt x="5687" y="4020"/>
                      <a:pt x="5707" y="4040"/>
                      <a:pt x="5727" y="4060"/>
                    </a:cubicBezTo>
                    <a:cubicBezTo>
                      <a:pt x="5828" y="4220"/>
                      <a:pt x="5928" y="4381"/>
                      <a:pt x="6029" y="4542"/>
                    </a:cubicBezTo>
                    <a:cubicBezTo>
                      <a:pt x="6049" y="4602"/>
                      <a:pt x="6069" y="4642"/>
                      <a:pt x="6089" y="4683"/>
                    </a:cubicBezTo>
                    <a:cubicBezTo>
                      <a:pt x="6170" y="4803"/>
                      <a:pt x="6230" y="4924"/>
                      <a:pt x="6290" y="5044"/>
                    </a:cubicBezTo>
                    <a:cubicBezTo>
                      <a:pt x="6330" y="5105"/>
                      <a:pt x="6350" y="5165"/>
                      <a:pt x="6391" y="5245"/>
                    </a:cubicBezTo>
                    <a:cubicBezTo>
                      <a:pt x="6431" y="5346"/>
                      <a:pt x="6491" y="5446"/>
                      <a:pt x="6531" y="5547"/>
                    </a:cubicBezTo>
                    <a:cubicBezTo>
                      <a:pt x="6551" y="5587"/>
                      <a:pt x="6551" y="5627"/>
                      <a:pt x="6571" y="5667"/>
                    </a:cubicBezTo>
                    <a:cubicBezTo>
                      <a:pt x="6632" y="5788"/>
                      <a:pt x="6692" y="5908"/>
                      <a:pt x="6732" y="6049"/>
                    </a:cubicBezTo>
                    <a:lnTo>
                      <a:pt x="6772" y="6150"/>
                    </a:lnTo>
                    <a:cubicBezTo>
                      <a:pt x="6833" y="6290"/>
                      <a:pt x="6873" y="6451"/>
                      <a:pt x="6933" y="6612"/>
                    </a:cubicBezTo>
                    <a:cubicBezTo>
                      <a:pt x="6933" y="6632"/>
                      <a:pt x="6933" y="6652"/>
                      <a:pt x="6953" y="6672"/>
                    </a:cubicBezTo>
                    <a:cubicBezTo>
                      <a:pt x="6993" y="6833"/>
                      <a:pt x="7034" y="6994"/>
                      <a:pt x="7074" y="7154"/>
                    </a:cubicBezTo>
                    <a:lnTo>
                      <a:pt x="7074" y="7195"/>
                    </a:lnTo>
                    <a:cubicBezTo>
                      <a:pt x="7114" y="7355"/>
                      <a:pt x="7134" y="7536"/>
                      <a:pt x="7174" y="7697"/>
                    </a:cubicBezTo>
                    <a:cubicBezTo>
                      <a:pt x="7194" y="7858"/>
                      <a:pt x="7214" y="8039"/>
                      <a:pt x="7235" y="8199"/>
                    </a:cubicBezTo>
                    <a:lnTo>
                      <a:pt x="7235" y="8239"/>
                    </a:lnTo>
                    <a:cubicBezTo>
                      <a:pt x="7235" y="8400"/>
                      <a:pt x="7255" y="8581"/>
                      <a:pt x="7255" y="8742"/>
                    </a:cubicBezTo>
                    <a:cubicBezTo>
                      <a:pt x="7255" y="8903"/>
                      <a:pt x="7235" y="9063"/>
                      <a:pt x="7235" y="9204"/>
                    </a:cubicBezTo>
                    <a:cubicBezTo>
                      <a:pt x="7235" y="9224"/>
                      <a:pt x="7235" y="9244"/>
                      <a:pt x="7235" y="9244"/>
                    </a:cubicBezTo>
                    <a:cubicBezTo>
                      <a:pt x="7214" y="9385"/>
                      <a:pt x="7194" y="9526"/>
                      <a:pt x="7174" y="9646"/>
                    </a:cubicBezTo>
                    <a:cubicBezTo>
                      <a:pt x="7174" y="9666"/>
                      <a:pt x="7174" y="9686"/>
                      <a:pt x="7174" y="9706"/>
                    </a:cubicBezTo>
                    <a:cubicBezTo>
                      <a:pt x="7134" y="9827"/>
                      <a:pt x="7114" y="9948"/>
                      <a:pt x="7074" y="10048"/>
                    </a:cubicBezTo>
                    <a:cubicBezTo>
                      <a:pt x="7074" y="10068"/>
                      <a:pt x="7054" y="10088"/>
                      <a:pt x="7054" y="10108"/>
                    </a:cubicBezTo>
                    <a:cubicBezTo>
                      <a:pt x="7014" y="10229"/>
                      <a:pt x="6973" y="10329"/>
                      <a:pt x="6933" y="10430"/>
                    </a:cubicBezTo>
                    <a:lnTo>
                      <a:pt x="6933" y="10450"/>
                    </a:lnTo>
                    <a:cubicBezTo>
                      <a:pt x="6893" y="10550"/>
                      <a:pt x="6833" y="10671"/>
                      <a:pt x="6772" y="10771"/>
                    </a:cubicBezTo>
                    <a:lnTo>
                      <a:pt x="6732" y="10812"/>
                    </a:lnTo>
                    <a:cubicBezTo>
                      <a:pt x="6692" y="10872"/>
                      <a:pt x="6632" y="10952"/>
                      <a:pt x="6571" y="11013"/>
                    </a:cubicBezTo>
                    <a:lnTo>
                      <a:pt x="6511" y="11093"/>
                    </a:lnTo>
                    <a:cubicBezTo>
                      <a:pt x="6451" y="11153"/>
                      <a:pt x="6411" y="11193"/>
                      <a:pt x="6350" y="11254"/>
                    </a:cubicBezTo>
                    <a:lnTo>
                      <a:pt x="6270" y="11314"/>
                    </a:lnTo>
                    <a:cubicBezTo>
                      <a:pt x="6221" y="11350"/>
                      <a:pt x="6173" y="11387"/>
                      <a:pt x="6124" y="11419"/>
                    </a:cubicBezTo>
                    <a:lnTo>
                      <a:pt x="6124" y="11419"/>
                    </a:lnTo>
                    <a:lnTo>
                      <a:pt x="7435" y="10651"/>
                    </a:lnTo>
                    <a:cubicBezTo>
                      <a:pt x="7536" y="10611"/>
                      <a:pt x="7616" y="10550"/>
                      <a:pt x="7697" y="10490"/>
                    </a:cubicBezTo>
                    <a:lnTo>
                      <a:pt x="7757" y="10430"/>
                    </a:lnTo>
                    <a:cubicBezTo>
                      <a:pt x="7817" y="10370"/>
                      <a:pt x="7878" y="10329"/>
                      <a:pt x="7918" y="10269"/>
                    </a:cubicBezTo>
                    <a:lnTo>
                      <a:pt x="7978" y="10189"/>
                    </a:lnTo>
                    <a:cubicBezTo>
                      <a:pt x="8038" y="10128"/>
                      <a:pt x="8099" y="10048"/>
                      <a:pt x="8159" y="9988"/>
                    </a:cubicBezTo>
                    <a:lnTo>
                      <a:pt x="8179" y="9948"/>
                    </a:lnTo>
                    <a:cubicBezTo>
                      <a:pt x="8239" y="9847"/>
                      <a:pt x="8300" y="9747"/>
                      <a:pt x="8340" y="9646"/>
                    </a:cubicBezTo>
                    <a:cubicBezTo>
                      <a:pt x="8340" y="9626"/>
                      <a:pt x="8340" y="9626"/>
                      <a:pt x="8360" y="9606"/>
                    </a:cubicBezTo>
                    <a:cubicBezTo>
                      <a:pt x="8380" y="9546"/>
                      <a:pt x="8420" y="9485"/>
                      <a:pt x="8440" y="9405"/>
                    </a:cubicBezTo>
                    <a:cubicBezTo>
                      <a:pt x="8440" y="9385"/>
                      <a:pt x="8460" y="9345"/>
                      <a:pt x="8460" y="9304"/>
                    </a:cubicBezTo>
                    <a:lnTo>
                      <a:pt x="8501" y="9244"/>
                    </a:lnTo>
                    <a:cubicBezTo>
                      <a:pt x="8501" y="9224"/>
                      <a:pt x="8501" y="9204"/>
                      <a:pt x="8521" y="9184"/>
                    </a:cubicBezTo>
                    <a:cubicBezTo>
                      <a:pt x="8541" y="9124"/>
                      <a:pt x="8541" y="9043"/>
                      <a:pt x="8561" y="8963"/>
                    </a:cubicBezTo>
                    <a:lnTo>
                      <a:pt x="8581" y="8903"/>
                    </a:lnTo>
                    <a:lnTo>
                      <a:pt x="8581" y="8842"/>
                    </a:lnTo>
                    <a:cubicBezTo>
                      <a:pt x="8581" y="8822"/>
                      <a:pt x="8601" y="8782"/>
                      <a:pt x="8601" y="8762"/>
                    </a:cubicBezTo>
                    <a:cubicBezTo>
                      <a:pt x="8601" y="8742"/>
                      <a:pt x="8621" y="8621"/>
                      <a:pt x="8621" y="8561"/>
                    </a:cubicBezTo>
                    <a:cubicBezTo>
                      <a:pt x="8641" y="8481"/>
                      <a:pt x="8621" y="8481"/>
                      <a:pt x="8621" y="8440"/>
                    </a:cubicBezTo>
                    <a:lnTo>
                      <a:pt x="8621" y="8400"/>
                    </a:lnTo>
                    <a:lnTo>
                      <a:pt x="8621" y="8360"/>
                    </a:lnTo>
                    <a:cubicBezTo>
                      <a:pt x="8621" y="8300"/>
                      <a:pt x="8621" y="8219"/>
                      <a:pt x="8641" y="8159"/>
                    </a:cubicBezTo>
                    <a:cubicBezTo>
                      <a:pt x="8661" y="8079"/>
                      <a:pt x="8641" y="8018"/>
                      <a:pt x="8641" y="7958"/>
                    </a:cubicBezTo>
                    <a:lnTo>
                      <a:pt x="8641" y="7938"/>
                    </a:lnTo>
                    <a:cubicBezTo>
                      <a:pt x="8641" y="7797"/>
                      <a:pt x="8641" y="7757"/>
                      <a:pt x="8641" y="7677"/>
                    </a:cubicBezTo>
                    <a:lnTo>
                      <a:pt x="8641" y="7476"/>
                    </a:lnTo>
                    <a:lnTo>
                      <a:pt x="8641" y="7375"/>
                    </a:lnTo>
                    <a:lnTo>
                      <a:pt x="8641" y="7335"/>
                    </a:lnTo>
                    <a:lnTo>
                      <a:pt x="8641" y="7255"/>
                    </a:lnTo>
                    <a:cubicBezTo>
                      <a:pt x="8641" y="7195"/>
                      <a:pt x="8641" y="7114"/>
                      <a:pt x="8621" y="7054"/>
                    </a:cubicBezTo>
                    <a:cubicBezTo>
                      <a:pt x="8601" y="6973"/>
                      <a:pt x="8601" y="6913"/>
                      <a:pt x="8581" y="6833"/>
                    </a:cubicBezTo>
                    <a:cubicBezTo>
                      <a:pt x="8581" y="6752"/>
                      <a:pt x="8561" y="6692"/>
                      <a:pt x="8541" y="6612"/>
                    </a:cubicBezTo>
                    <a:cubicBezTo>
                      <a:pt x="8541" y="6551"/>
                      <a:pt x="8521" y="6471"/>
                      <a:pt x="8501" y="6391"/>
                    </a:cubicBezTo>
                    <a:lnTo>
                      <a:pt x="8480" y="6330"/>
                    </a:lnTo>
                    <a:cubicBezTo>
                      <a:pt x="8480" y="6310"/>
                      <a:pt x="8480" y="6290"/>
                      <a:pt x="8480" y="6270"/>
                    </a:cubicBezTo>
                    <a:cubicBezTo>
                      <a:pt x="8460" y="6250"/>
                      <a:pt x="8460" y="6190"/>
                      <a:pt x="8440" y="6150"/>
                    </a:cubicBezTo>
                    <a:cubicBezTo>
                      <a:pt x="8420" y="6069"/>
                      <a:pt x="8400" y="5989"/>
                      <a:pt x="8380" y="5908"/>
                    </a:cubicBezTo>
                    <a:lnTo>
                      <a:pt x="8340" y="5808"/>
                    </a:lnTo>
                    <a:cubicBezTo>
                      <a:pt x="8340" y="5788"/>
                      <a:pt x="8340" y="5748"/>
                      <a:pt x="8320" y="5728"/>
                    </a:cubicBezTo>
                    <a:lnTo>
                      <a:pt x="8300" y="5627"/>
                    </a:lnTo>
                    <a:cubicBezTo>
                      <a:pt x="8259" y="5547"/>
                      <a:pt x="8239" y="5446"/>
                      <a:pt x="8199" y="5346"/>
                    </a:cubicBezTo>
                    <a:cubicBezTo>
                      <a:pt x="8199" y="5326"/>
                      <a:pt x="8179" y="5306"/>
                      <a:pt x="8179" y="5265"/>
                    </a:cubicBezTo>
                    <a:lnTo>
                      <a:pt x="8139" y="5185"/>
                    </a:lnTo>
                    <a:cubicBezTo>
                      <a:pt x="8119" y="5125"/>
                      <a:pt x="8099" y="5064"/>
                      <a:pt x="8079" y="5024"/>
                    </a:cubicBezTo>
                    <a:cubicBezTo>
                      <a:pt x="8058" y="4964"/>
                      <a:pt x="8018" y="4864"/>
                      <a:pt x="7978" y="4783"/>
                    </a:cubicBezTo>
                    <a:cubicBezTo>
                      <a:pt x="7958" y="4743"/>
                      <a:pt x="7958" y="4723"/>
                      <a:pt x="7938" y="4683"/>
                    </a:cubicBezTo>
                    <a:cubicBezTo>
                      <a:pt x="7918" y="4663"/>
                      <a:pt x="7918" y="4642"/>
                      <a:pt x="7918" y="4642"/>
                    </a:cubicBezTo>
                    <a:lnTo>
                      <a:pt x="7777" y="4361"/>
                    </a:lnTo>
                    <a:cubicBezTo>
                      <a:pt x="7757" y="4301"/>
                      <a:pt x="7717" y="4220"/>
                      <a:pt x="7697" y="4160"/>
                    </a:cubicBezTo>
                    <a:lnTo>
                      <a:pt x="7697" y="4140"/>
                    </a:lnTo>
                    <a:cubicBezTo>
                      <a:pt x="7636" y="4040"/>
                      <a:pt x="7576" y="3919"/>
                      <a:pt x="7516" y="3819"/>
                    </a:cubicBezTo>
                    <a:cubicBezTo>
                      <a:pt x="7496" y="3778"/>
                      <a:pt x="7456" y="3718"/>
                      <a:pt x="7435" y="3678"/>
                    </a:cubicBezTo>
                    <a:cubicBezTo>
                      <a:pt x="7335" y="3517"/>
                      <a:pt x="7235" y="3356"/>
                      <a:pt x="7134" y="3196"/>
                    </a:cubicBezTo>
                    <a:cubicBezTo>
                      <a:pt x="7114" y="3176"/>
                      <a:pt x="7094" y="3135"/>
                      <a:pt x="7074" y="3115"/>
                    </a:cubicBezTo>
                    <a:cubicBezTo>
                      <a:pt x="6993" y="2975"/>
                      <a:pt x="6913" y="2854"/>
                      <a:pt x="6833" y="2733"/>
                    </a:cubicBezTo>
                    <a:cubicBezTo>
                      <a:pt x="6792" y="2673"/>
                      <a:pt x="6752" y="2633"/>
                      <a:pt x="6712" y="2573"/>
                    </a:cubicBezTo>
                    <a:cubicBezTo>
                      <a:pt x="6672" y="2533"/>
                      <a:pt x="6592" y="2412"/>
                      <a:pt x="6511" y="2332"/>
                    </a:cubicBezTo>
                    <a:lnTo>
                      <a:pt x="6491" y="2291"/>
                    </a:lnTo>
                    <a:cubicBezTo>
                      <a:pt x="6451" y="2231"/>
                      <a:pt x="6391" y="2171"/>
                      <a:pt x="6330" y="2111"/>
                    </a:cubicBezTo>
                    <a:cubicBezTo>
                      <a:pt x="6290" y="2050"/>
                      <a:pt x="6230" y="1990"/>
                      <a:pt x="6170" y="1910"/>
                    </a:cubicBezTo>
                    <a:lnTo>
                      <a:pt x="6129" y="1869"/>
                    </a:lnTo>
                    <a:lnTo>
                      <a:pt x="6049" y="1789"/>
                    </a:lnTo>
                    <a:lnTo>
                      <a:pt x="5888" y="1628"/>
                    </a:lnTo>
                    <a:lnTo>
                      <a:pt x="5748" y="1488"/>
                    </a:lnTo>
                    <a:lnTo>
                      <a:pt x="5687" y="1447"/>
                    </a:lnTo>
                    <a:cubicBezTo>
                      <a:pt x="5667" y="1427"/>
                      <a:pt x="5667" y="1427"/>
                      <a:pt x="5647" y="1407"/>
                    </a:cubicBezTo>
                    <a:cubicBezTo>
                      <a:pt x="5587" y="1347"/>
                      <a:pt x="5506" y="1267"/>
                      <a:pt x="5426" y="1206"/>
                    </a:cubicBezTo>
                    <a:lnTo>
                      <a:pt x="5326" y="1126"/>
                    </a:lnTo>
                    <a:lnTo>
                      <a:pt x="5285" y="1086"/>
                    </a:lnTo>
                    <a:lnTo>
                      <a:pt x="5225" y="1045"/>
                    </a:lnTo>
                    <a:lnTo>
                      <a:pt x="5024" y="905"/>
                    </a:lnTo>
                    <a:cubicBezTo>
                      <a:pt x="4984" y="865"/>
                      <a:pt x="4944" y="824"/>
                      <a:pt x="4883" y="804"/>
                    </a:cubicBezTo>
                    <a:lnTo>
                      <a:pt x="4863" y="784"/>
                    </a:lnTo>
                    <a:lnTo>
                      <a:pt x="4843" y="764"/>
                    </a:lnTo>
                    <a:cubicBezTo>
                      <a:pt x="4783" y="724"/>
                      <a:pt x="4723" y="684"/>
                      <a:pt x="4662" y="644"/>
                    </a:cubicBezTo>
                    <a:lnTo>
                      <a:pt x="4482" y="523"/>
                    </a:lnTo>
                    <a:lnTo>
                      <a:pt x="4441" y="503"/>
                    </a:lnTo>
                    <a:lnTo>
                      <a:pt x="4301" y="423"/>
                    </a:lnTo>
                    <a:lnTo>
                      <a:pt x="4260" y="402"/>
                    </a:lnTo>
                    <a:lnTo>
                      <a:pt x="4180" y="362"/>
                    </a:lnTo>
                    <a:lnTo>
                      <a:pt x="4140" y="342"/>
                    </a:lnTo>
                    <a:lnTo>
                      <a:pt x="4039" y="302"/>
                    </a:lnTo>
                    <a:lnTo>
                      <a:pt x="3979" y="262"/>
                    </a:lnTo>
                    <a:lnTo>
                      <a:pt x="3959" y="262"/>
                    </a:lnTo>
                    <a:lnTo>
                      <a:pt x="3798" y="201"/>
                    </a:lnTo>
                    <a:lnTo>
                      <a:pt x="3638" y="141"/>
                    </a:lnTo>
                    <a:lnTo>
                      <a:pt x="3597" y="141"/>
                    </a:lnTo>
                    <a:lnTo>
                      <a:pt x="3537" y="121"/>
                    </a:lnTo>
                    <a:lnTo>
                      <a:pt x="3457" y="81"/>
                    </a:lnTo>
                    <a:lnTo>
                      <a:pt x="3417" y="81"/>
                    </a:lnTo>
                    <a:lnTo>
                      <a:pt x="3336" y="61"/>
                    </a:lnTo>
                    <a:lnTo>
                      <a:pt x="3276" y="61"/>
                    </a:lnTo>
                    <a:lnTo>
                      <a:pt x="3216" y="41"/>
                    </a:lnTo>
                    <a:lnTo>
                      <a:pt x="3155" y="21"/>
                    </a:lnTo>
                    <a:lnTo>
                      <a:pt x="3035" y="21"/>
                    </a:lnTo>
                    <a:lnTo>
                      <a:pt x="2954" y="1"/>
                    </a:lnTo>
                    <a:close/>
                    <a:moveTo>
                      <a:pt x="6124" y="11419"/>
                    </a:moveTo>
                    <a:lnTo>
                      <a:pt x="6029" y="11475"/>
                    </a:lnTo>
                    <a:cubicBezTo>
                      <a:pt x="6061" y="11459"/>
                      <a:pt x="6092" y="11440"/>
                      <a:pt x="6124" y="11419"/>
                    </a:cubicBez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0"/>
              <p:cNvSpPr/>
              <p:nvPr/>
            </p:nvSpPr>
            <p:spPr>
              <a:xfrm>
                <a:off x="2203900" y="2188075"/>
                <a:ext cx="143200" cy="402075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16083" extrusionOk="0">
                    <a:moveTo>
                      <a:pt x="820" y="1"/>
                    </a:moveTo>
                    <a:cubicBezTo>
                      <a:pt x="708" y="1"/>
                      <a:pt x="594" y="23"/>
                      <a:pt x="483" y="71"/>
                    </a:cubicBezTo>
                    <a:cubicBezTo>
                      <a:pt x="41" y="332"/>
                      <a:pt x="41" y="1176"/>
                      <a:pt x="483" y="1960"/>
                    </a:cubicBezTo>
                    <a:cubicBezTo>
                      <a:pt x="3175" y="6602"/>
                      <a:pt x="3155" y="11625"/>
                      <a:pt x="463" y="13173"/>
                    </a:cubicBezTo>
                    <a:cubicBezTo>
                      <a:pt x="0" y="13434"/>
                      <a:pt x="0" y="14278"/>
                      <a:pt x="463" y="15062"/>
                    </a:cubicBezTo>
                    <a:cubicBezTo>
                      <a:pt x="664" y="15403"/>
                      <a:pt x="945" y="15705"/>
                      <a:pt x="1287" y="15926"/>
                    </a:cubicBezTo>
                    <a:cubicBezTo>
                      <a:pt x="1427" y="16031"/>
                      <a:pt x="1589" y="16082"/>
                      <a:pt x="1755" y="16082"/>
                    </a:cubicBezTo>
                    <a:cubicBezTo>
                      <a:pt x="1873" y="16082"/>
                      <a:pt x="1993" y="16056"/>
                      <a:pt x="2110" y="16006"/>
                    </a:cubicBezTo>
                    <a:cubicBezTo>
                      <a:pt x="5707" y="13956"/>
                      <a:pt x="5728" y="7225"/>
                      <a:pt x="2151" y="1015"/>
                    </a:cubicBezTo>
                    <a:cubicBezTo>
                      <a:pt x="1950" y="654"/>
                      <a:pt x="1668" y="372"/>
                      <a:pt x="1307" y="151"/>
                    </a:cubicBezTo>
                    <a:cubicBezTo>
                      <a:pt x="1161" y="54"/>
                      <a:pt x="993" y="1"/>
                      <a:pt x="8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0"/>
              <p:cNvSpPr/>
              <p:nvPr/>
            </p:nvSpPr>
            <p:spPr>
              <a:xfrm>
                <a:off x="2216450" y="2169225"/>
                <a:ext cx="143200" cy="419525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16781" extrusionOk="0">
                    <a:moveTo>
                      <a:pt x="76" y="785"/>
                    </a:moveTo>
                    <a:cubicBezTo>
                      <a:pt x="55" y="788"/>
                      <a:pt x="19" y="806"/>
                      <a:pt x="1" y="825"/>
                    </a:cubicBezTo>
                    <a:lnTo>
                      <a:pt x="76" y="785"/>
                    </a:lnTo>
                    <a:close/>
                    <a:moveTo>
                      <a:pt x="1608" y="1"/>
                    </a:moveTo>
                    <a:cubicBezTo>
                      <a:pt x="1588" y="21"/>
                      <a:pt x="1568" y="21"/>
                      <a:pt x="1528" y="21"/>
                    </a:cubicBezTo>
                    <a:cubicBezTo>
                      <a:pt x="1508" y="41"/>
                      <a:pt x="1468" y="61"/>
                      <a:pt x="1448" y="61"/>
                    </a:cubicBezTo>
                    <a:lnTo>
                      <a:pt x="76" y="785"/>
                    </a:lnTo>
                    <a:lnTo>
                      <a:pt x="76" y="785"/>
                    </a:lnTo>
                    <a:cubicBezTo>
                      <a:pt x="78" y="785"/>
                      <a:pt x="80" y="785"/>
                      <a:pt x="81" y="785"/>
                    </a:cubicBezTo>
                    <a:cubicBezTo>
                      <a:pt x="121" y="765"/>
                      <a:pt x="142" y="765"/>
                      <a:pt x="182" y="765"/>
                    </a:cubicBezTo>
                    <a:lnTo>
                      <a:pt x="363" y="765"/>
                    </a:lnTo>
                    <a:lnTo>
                      <a:pt x="463" y="785"/>
                    </a:lnTo>
                    <a:lnTo>
                      <a:pt x="564" y="805"/>
                    </a:lnTo>
                    <a:cubicBezTo>
                      <a:pt x="604" y="825"/>
                      <a:pt x="644" y="825"/>
                      <a:pt x="684" y="845"/>
                    </a:cubicBezTo>
                    <a:cubicBezTo>
                      <a:pt x="704" y="865"/>
                      <a:pt x="744" y="885"/>
                      <a:pt x="785" y="905"/>
                    </a:cubicBezTo>
                    <a:cubicBezTo>
                      <a:pt x="865" y="945"/>
                      <a:pt x="925" y="1006"/>
                      <a:pt x="1006" y="1066"/>
                    </a:cubicBezTo>
                    <a:cubicBezTo>
                      <a:pt x="1066" y="1106"/>
                      <a:pt x="1146" y="1187"/>
                      <a:pt x="1207" y="1247"/>
                    </a:cubicBezTo>
                    <a:lnTo>
                      <a:pt x="1227" y="1267"/>
                    </a:lnTo>
                    <a:cubicBezTo>
                      <a:pt x="1287" y="1327"/>
                      <a:pt x="1327" y="1388"/>
                      <a:pt x="1387" y="1468"/>
                    </a:cubicBezTo>
                    <a:lnTo>
                      <a:pt x="1428" y="1528"/>
                    </a:lnTo>
                    <a:cubicBezTo>
                      <a:pt x="1488" y="1609"/>
                      <a:pt x="1548" y="1689"/>
                      <a:pt x="1608" y="1769"/>
                    </a:cubicBezTo>
                    <a:cubicBezTo>
                      <a:pt x="1709" y="1950"/>
                      <a:pt x="1809" y="2131"/>
                      <a:pt x="1910" y="2312"/>
                    </a:cubicBezTo>
                    <a:cubicBezTo>
                      <a:pt x="1930" y="2372"/>
                      <a:pt x="1970" y="2432"/>
                      <a:pt x="1990" y="2493"/>
                    </a:cubicBezTo>
                    <a:cubicBezTo>
                      <a:pt x="2071" y="2613"/>
                      <a:pt x="2131" y="2754"/>
                      <a:pt x="2191" y="2875"/>
                    </a:cubicBezTo>
                    <a:lnTo>
                      <a:pt x="2312" y="3096"/>
                    </a:lnTo>
                    <a:cubicBezTo>
                      <a:pt x="2352" y="3196"/>
                      <a:pt x="2412" y="3317"/>
                      <a:pt x="2473" y="3437"/>
                    </a:cubicBezTo>
                    <a:cubicBezTo>
                      <a:pt x="2513" y="3538"/>
                      <a:pt x="2533" y="3578"/>
                      <a:pt x="2573" y="3658"/>
                    </a:cubicBezTo>
                    <a:cubicBezTo>
                      <a:pt x="2613" y="3739"/>
                      <a:pt x="2653" y="3839"/>
                      <a:pt x="2694" y="3940"/>
                    </a:cubicBezTo>
                    <a:cubicBezTo>
                      <a:pt x="2794" y="4141"/>
                      <a:pt x="2874" y="4362"/>
                      <a:pt x="2975" y="4583"/>
                    </a:cubicBezTo>
                    <a:lnTo>
                      <a:pt x="3015" y="4683"/>
                    </a:lnTo>
                    <a:cubicBezTo>
                      <a:pt x="3095" y="4884"/>
                      <a:pt x="3176" y="5105"/>
                      <a:pt x="3256" y="5326"/>
                    </a:cubicBezTo>
                    <a:lnTo>
                      <a:pt x="3337" y="5547"/>
                    </a:lnTo>
                    <a:cubicBezTo>
                      <a:pt x="3377" y="5668"/>
                      <a:pt x="3417" y="5788"/>
                      <a:pt x="3457" y="5929"/>
                    </a:cubicBezTo>
                    <a:cubicBezTo>
                      <a:pt x="3497" y="6050"/>
                      <a:pt x="3517" y="6110"/>
                      <a:pt x="3538" y="6190"/>
                    </a:cubicBezTo>
                    <a:cubicBezTo>
                      <a:pt x="3578" y="6291"/>
                      <a:pt x="3618" y="6391"/>
                      <a:pt x="3638" y="6492"/>
                    </a:cubicBezTo>
                    <a:cubicBezTo>
                      <a:pt x="3658" y="6592"/>
                      <a:pt x="3698" y="6713"/>
                      <a:pt x="3718" y="6833"/>
                    </a:cubicBezTo>
                    <a:cubicBezTo>
                      <a:pt x="3759" y="6934"/>
                      <a:pt x="3779" y="6974"/>
                      <a:pt x="3779" y="7054"/>
                    </a:cubicBezTo>
                    <a:cubicBezTo>
                      <a:pt x="3819" y="7195"/>
                      <a:pt x="3859" y="7316"/>
                      <a:pt x="3879" y="7456"/>
                    </a:cubicBezTo>
                    <a:cubicBezTo>
                      <a:pt x="3879" y="7496"/>
                      <a:pt x="3899" y="7557"/>
                      <a:pt x="3919" y="7597"/>
                    </a:cubicBezTo>
                    <a:cubicBezTo>
                      <a:pt x="3960" y="7778"/>
                      <a:pt x="4000" y="7959"/>
                      <a:pt x="4020" y="8139"/>
                    </a:cubicBezTo>
                    <a:lnTo>
                      <a:pt x="4040" y="8260"/>
                    </a:lnTo>
                    <a:cubicBezTo>
                      <a:pt x="4080" y="8401"/>
                      <a:pt x="4100" y="8521"/>
                      <a:pt x="4120" y="8662"/>
                    </a:cubicBezTo>
                    <a:cubicBezTo>
                      <a:pt x="4120" y="8722"/>
                      <a:pt x="4140" y="8782"/>
                      <a:pt x="4140" y="8843"/>
                    </a:cubicBezTo>
                    <a:cubicBezTo>
                      <a:pt x="4161" y="8943"/>
                      <a:pt x="4181" y="9064"/>
                      <a:pt x="4181" y="9164"/>
                    </a:cubicBezTo>
                    <a:lnTo>
                      <a:pt x="4201" y="9365"/>
                    </a:lnTo>
                    <a:lnTo>
                      <a:pt x="4241" y="9667"/>
                    </a:lnTo>
                    <a:lnTo>
                      <a:pt x="4261" y="9868"/>
                    </a:lnTo>
                    <a:cubicBezTo>
                      <a:pt x="4261" y="9968"/>
                      <a:pt x="4261" y="10089"/>
                      <a:pt x="4261" y="10189"/>
                    </a:cubicBezTo>
                    <a:lnTo>
                      <a:pt x="4261" y="10350"/>
                    </a:lnTo>
                    <a:lnTo>
                      <a:pt x="4261" y="10732"/>
                    </a:lnTo>
                    <a:lnTo>
                      <a:pt x="4261" y="10832"/>
                    </a:lnTo>
                    <a:lnTo>
                      <a:pt x="4261" y="11314"/>
                    </a:lnTo>
                    <a:lnTo>
                      <a:pt x="4261" y="11435"/>
                    </a:lnTo>
                    <a:lnTo>
                      <a:pt x="4241" y="11777"/>
                    </a:lnTo>
                    <a:cubicBezTo>
                      <a:pt x="4241" y="11837"/>
                      <a:pt x="4241" y="11897"/>
                      <a:pt x="4221" y="11957"/>
                    </a:cubicBezTo>
                    <a:lnTo>
                      <a:pt x="4201" y="12239"/>
                    </a:lnTo>
                    <a:cubicBezTo>
                      <a:pt x="4201" y="12299"/>
                      <a:pt x="4181" y="12379"/>
                      <a:pt x="4161" y="12440"/>
                    </a:cubicBezTo>
                    <a:cubicBezTo>
                      <a:pt x="4161" y="12520"/>
                      <a:pt x="4140" y="12600"/>
                      <a:pt x="4120" y="12701"/>
                    </a:cubicBezTo>
                    <a:cubicBezTo>
                      <a:pt x="4100" y="12781"/>
                      <a:pt x="4100" y="12842"/>
                      <a:pt x="4080" y="12922"/>
                    </a:cubicBezTo>
                    <a:cubicBezTo>
                      <a:pt x="4060" y="12982"/>
                      <a:pt x="4060" y="13063"/>
                      <a:pt x="4040" y="13143"/>
                    </a:cubicBezTo>
                    <a:cubicBezTo>
                      <a:pt x="4020" y="13203"/>
                      <a:pt x="3980" y="13324"/>
                      <a:pt x="3960" y="13424"/>
                    </a:cubicBezTo>
                    <a:cubicBezTo>
                      <a:pt x="3939" y="13505"/>
                      <a:pt x="3939" y="13525"/>
                      <a:pt x="3919" y="13585"/>
                    </a:cubicBezTo>
                    <a:cubicBezTo>
                      <a:pt x="3859" y="13746"/>
                      <a:pt x="3819" y="13907"/>
                      <a:pt x="3759" y="14047"/>
                    </a:cubicBezTo>
                    <a:cubicBezTo>
                      <a:pt x="3759" y="14047"/>
                      <a:pt x="3759" y="14067"/>
                      <a:pt x="3759" y="14067"/>
                    </a:cubicBezTo>
                    <a:cubicBezTo>
                      <a:pt x="3698" y="14228"/>
                      <a:pt x="3638" y="14369"/>
                      <a:pt x="3558" y="14530"/>
                    </a:cubicBezTo>
                    <a:lnTo>
                      <a:pt x="3477" y="14710"/>
                    </a:lnTo>
                    <a:lnTo>
                      <a:pt x="3397" y="14851"/>
                    </a:lnTo>
                    <a:cubicBezTo>
                      <a:pt x="3357" y="14932"/>
                      <a:pt x="3317" y="14992"/>
                      <a:pt x="3276" y="15072"/>
                    </a:cubicBezTo>
                    <a:lnTo>
                      <a:pt x="3216" y="15173"/>
                    </a:lnTo>
                    <a:cubicBezTo>
                      <a:pt x="3156" y="15273"/>
                      <a:pt x="3075" y="15374"/>
                      <a:pt x="3015" y="15474"/>
                    </a:cubicBezTo>
                    <a:lnTo>
                      <a:pt x="2975" y="15534"/>
                    </a:lnTo>
                    <a:cubicBezTo>
                      <a:pt x="2915" y="15595"/>
                      <a:pt x="2854" y="15675"/>
                      <a:pt x="2794" y="15755"/>
                    </a:cubicBezTo>
                    <a:lnTo>
                      <a:pt x="2734" y="15836"/>
                    </a:lnTo>
                    <a:cubicBezTo>
                      <a:pt x="2653" y="15896"/>
                      <a:pt x="2593" y="15976"/>
                      <a:pt x="2533" y="16037"/>
                    </a:cubicBezTo>
                    <a:lnTo>
                      <a:pt x="2493" y="16077"/>
                    </a:lnTo>
                    <a:cubicBezTo>
                      <a:pt x="2412" y="16157"/>
                      <a:pt x="2312" y="16238"/>
                      <a:pt x="2231" y="16318"/>
                    </a:cubicBezTo>
                    <a:lnTo>
                      <a:pt x="2171" y="16378"/>
                    </a:lnTo>
                    <a:cubicBezTo>
                      <a:pt x="2091" y="16419"/>
                      <a:pt x="2030" y="16479"/>
                      <a:pt x="1950" y="16539"/>
                    </a:cubicBezTo>
                    <a:lnTo>
                      <a:pt x="1870" y="16579"/>
                    </a:lnTo>
                    <a:cubicBezTo>
                      <a:pt x="1769" y="16660"/>
                      <a:pt x="1689" y="16720"/>
                      <a:pt x="1588" y="16780"/>
                    </a:cubicBezTo>
                    <a:lnTo>
                      <a:pt x="2995" y="15956"/>
                    </a:lnTo>
                    <a:cubicBezTo>
                      <a:pt x="3095" y="15896"/>
                      <a:pt x="3196" y="15836"/>
                      <a:pt x="3296" y="15755"/>
                    </a:cubicBezTo>
                    <a:lnTo>
                      <a:pt x="3377" y="15715"/>
                    </a:lnTo>
                    <a:cubicBezTo>
                      <a:pt x="3437" y="15655"/>
                      <a:pt x="3517" y="15595"/>
                      <a:pt x="3578" y="15554"/>
                    </a:cubicBezTo>
                    <a:lnTo>
                      <a:pt x="3658" y="15494"/>
                    </a:lnTo>
                    <a:cubicBezTo>
                      <a:pt x="3739" y="15414"/>
                      <a:pt x="3819" y="15333"/>
                      <a:pt x="3899" y="15253"/>
                    </a:cubicBezTo>
                    <a:lnTo>
                      <a:pt x="3939" y="15213"/>
                    </a:lnTo>
                    <a:cubicBezTo>
                      <a:pt x="4020" y="15153"/>
                      <a:pt x="4080" y="15072"/>
                      <a:pt x="4140" y="15012"/>
                    </a:cubicBezTo>
                    <a:lnTo>
                      <a:pt x="4201" y="14932"/>
                    </a:lnTo>
                    <a:cubicBezTo>
                      <a:pt x="4261" y="14851"/>
                      <a:pt x="4321" y="14771"/>
                      <a:pt x="4382" y="14710"/>
                    </a:cubicBezTo>
                    <a:lnTo>
                      <a:pt x="4422" y="14650"/>
                    </a:lnTo>
                    <a:cubicBezTo>
                      <a:pt x="4482" y="14570"/>
                      <a:pt x="4542" y="14469"/>
                      <a:pt x="4603" y="14389"/>
                    </a:cubicBezTo>
                    <a:cubicBezTo>
                      <a:pt x="4603" y="14389"/>
                      <a:pt x="4623" y="14369"/>
                      <a:pt x="4623" y="14369"/>
                    </a:cubicBezTo>
                    <a:lnTo>
                      <a:pt x="4703" y="14248"/>
                    </a:lnTo>
                    <a:cubicBezTo>
                      <a:pt x="4743" y="14168"/>
                      <a:pt x="4783" y="14108"/>
                      <a:pt x="4824" y="14027"/>
                    </a:cubicBezTo>
                    <a:lnTo>
                      <a:pt x="4884" y="13887"/>
                    </a:lnTo>
                    <a:cubicBezTo>
                      <a:pt x="4904" y="13846"/>
                      <a:pt x="4944" y="13806"/>
                      <a:pt x="4964" y="13766"/>
                    </a:cubicBezTo>
                    <a:cubicBezTo>
                      <a:pt x="4984" y="13726"/>
                      <a:pt x="4964" y="13726"/>
                      <a:pt x="4984" y="13706"/>
                    </a:cubicBezTo>
                    <a:cubicBezTo>
                      <a:pt x="5045" y="13565"/>
                      <a:pt x="5125" y="13404"/>
                      <a:pt x="5185" y="13244"/>
                    </a:cubicBezTo>
                    <a:cubicBezTo>
                      <a:pt x="5226" y="13103"/>
                      <a:pt x="5286" y="12942"/>
                      <a:pt x="5326" y="12781"/>
                    </a:cubicBezTo>
                    <a:lnTo>
                      <a:pt x="5326" y="12761"/>
                    </a:lnTo>
                    <a:cubicBezTo>
                      <a:pt x="5346" y="12701"/>
                      <a:pt x="5346" y="12661"/>
                      <a:pt x="5366" y="12621"/>
                    </a:cubicBezTo>
                    <a:cubicBezTo>
                      <a:pt x="5386" y="12520"/>
                      <a:pt x="5426" y="12420"/>
                      <a:pt x="5447" y="12339"/>
                    </a:cubicBezTo>
                    <a:lnTo>
                      <a:pt x="5447" y="12279"/>
                    </a:lnTo>
                    <a:lnTo>
                      <a:pt x="5487" y="12118"/>
                    </a:lnTo>
                    <a:cubicBezTo>
                      <a:pt x="5507" y="12038"/>
                      <a:pt x="5507" y="11957"/>
                      <a:pt x="5527" y="11897"/>
                    </a:cubicBezTo>
                    <a:lnTo>
                      <a:pt x="5547" y="11817"/>
                    </a:lnTo>
                    <a:cubicBezTo>
                      <a:pt x="5547" y="11777"/>
                      <a:pt x="5567" y="11716"/>
                      <a:pt x="5567" y="11656"/>
                    </a:cubicBezTo>
                    <a:cubicBezTo>
                      <a:pt x="5587" y="11596"/>
                      <a:pt x="5587" y="11515"/>
                      <a:pt x="5607" y="11435"/>
                    </a:cubicBezTo>
                    <a:lnTo>
                      <a:pt x="5607" y="11375"/>
                    </a:lnTo>
                    <a:cubicBezTo>
                      <a:pt x="5607" y="11314"/>
                      <a:pt x="5627" y="11234"/>
                      <a:pt x="5627" y="11174"/>
                    </a:cubicBezTo>
                    <a:cubicBezTo>
                      <a:pt x="5627" y="11113"/>
                      <a:pt x="5648" y="11053"/>
                      <a:pt x="5648" y="10993"/>
                    </a:cubicBezTo>
                    <a:lnTo>
                      <a:pt x="5648" y="10933"/>
                    </a:lnTo>
                    <a:cubicBezTo>
                      <a:pt x="5648" y="10852"/>
                      <a:pt x="5648" y="10752"/>
                      <a:pt x="5668" y="10651"/>
                    </a:cubicBezTo>
                    <a:lnTo>
                      <a:pt x="5668" y="10511"/>
                    </a:lnTo>
                    <a:lnTo>
                      <a:pt x="5668" y="10069"/>
                    </a:lnTo>
                    <a:lnTo>
                      <a:pt x="5668" y="9948"/>
                    </a:lnTo>
                    <a:lnTo>
                      <a:pt x="5728" y="9908"/>
                    </a:lnTo>
                    <a:lnTo>
                      <a:pt x="5728" y="9586"/>
                    </a:lnTo>
                    <a:lnTo>
                      <a:pt x="5728" y="9526"/>
                    </a:lnTo>
                    <a:lnTo>
                      <a:pt x="5728" y="9365"/>
                    </a:lnTo>
                    <a:lnTo>
                      <a:pt x="5728" y="9144"/>
                    </a:lnTo>
                    <a:lnTo>
                      <a:pt x="5728" y="9044"/>
                    </a:lnTo>
                    <a:cubicBezTo>
                      <a:pt x="5728" y="9004"/>
                      <a:pt x="5728" y="8923"/>
                      <a:pt x="5728" y="8843"/>
                    </a:cubicBezTo>
                    <a:cubicBezTo>
                      <a:pt x="5708" y="8782"/>
                      <a:pt x="5728" y="8742"/>
                      <a:pt x="5708" y="8702"/>
                    </a:cubicBezTo>
                    <a:cubicBezTo>
                      <a:pt x="5708" y="8642"/>
                      <a:pt x="5708" y="8582"/>
                      <a:pt x="5688" y="8541"/>
                    </a:cubicBezTo>
                    <a:cubicBezTo>
                      <a:pt x="5688" y="8481"/>
                      <a:pt x="5688" y="8401"/>
                      <a:pt x="5668" y="8340"/>
                    </a:cubicBezTo>
                    <a:cubicBezTo>
                      <a:pt x="5668" y="8280"/>
                      <a:pt x="5668" y="8280"/>
                      <a:pt x="5668" y="8240"/>
                    </a:cubicBezTo>
                    <a:cubicBezTo>
                      <a:pt x="5668" y="8160"/>
                      <a:pt x="5648" y="8079"/>
                      <a:pt x="5627" y="8019"/>
                    </a:cubicBezTo>
                    <a:cubicBezTo>
                      <a:pt x="5607" y="7938"/>
                      <a:pt x="5607" y="7898"/>
                      <a:pt x="5607" y="7838"/>
                    </a:cubicBezTo>
                    <a:lnTo>
                      <a:pt x="5607" y="7778"/>
                    </a:lnTo>
                    <a:cubicBezTo>
                      <a:pt x="5587" y="7657"/>
                      <a:pt x="5567" y="7557"/>
                      <a:pt x="5547" y="7436"/>
                    </a:cubicBezTo>
                    <a:lnTo>
                      <a:pt x="5527" y="7316"/>
                    </a:lnTo>
                    <a:lnTo>
                      <a:pt x="5527" y="7295"/>
                    </a:lnTo>
                    <a:cubicBezTo>
                      <a:pt x="5487" y="7115"/>
                      <a:pt x="5467" y="6954"/>
                      <a:pt x="5426" y="6793"/>
                    </a:cubicBezTo>
                    <a:lnTo>
                      <a:pt x="5426" y="6773"/>
                    </a:lnTo>
                    <a:cubicBezTo>
                      <a:pt x="5426" y="6733"/>
                      <a:pt x="5406" y="6673"/>
                      <a:pt x="5386" y="6632"/>
                    </a:cubicBezTo>
                    <a:cubicBezTo>
                      <a:pt x="5366" y="6512"/>
                      <a:pt x="5326" y="6371"/>
                      <a:pt x="5306" y="6271"/>
                    </a:cubicBezTo>
                    <a:lnTo>
                      <a:pt x="5306" y="6230"/>
                    </a:lnTo>
                    <a:cubicBezTo>
                      <a:pt x="5286" y="6150"/>
                      <a:pt x="5266" y="6070"/>
                      <a:pt x="5246" y="6009"/>
                    </a:cubicBezTo>
                    <a:cubicBezTo>
                      <a:pt x="5226" y="5929"/>
                      <a:pt x="5185" y="5829"/>
                      <a:pt x="5165" y="5728"/>
                    </a:cubicBezTo>
                    <a:cubicBezTo>
                      <a:pt x="5165" y="5708"/>
                      <a:pt x="5145" y="5688"/>
                      <a:pt x="5145" y="5668"/>
                    </a:cubicBezTo>
                    <a:cubicBezTo>
                      <a:pt x="5125" y="5567"/>
                      <a:pt x="5085" y="5467"/>
                      <a:pt x="5065" y="5366"/>
                    </a:cubicBezTo>
                    <a:cubicBezTo>
                      <a:pt x="5025" y="5266"/>
                      <a:pt x="5005" y="5226"/>
                      <a:pt x="4984" y="5145"/>
                    </a:cubicBezTo>
                    <a:lnTo>
                      <a:pt x="4964" y="5085"/>
                    </a:lnTo>
                    <a:cubicBezTo>
                      <a:pt x="4924" y="4964"/>
                      <a:pt x="4884" y="4844"/>
                      <a:pt x="4844" y="4703"/>
                    </a:cubicBezTo>
                    <a:lnTo>
                      <a:pt x="4783" y="4522"/>
                    </a:lnTo>
                    <a:lnTo>
                      <a:pt x="4783" y="4482"/>
                    </a:lnTo>
                    <a:cubicBezTo>
                      <a:pt x="4703" y="4281"/>
                      <a:pt x="4623" y="4060"/>
                      <a:pt x="4522" y="3839"/>
                    </a:cubicBezTo>
                    <a:lnTo>
                      <a:pt x="4522" y="3819"/>
                    </a:lnTo>
                    <a:lnTo>
                      <a:pt x="4502" y="3759"/>
                    </a:lnTo>
                    <a:cubicBezTo>
                      <a:pt x="4402" y="3538"/>
                      <a:pt x="4321" y="3317"/>
                      <a:pt x="4221" y="3096"/>
                    </a:cubicBezTo>
                    <a:cubicBezTo>
                      <a:pt x="4201" y="3076"/>
                      <a:pt x="4201" y="3035"/>
                      <a:pt x="4181" y="2995"/>
                    </a:cubicBezTo>
                    <a:cubicBezTo>
                      <a:pt x="4161" y="2955"/>
                      <a:pt x="4120" y="2895"/>
                      <a:pt x="4100" y="2834"/>
                    </a:cubicBezTo>
                    <a:lnTo>
                      <a:pt x="4000" y="2593"/>
                    </a:lnTo>
                    <a:cubicBezTo>
                      <a:pt x="3939" y="2493"/>
                      <a:pt x="3899" y="2372"/>
                      <a:pt x="3839" y="2272"/>
                    </a:cubicBezTo>
                    <a:lnTo>
                      <a:pt x="3718" y="2031"/>
                    </a:lnTo>
                    <a:lnTo>
                      <a:pt x="3678" y="1950"/>
                    </a:lnTo>
                    <a:lnTo>
                      <a:pt x="3538" y="1669"/>
                    </a:lnTo>
                    <a:lnTo>
                      <a:pt x="3437" y="1488"/>
                    </a:lnTo>
                    <a:cubicBezTo>
                      <a:pt x="3337" y="1307"/>
                      <a:pt x="3236" y="1126"/>
                      <a:pt x="3136" y="945"/>
                    </a:cubicBezTo>
                    <a:cubicBezTo>
                      <a:pt x="3075" y="865"/>
                      <a:pt x="3035" y="785"/>
                      <a:pt x="2975" y="684"/>
                    </a:cubicBezTo>
                    <a:lnTo>
                      <a:pt x="2915" y="624"/>
                    </a:lnTo>
                    <a:cubicBezTo>
                      <a:pt x="2915" y="604"/>
                      <a:pt x="2895" y="584"/>
                      <a:pt x="2874" y="564"/>
                    </a:cubicBezTo>
                    <a:cubicBezTo>
                      <a:pt x="2854" y="544"/>
                      <a:pt x="2814" y="503"/>
                      <a:pt x="2774" y="463"/>
                    </a:cubicBezTo>
                    <a:lnTo>
                      <a:pt x="2754" y="423"/>
                    </a:lnTo>
                    <a:lnTo>
                      <a:pt x="2714" y="403"/>
                    </a:lnTo>
                    <a:lnTo>
                      <a:pt x="2653" y="343"/>
                    </a:lnTo>
                    <a:cubicBezTo>
                      <a:pt x="2633" y="323"/>
                      <a:pt x="2613" y="302"/>
                      <a:pt x="2593" y="282"/>
                    </a:cubicBezTo>
                    <a:lnTo>
                      <a:pt x="2553" y="242"/>
                    </a:lnTo>
                    <a:lnTo>
                      <a:pt x="2493" y="202"/>
                    </a:lnTo>
                    <a:lnTo>
                      <a:pt x="2452" y="162"/>
                    </a:lnTo>
                    <a:lnTo>
                      <a:pt x="2392" y="122"/>
                    </a:lnTo>
                    <a:lnTo>
                      <a:pt x="2251" y="101"/>
                    </a:lnTo>
                    <a:lnTo>
                      <a:pt x="2211" y="81"/>
                    </a:lnTo>
                    <a:lnTo>
                      <a:pt x="2171" y="61"/>
                    </a:lnTo>
                    <a:lnTo>
                      <a:pt x="2131" y="61"/>
                    </a:lnTo>
                    <a:lnTo>
                      <a:pt x="2091" y="41"/>
                    </a:lnTo>
                    <a:lnTo>
                      <a:pt x="2051" y="21"/>
                    </a:lnTo>
                    <a:lnTo>
                      <a:pt x="1990" y="1"/>
                    </a:ln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0"/>
              <p:cNvSpPr/>
              <p:nvPr/>
            </p:nvSpPr>
            <p:spPr>
              <a:xfrm>
                <a:off x="2291325" y="2137850"/>
                <a:ext cx="192425" cy="603825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24153" extrusionOk="0">
                    <a:moveTo>
                      <a:pt x="851" y="0"/>
                    </a:moveTo>
                    <a:cubicBezTo>
                      <a:pt x="738" y="0"/>
                      <a:pt x="626" y="23"/>
                      <a:pt x="522" y="70"/>
                    </a:cubicBezTo>
                    <a:cubicBezTo>
                      <a:pt x="60" y="332"/>
                      <a:pt x="60" y="1176"/>
                      <a:pt x="522" y="1959"/>
                    </a:cubicBezTo>
                    <a:cubicBezTo>
                      <a:pt x="5124" y="9937"/>
                      <a:pt x="5104" y="18598"/>
                      <a:pt x="462" y="21230"/>
                    </a:cubicBezTo>
                    <a:cubicBezTo>
                      <a:pt x="0" y="21492"/>
                      <a:pt x="0" y="22336"/>
                      <a:pt x="462" y="23119"/>
                    </a:cubicBezTo>
                    <a:cubicBezTo>
                      <a:pt x="663" y="23481"/>
                      <a:pt x="944" y="23782"/>
                      <a:pt x="1286" y="23983"/>
                    </a:cubicBezTo>
                    <a:cubicBezTo>
                      <a:pt x="1435" y="24095"/>
                      <a:pt x="1606" y="24153"/>
                      <a:pt x="1781" y="24153"/>
                    </a:cubicBezTo>
                    <a:cubicBezTo>
                      <a:pt x="1891" y="24153"/>
                      <a:pt x="2002" y="24130"/>
                      <a:pt x="2110" y="24084"/>
                    </a:cubicBezTo>
                    <a:cubicBezTo>
                      <a:pt x="7656" y="20909"/>
                      <a:pt x="7696" y="10560"/>
                      <a:pt x="2170" y="1015"/>
                    </a:cubicBezTo>
                    <a:cubicBezTo>
                      <a:pt x="1969" y="673"/>
                      <a:pt x="1688" y="372"/>
                      <a:pt x="1346" y="151"/>
                    </a:cubicBezTo>
                    <a:cubicBezTo>
                      <a:pt x="1200" y="53"/>
                      <a:pt x="1025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0"/>
              <p:cNvSpPr/>
              <p:nvPr/>
            </p:nvSpPr>
            <p:spPr>
              <a:xfrm>
                <a:off x="2304375" y="2119000"/>
                <a:ext cx="179375" cy="619450"/>
              </a:xfrm>
              <a:custGeom>
                <a:avLst/>
                <a:gdLst/>
                <a:ahLst/>
                <a:cxnLst/>
                <a:rect l="l" t="t" r="r" b="b"/>
                <a:pathLst>
                  <a:path w="7175" h="24778" extrusionOk="0">
                    <a:moveTo>
                      <a:pt x="51" y="797"/>
                    </a:moveTo>
                    <a:cubicBezTo>
                      <a:pt x="29" y="806"/>
                      <a:pt x="15" y="810"/>
                      <a:pt x="0" y="824"/>
                    </a:cubicBezTo>
                    <a:lnTo>
                      <a:pt x="51" y="797"/>
                    </a:lnTo>
                    <a:close/>
                    <a:moveTo>
                      <a:pt x="1608" y="1"/>
                    </a:moveTo>
                    <a:lnTo>
                      <a:pt x="1528" y="21"/>
                    </a:lnTo>
                    <a:cubicBezTo>
                      <a:pt x="1488" y="21"/>
                      <a:pt x="1467" y="41"/>
                      <a:pt x="1427" y="61"/>
                    </a:cubicBezTo>
                    <a:lnTo>
                      <a:pt x="51" y="797"/>
                    </a:lnTo>
                    <a:lnTo>
                      <a:pt x="51" y="797"/>
                    </a:lnTo>
                    <a:cubicBezTo>
                      <a:pt x="59" y="794"/>
                      <a:pt x="69" y="790"/>
                      <a:pt x="81" y="784"/>
                    </a:cubicBezTo>
                    <a:lnTo>
                      <a:pt x="181" y="764"/>
                    </a:lnTo>
                    <a:lnTo>
                      <a:pt x="382" y="764"/>
                    </a:lnTo>
                    <a:cubicBezTo>
                      <a:pt x="422" y="764"/>
                      <a:pt x="443" y="764"/>
                      <a:pt x="483" y="784"/>
                    </a:cubicBezTo>
                    <a:cubicBezTo>
                      <a:pt x="523" y="784"/>
                      <a:pt x="543" y="804"/>
                      <a:pt x="583" y="804"/>
                    </a:cubicBezTo>
                    <a:cubicBezTo>
                      <a:pt x="623" y="824"/>
                      <a:pt x="664" y="824"/>
                      <a:pt x="684" y="844"/>
                    </a:cubicBezTo>
                    <a:cubicBezTo>
                      <a:pt x="724" y="865"/>
                      <a:pt x="764" y="885"/>
                      <a:pt x="804" y="905"/>
                    </a:cubicBezTo>
                    <a:cubicBezTo>
                      <a:pt x="865" y="945"/>
                      <a:pt x="945" y="1005"/>
                      <a:pt x="1025" y="1066"/>
                    </a:cubicBezTo>
                    <a:cubicBezTo>
                      <a:pt x="1086" y="1106"/>
                      <a:pt x="1166" y="1186"/>
                      <a:pt x="1226" y="1246"/>
                    </a:cubicBezTo>
                    <a:cubicBezTo>
                      <a:pt x="1287" y="1307"/>
                      <a:pt x="1347" y="1387"/>
                      <a:pt x="1387" y="1447"/>
                    </a:cubicBezTo>
                    <a:lnTo>
                      <a:pt x="1447" y="1508"/>
                    </a:lnTo>
                    <a:cubicBezTo>
                      <a:pt x="1488" y="1588"/>
                      <a:pt x="1548" y="1668"/>
                      <a:pt x="1608" y="1769"/>
                    </a:cubicBezTo>
                    <a:cubicBezTo>
                      <a:pt x="1769" y="2030"/>
                      <a:pt x="1909" y="2311"/>
                      <a:pt x="2070" y="2593"/>
                    </a:cubicBezTo>
                    <a:lnTo>
                      <a:pt x="2211" y="2874"/>
                    </a:lnTo>
                    <a:cubicBezTo>
                      <a:pt x="2311" y="3055"/>
                      <a:pt x="2412" y="3256"/>
                      <a:pt x="2512" y="3437"/>
                    </a:cubicBezTo>
                    <a:lnTo>
                      <a:pt x="2673" y="3798"/>
                    </a:lnTo>
                    <a:cubicBezTo>
                      <a:pt x="2774" y="3959"/>
                      <a:pt x="2854" y="4140"/>
                      <a:pt x="2934" y="4301"/>
                    </a:cubicBezTo>
                    <a:cubicBezTo>
                      <a:pt x="2995" y="4421"/>
                      <a:pt x="3055" y="4542"/>
                      <a:pt x="3095" y="4663"/>
                    </a:cubicBezTo>
                    <a:cubicBezTo>
                      <a:pt x="3196" y="4843"/>
                      <a:pt x="3276" y="5044"/>
                      <a:pt x="3356" y="5225"/>
                    </a:cubicBezTo>
                    <a:cubicBezTo>
                      <a:pt x="3376" y="5285"/>
                      <a:pt x="3417" y="5366"/>
                      <a:pt x="3437" y="5426"/>
                    </a:cubicBezTo>
                    <a:cubicBezTo>
                      <a:pt x="3557" y="5687"/>
                      <a:pt x="3658" y="5949"/>
                      <a:pt x="3758" y="6210"/>
                    </a:cubicBezTo>
                    <a:cubicBezTo>
                      <a:pt x="3899" y="6551"/>
                      <a:pt x="4019" y="6873"/>
                      <a:pt x="4140" y="7194"/>
                    </a:cubicBezTo>
                    <a:cubicBezTo>
                      <a:pt x="4180" y="7315"/>
                      <a:pt x="4220" y="7436"/>
                      <a:pt x="4261" y="7536"/>
                    </a:cubicBezTo>
                    <a:cubicBezTo>
                      <a:pt x="4321" y="7737"/>
                      <a:pt x="4381" y="7938"/>
                      <a:pt x="4441" y="8119"/>
                    </a:cubicBezTo>
                    <a:cubicBezTo>
                      <a:pt x="4502" y="8280"/>
                      <a:pt x="4542" y="8420"/>
                      <a:pt x="4582" y="8561"/>
                    </a:cubicBezTo>
                    <a:cubicBezTo>
                      <a:pt x="4622" y="8702"/>
                      <a:pt x="4683" y="8862"/>
                      <a:pt x="4723" y="9023"/>
                    </a:cubicBezTo>
                    <a:cubicBezTo>
                      <a:pt x="4763" y="9184"/>
                      <a:pt x="4823" y="9365"/>
                      <a:pt x="4863" y="9525"/>
                    </a:cubicBezTo>
                    <a:cubicBezTo>
                      <a:pt x="4884" y="9646"/>
                      <a:pt x="4924" y="9767"/>
                      <a:pt x="4944" y="9867"/>
                    </a:cubicBezTo>
                    <a:cubicBezTo>
                      <a:pt x="5004" y="10088"/>
                      <a:pt x="5044" y="10289"/>
                      <a:pt x="5105" y="10490"/>
                    </a:cubicBezTo>
                    <a:cubicBezTo>
                      <a:pt x="5125" y="10570"/>
                      <a:pt x="5145" y="10631"/>
                      <a:pt x="5145" y="10711"/>
                    </a:cubicBezTo>
                    <a:cubicBezTo>
                      <a:pt x="5205" y="10972"/>
                      <a:pt x="5265" y="11254"/>
                      <a:pt x="5326" y="11515"/>
                    </a:cubicBezTo>
                    <a:cubicBezTo>
                      <a:pt x="5326" y="11595"/>
                      <a:pt x="5346" y="11656"/>
                      <a:pt x="5346" y="11716"/>
                    </a:cubicBezTo>
                    <a:cubicBezTo>
                      <a:pt x="5386" y="11917"/>
                      <a:pt x="5426" y="12118"/>
                      <a:pt x="5446" y="12319"/>
                    </a:cubicBezTo>
                    <a:cubicBezTo>
                      <a:pt x="5466" y="12419"/>
                      <a:pt x="5486" y="12520"/>
                      <a:pt x="5486" y="12600"/>
                    </a:cubicBezTo>
                    <a:cubicBezTo>
                      <a:pt x="5527" y="12781"/>
                      <a:pt x="5547" y="12942"/>
                      <a:pt x="5567" y="13102"/>
                    </a:cubicBezTo>
                    <a:cubicBezTo>
                      <a:pt x="5567" y="13203"/>
                      <a:pt x="5587" y="13303"/>
                      <a:pt x="5587" y="13404"/>
                    </a:cubicBezTo>
                    <a:cubicBezTo>
                      <a:pt x="5607" y="13565"/>
                      <a:pt x="5627" y="13725"/>
                      <a:pt x="5647" y="13886"/>
                    </a:cubicBezTo>
                    <a:cubicBezTo>
                      <a:pt x="5647" y="13987"/>
                      <a:pt x="5667" y="14087"/>
                      <a:pt x="5667" y="14188"/>
                    </a:cubicBezTo>
                    <a:cubicBezTo>
                      <a:pt x="5667" y="14348"/>
                      <a:pt x="5687" y="14509"/>
                      <a:pt x="5687" y="14690"/>
                    </a:cubicBezTo>
                    <a:cubicBezTo>
                      <a:pt x="5687" y="14770"/>
                      <a:pt x="5687" y="14851"/>
                      <a:pt x="5707" y="14951"/>
                    </a:cubicBezTo>
                    <a:lnTo>
                      <a:pt x="5707" y="15534"/>
                    </a:lnTo>
                    <a:lnTo>
                      <a:pt x="5707" y="15695"/>
                    </a:lnTo>
                    <a:cubicBezTo>
                      <a:pt x="5707" y="15936"/>
                      <a:pt x="5707" y="16177"/>
                      <a:pt x="5687" y="16418"/>
                    </a:cubicBezTo>
                    <a:cubicBezTo>
                      <a:pt x="5687" y="16478"/>
                      <a:pt x="5687" y="16539"/>
                      <a:pt x="5667" y="16619"/>
                    </a:cubicBezTo>
                    <a:cubicBezTo>
                      <a:pt x="5667" y="16780"/>
                      <a:pt x="5647" y="16961"/>
                      <a:pt x="5647" y="17121"/>
                    </a:cubicBezTo>
                    <a:cubicBezTo>
                      <a:pt x="5647" y="17222"/>
                      <a:pt x="5627" y="17322"/>
                      <a:pt x="5607" y="17403"/>
                    </a:cubicBezTo>
                    <a:cubicBezTo>
                      <a:pt x="5587" y="17543"/>
                      <a:pt x="5587" y="17684"/>
                      <a:pt x="5567" y="17825"/>
                    </a:cubicBezTo>
                    <a:cubicBezTo>
                      <a:pt x="5547" y="17965"/>
                      <a:pt x="5527" y="18046"/>
                      <a:pt x="5506" y="18146"/>
                    </a:cubicBezTo>
                    <a:cubicBezTo>
                      <a:pt x="5506" y="18267"/>
                      <a:pt x="5486" y="18407"/>
                      <a:pt x="5446" y="18528"/>
                    </a:cubicBezTo>
                    <a:cubicBezTo>
                      <a:pt x="5426" y="18649"/>
                      <a:pt x="5406" y="18749"/>
                      <a:pt x="5386" y="18870"/>
                    </a:cubicBezTo>
                    <a:cubicBezTo>
                      <a:pt x="5366" y="18970"/>
                      <a:pt x="5346" y="19091"/>
                      <a:pt x="5306" y="19211"/>
                    </a:cubicBezTo>
                    <a:cubicBezTo>
                      <a:pt x="5285" y="19312"/>
                      <a:pt x="5245" y="19493"/>
                      <a:pt x="5205" y="19633"/>
                    </a:cubicBezTo>
                    <a:cubicBezTo>
                      <a:pt x="5185" y="19714"/>
                      <a:pt x="5145" y="19814"/>
                      <a:pt x="5125" y="19894"/>
                    </a:cubicBezTo>
                    <a:cubicBezTo>
                      <a:pt x="5064" y="20136"/>
                      <a:pt x="4984" y="20357"/>
                      <a:pt x="4904" y="20598"/>
                    </a:cubicBezTo>
                    <a:cubicBezTo>
                      <a:pt x="4823" y="20779"/>
                      <a:pt x="4763" y="20939"/>
                      <a:pt x="4683" y="21120"/>
                    </a:cubicBezTo>
                    <a:cubicBezTo>
                      <a:pt x="4663" y="21160"/>
                      <a:pt x="4642" y="21221"/>
                      <a:pt x="4622" y="21261"/>
                    </a:cubicBezTo>
                    <a:cubicBezTo>
                      <a:pt x="4562" y="21381"/>
                      <a:pt x="4502" y="21502"/>
                      <a:pt x="4441" y="21623"/>
                    </a:cubicBezTo>
                    <a:cubicBezTo>
                      <a:pt x="4401" y="21683"/>
                      <a:pt x="4381" y="21763"/>
                      <a:pt x="4341" y="21824"/>
                    </a:cubicBezTo>
                    <a:cubicBezTo>
                      <a:pt x="4281" y="21944"/>
                      <a:pt x="4220" y="22045"/>
                      <a:pt x="4140" y="22145"/>
                    </a:cubicBezTo>
                    <a:cubicBezTo>
                      <a:pt x="4120" y="22205"/>
                      <a:pt x="4080" y="22266"/>
                      <a:pt x="4040" y="22326"/>
                    </a:cubicBezTo>
                    <a:cubicBezTo>
                      <a:pt x="3939" y="22487"/>
                      <a:pt x="3839" y="22627"/>
                      <a:pt x="3738" y="22768"/>
                    </a:cubicBezTo>
                    <a:lnTo>
                      <a:pt x="3678" y="22868"/>
                    </a:lnTo>
                    <a:cubicBezTo>
                      <a:pt x="3577" y="22989"/>
                      <a:pt x="3497" y="23090"/>
                      <a:pt x="3397" y="23210"/>
                    </a:cubicBezTo>
                    <a:lnTo>
                      <a:pt x="3296" y="23331"/>
                    </a:lnTo>
                    <a:cubicBezTo>
                      <a:pt x="3196" y="23431"/>
                      <a:pt x="3095" y="23552"/>
                      <a:pt x="2995" y="23652"/>
                    </a:cubicBezTo>
                    <a:lnTo>
                      <a:pt x="2934" y="23712"/>
                    </a:lnTo>
                    <a:cubicBezTo>
                      <a:pt x="2794" y="23833"/>
                      <a:pt x="2673" y="23954"/>
                      <a:pt x="2532" y="24074"/>
                    </a:cubicBezTo>
                    <a:lnTo>
                      <a:pt x="2432" y="24155"/>
                    </a:lnTo>
                    <a:cubicBezTo>
                      <a:pt x="2311" y="24235"/>
                      <a:pt x="2211" y="24335"/>
                      <a:pt x="2110" y="24416"/>
                    </a:cubicBezTo>
                    <a:lnTo>
                      <a:pt x="1970" y="24496"/>
                    </a:lnTo>
                    <a:cubicBezTo>
                      <a:pt x="1903" y="24544"/>
                      <a:pt x="1836" y="24592"/>
                      <a:pt x="1767" y="24638"/>
                    </a:cubicBezTo>
                    <a:lnTo>
                      <a:pt x="1767" y="24638"/>
                    </a:lnTo>
                    <a:lnTo>
                      <a:pt x="2934" y="23954"/>
                    </a:lnTo>
                    <a:cubicBezTo>
                      <a:pt x="3095" y="23873"/>
                      <a:pt x="3256" y="23773"/>
                      <a:pt x="3397" y="23672"/>
                    </a:cubicBezTo>
                    <a:lnTo>
                      <a:pt x="3517" y="23592"/>
                    </a:lnTo>
                    <a:cubicBezTo>
                      <a:pt x="3638" y="23512"/>
                      <a:pt x="3738" y="23431"/>
                      <a:pt x="3839" y="23331"/>
                    </a:cubicBezTo>
                    <a:lnTo>
                      <a:pt x="3959" y="23250"/>
                    </a:lnTo>
                    <a:cubicBezTo>
                      <a:pt x="4080" y="23130"/>
                      <a:pt x="4220" y="23029"/>
                      <a:pt x="4341" y="22909"/>
                    </a:cubicBezTo>
                    <a:lnTo>
                      <a:pt x="4401" y="22828"/>
                    </a:lnTo>
                    <a:cubicBezTo>
                      <a:pt x="4502" y="22728"/>
                      <a:pt x="4622" y="22627"/>
                      <a:pt x="4703" y="22507"/>
                    </a:cubicBezTo>
                    <a:lnTo>
                      <a:pt x="4823" y="22386"/>
                    </a:lnTo>
                    <a:cubicBezTo>
                      <a:pt x="4904" y="22286"/>
                      <a:pt x="5004" y="22165"/>
                      <a:pt x="5084" y="22045"/>
                    </a:cubicBezTo>
                    <a:lnTo>
                      <a:pt x="5145" y="21964"/>
                    </a:lnTo>
                    <a:cubicBezTo>
                      <a:pt x="5245" y="21824"/>
                      <a:pt x="5346" y="21703"/>
                      <a:pt x="5426" y="21562"/>
                    </a:cubicBezTo>
                    <a:cubicBezTo>
                      <a:pt x="5426" y="21542"/>
                      <a:pt x="5446" y="21522"/>
                      <a:pt x="5446" y="21522"/>
                    </a:cubicBezTo>
                    <a:cubicBezTo>
                      <a:pt x="5486" y="21462"/>
                      <a:pt x="5527" y="21402"/>
                      <a:pt x="5567" y="21341"/>
                    </a:cubicBezTo>
                    <a:cubicBezTo>
                      <a:pt x="5627" y="21221"/>
                      <a:pt x="5687" y="21120"/>
                      <a:pt x="5748" y="21000"/>
                    </a:cubicBezTo>
                    <a:cubicBezTo>
                      <a:pt x="5788" y="20939"/>
                      <a:pt x="5828" y="20859"/>
                      <a:pt x="5868" y="20799"/>
                    </a:cubicBezTo>
                    <a:cubicBezTo>
                      <a:pt x="5888" y="20718"/>
                      <a:pt x="5928" y="20658"/>
                      <a:pt x="5969" y="20598"/>
                    </a:cubicBezTo>
                    <a:cubicBezTo>
                      <a:pt x="5989" y="20517"/>
                      <a:pt x="6009" y="20497"/>
                      <a:pt x="6029" y="20437"/>
                    </a:cubicBezTo>
                    <a:lnTo>
                      <a:pt x="6089" y="20296"/>
                    </a:lnTo>
                    <a:cubicBezTo>
                      <a:pt x="6170" y="20136"/>
                      <a:pt x="6250" y="19955"/>
                      <a:pt x="6310" y="19774"/>
                    </a:cubicBezTo>
                    <a:cubicBezTo>
                      <a:pt x="6391" y="19553"/>
                      <a:pt x="6471" y="19312"/>
                      <a:pt x="6551" y="19071"/>
                    </a:cubicBezTo>
                    <a:cubicBezTo>
                      <a:pt x="6551" y="19050"/>
                      <a:pt x="6551" y="19030"/>
                      <a:pt x="6551" y="19010"/>
                    </a:cubicBezTo>
                    <a:cubicBezTo>
                      <a:pt x="6572" y="18950"/>
                      <a:pt x="6592" y="18870"/>
                      <a:pt x="6612" y="18809"/>
                    </a:cubicBezTo>
                    <a:cubicBezTo>
                      <a:pt x="6652" y="18669"/>
                      <a:pt x="6692" y="18508"/>
                      <a:pt x="6732" y="18367"/>
                    </a:cubicBezTo>
                    <a:cubicBezTo>
                      <a:pt x="6732" y="18347"/>
                      <a:pt x="6752" y="18307"/>
                      <a:pt x="6752" y="18287"/>
                    </a:cubicBezTo>
                    <a:cubicBezTo>
                      <a:pt x="6772" y="18206"/>
                      <a:pt x="6793" y="18126"/>
                      <a:pt x="6793" y="18026"/>
                    </a:cubicBezTo>
                    <a:cubicBezTo>
                      <a:pt x="6813" y="17945"/>
                      <a:pt x="6853" y="17805"/>
                      <a:pt x="6873" y="17684"/>
                    </a:cubicBezTo>
                    <a:cubicBezTo>
                      <a:pt x="6873" y="17644"/>
                      <a:pt x="6893" y="17624"/>
                      <a:pt x="6893" y="17584"/>
                    </a:cubicBezTo>
                    <a:cubicBezTo>
                      <a:pt x="6913" y="17503"/>
                      <a:pt x="6913" y="17403"/>
                      <a:pt x="6933" y="17322"/>
                    </a:cubicBezTo>
                    <a:cubicBezTo>
                      <a:pt x="6953" y="17222"/>
                      <a:pt x="6953" y="17101"/>
                      <a:pt x="6973" y="16981"/>
                    </a:cubicBezTo>
                    <a:lnTo>
                      <a:pt x="6994" y="16900"/>
                    </a:lnTo>
                    <a:cubicBezTo>
                      <a:pt x="7014" y="16780"/>
                      <a:pt x="7014" y="16679"/>
                      <a:pt x="7034" y="16579"/>
                    </a:cubicBezTo>
                    <a:cubicBezTo>
                      <a:pt x="7034" y="16478"/>
                      <a:pt x="7054" y="16378"/>
                      <a:pt x="7054" y="16277"/>
                    </a:cubicBezTo>
                    <a:lnTo>
                      <a:pt x="7054" y="16217"/>
                    </a:lnTo>
                    <a:cubicBezTo>
                      <a:pt x="7074" y="16076"/>
                      <a:pt x="7074" y="15916"/>
                      <a:pt x="7074" y="15775"/>
                    </a:cubicBezTo>
                    <a:cubicBezTo>
                      <a:pt x="7074" y="15695"/>
                      <a:pt x="7074" y="15634"/>
                      <a:pt x="7094" y="15574"/>
                    </a:cubicBezTo>
                    <a:lnTo>
                      <a:pt x="7094" y="15534"/>
                    </a:lnTo>
                    <a:cubicBezTo>
                      <a:pt x="7094" y="15313"/>
                      <a:pt x="7114" y="15092"/>
                      <a:pt x="7114" y="14871"/>
                    </a:cubicBezTo>
                    <a:lnTo>
                      <a:pt x="7114" y="14851"/>
                    </a:lnTo>
                    <a:cubicBezTo>
                      <a:pt x="7174" y="14851"/>
                      <a:pt x="7174" y="14790"/>
                      <a:pt x="7174" y="14730"/>
                    </a:cubicBezTo>
                    <a:lnTo>
                      <a:pt x="7174" y="14228"/>
                    </a:lnTo>
                    <a:lnTo>
                      <a:pt x="7174" y="14147"/>
                    </a:lnTo>
                    <a:cubicBezTo>
                      <a:pt x="7174" y="14067"/>
                      <a:pt x="7174" y="13966"/>
                      <a:pt x="7174" y="13906"/>
                    </a:cubicBezTo>
                    <a:lnTo>
                      <a:pt x="7154" y="13565"/>
                    </a:lnTo>
                    <a:lnTo>
                      <a:pt x="7134" y="13404"/>
                    </a:lnTo>
                    <a:cubicBezTo>
                      <a:pt x="7134" y="13303"/>
                      <a:pt x="7134" y="13203"/>
                      <a:pt x="7114" y="13122"/>
                    </a:cubicBezTo>
                    <a:cubicBezTo>
                      <a:pt x="7094" y="13022"/>
                      <a:pt x="7114" y="12962"/>
                      <a:pt x="7094" y="12861"/>
                    </a:cubicBezTo>
                    <a:cubicBezTo>
                      <a:pt x="7074" y="12761"/>
                      <a:pt x="7074" y="12700"/>
                      <a:pt x="7074" y="12620"/>
                    </a:cubicBezTo>
                    <a:cubicBezTo>
                      <a:pt x="7054" y="12520"/>
                      <a:pt x="7054" y="12419"/>
                      <a:pt x="7034" y="12319"/>
                    </a:cubicBezTo>
                    <a:cubicBezTo>
                      <a:pt x="7034" y="12258"/>
                      <a:pt x="7014" y="12198"/>
                      <a:pt x="7014" y="12158"/>
                    </a:cubicBezTo>
                    <a:cubicBezTo>
                      <a:pt x="6994" y="12037"/>
                      <a:pt x="6973" y="11917"/>
                      <a:pt x="6973" y="11796"/>
                    </a:cubicBezTo>
                    <a:cubicBezTo>
                      <a:pt x="6953" y="11696"/>
                      <a:pt x="6933" y="11615"/>
                      <a:pt x="6933" y="11515"/>
                    </a:cubicBezTo>
                    <a:lnTo>
                      <a:pt x="6913" y="11435"/>
                    </a:lnTo>
                    <a:cubicBezTo>
                      <a:pt x="6893" y="11254"/>
                      <a:pt x="6853" y="11093"/>
                      <a:pt x="6833" y="10932"/>
                    </a:cubicBezTo>
                    <a:cubicBezTo>
                      <a:pt x="6833" y="10852"/>
                      <a:pt x="6813" y="10791"/>
                      <a:pt x="6793" y="10731"/>
                    </a:cubicBezTo>
                    <a:lnTo>
                      <a:pt x="6793" y="10691"/>
                    </a:lnTo>
                    <a:cubicBezTo>
                      <a:pt x="6752" y="10450"/>
                      <a:pt x="6692" y="10189"/>
                      <a:pt x="6632" y="9927"/>
                    </a:cubicBezTo>
                    <a:cubicBezTo>
                      <a:pt x="6632" y="9927"/>
                      <a:pt x="6632" y="9907"/>
                      <a:pt x="6632" y="9907"/>
                    </a:cubicBezTo>
                    <a:cubicBezTo>
                      <a:pt x="6612" y="9847"/>
                      <a:pt x="6612" y="9767"/>
                      <a:pt x="6592" y="9686"/>
                    </a:cubicBezTo>
                    <a:cubicBezTo>
                      <a:pt x="6551" y="9505"/>
                      <a:pt x="6491" y="9325"/>
                      <a:pt x="6451" y="9124"/>
                    </a:cubicBezTo>
                    <a:lnTo>
                      <a:pt x="6431" y="9063"/>
                    </a:lnTo>
                    <a:cubicBezTo>
                      <a:pt x="6411" y="8963"/>
                      <a:pt x="6371" y="8842"/>
                      <a:pt x="6350" y="8722"/>
                    </a:cubicBezTo>
                    <a:cubicBezTo>
                      <a:pt x="6310" y="8601"/>
                      <a:pt x="6270" y="8440"/>
                      <a:pt x="6230" y="8300"/>
                    </a:cubicBezTo>
                    <a:cubicBezTo>
                      <a:pt x="6230" y="8280"/>
                      <a:pt x="6210" y="8239"/>
                      <a:pt x="6210" y="8219"/>
                    </a:cubicBezTo>
                    <a:cubicBezTo>
                      <a:pt x="6170" y="8059"/>
                      <a:pt x="6109" y="7918"/>
                      <a:pt x="6069" y="7757"/>
                    </a:cubicBezTo>
                    <a:cubicBezTo>
                      <a:pt x="6029" y="7637"/>
                      <a:pt x="5989" y="7516"/>
                      <a:pt x="5969" y="7395"/>
                    </a:cubicBezTo>
                    <a:cubicBezTo>
                      <a:pt x="5969" y="7375"/>
                      <a:pt x="5949" y="7355"/>
                      <a:pt x="5928" y="7335"/>
                    </a:cubicBezTo>
                    <a:cubicBezTo>
                      <a:pt x="5868" y="7134"/>
                      <a:pt x="5808" y="6933"/>
                      <a:pt x="5728" y="6732"/>
                    </a:cubicBezTo>
                    <a:cubicBezTo>
                      <a:pt x="5707" y="6632"/>
                      <a:pt x="5667" y="6551"/>
                      <a:pt x="5627" y="6451"/>
                    </a:cubicBezTo>
                    <a:lnTo>
                      <a:pt x="5627" y="6391"/>
                    </a:lnTo>
                    <a:cubicBezTo>
                      <a:pt x="5506" y="6069"/>
                      <a:pt x="5366" y="5748"/>
                      <a:pt x="5245" y="5406"/>
                    </a:cubicBezTo>
                    <a:lnTo>
                      <a:pt x="5245" y="5386"/>
                    </a:lnTo>
                    <a:cubicBezTo>
                      <a:pt x="5145" y="5125"/>
                      <a:pt x="5044" y="4884"/>
                      <a:pt x="4944" y="4622"/>
                    </a:cubicBezTo>
                    <a:cubicBezTo>
                      <a:pt x="4904" y="4562"/>
                      <a:pt x="4884" y="4482"/>
                      <a:pt x="4843" y="4421"/>
                    </a:cubicBezTo>
                    <a:lnTo>
                      <a:pt x="4703" y="4100"/>
                    </a:lnTo>
                    <a:cubicBezTo>
                      <a:pt x="4683" y="4019"/>
                      <a:pt x="4622" y="3939"/>
                      <a:pt x="4602" y="3859"/>
                    </a:cubicBezTo>
                    <a:cubicBezTo>
                      <a:pt x="4562" y="3778"/>
                      <a:pt x="4482" y="3597"/>
                      <a:pt x="4421" y="3497"/>
                    </a:cubicBezTo>
                    <a:lnTo>
                      <a:pt x="4180" y="2995"/>
                    </a:lnTo>
                    <a:lnTo>
                      <a:pt x="3999" y="2633"/>
                    </a:lnTo>
                    <a:cubicBezTo>
                      <a:pt x="3979" y="2593"/>
                      <a:pt x="3959" y="2553"/>
                      <a:pt x="3939" y="2492"/>
                    </a:cubicBezTo>
                    <a:cubicBezTo>
                      <a:pt x="3859" y="2352"/>
                      <a:pt x="3778" y="2211"/>
                      <a:pt x="3698" y="2070"/>
                    </a:cubicBezTo>
                    <a:lnTo>
                      <a:pt x="3557" y="1809"/>
                    </a:lnTo>
                    <a:cubicBezTo>
                      <a:pt x="3417" y="1528"/>
                      <a:pt x="3256" y="1246"/>
                      <a:pt x="3095" y="965"/>
                    </a:cubicBezTo>
                    <a:cubicBezTo>
                      <a:pt x="3035" y="865"/>
                      <a:pt x="2995" y="784"/>
                      <a:pt x="2934" y="704"/>
                    </a:cubicBezTo>
                    <a:cubicBezTo>
                      <a:pt x="2914" y="684"/>
                      <a:pt x="2894" y="664"/>
                      <a:pt x="2874" y="644"/>
                    </a:cubicBezTo>
                    <a:lnTo>
                      <a:pt x="2834" y="583"/>
                    </a:lnTo>
                    <a:lnTo>
                      <a:pt x="2733" y="483"/>
                    </a:lnTo>
                    <a:lnTo>
                      <a:pt x="2713" y="443"/>
                    </a:lnTo>
                    <a:lnTo>
                      <a:pt x="2693" y="443"/>
                    </a:lnTo>
                    <a:lnTo>
                      <a:pt x="2673" y="402"/>
                    </a:lnTo>
                    <a:lnTo>
                      <a:pt x="2593" y="342"/>
                    </a:lnTo>
                    <a:lnTo>
                      <a:pt x="2532" y="282"/>
                    </a:lnTo>
                    <a:lnTo>
                      <a:pt x="2492" y="242"/>
                    </a:lnTo>
                    <a:lnTo>
                      <a:pt x="2432" y="201"/>
                    </a:lnTo>
                    <a:lnTo>
                      <a:pt x="2392" y="161"/>
                    </a:lnTo>
                    <a:lnTo>
                      <a:pt x="2331" y="141"/>
                    </a:lnTo>
                    <a:lnTo>
                      <a:pt x="2251" y="101"/>
                    </a:lnTo>
                    <a:lnTo>
                      <a:pt x="2231" y="101"/>
                    </a:lnTo>
                    <a:lnTo>
                      <a:pt x="2211" y="81"/>
                    </a:lnTo>
                    <a:lnTo>
                      <a:pt x="2151" y="61"/>
                    </a:lnTo>
                    <a:lnTo>
                      <a:pt x="2110" y="61"/>
                    </a:lnTo>
                    <a:lnTo>
                      <a:pt x="2070" y="41"/>
                    </a:lnTo>
                    <a:lnTo>
                      <a:pt x="2030" y="21"/>
                    </a:lnTo>
                    <a:lnTo>
                      <a:pt x="1990" y="1"/>
                    </a:lnTo>
                    <a:close/>
                    <a:moveTo>
                      <a:pt x="1767" y="24638"/>
                    </a:moveTo>
                    <a:lnTo>
                      <a:pt x="1528" y="24778"/>
                    </a:lnTo>
                    <a:cubicBezTo>
                      <a:pt x="1612" y="24735"/>
                      <a:pt x="1691" y="24688"/>
                      <a:pt x="1767" y="24638"/>
                    </a:cubicBez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9" name="Google Shape;1079;p30"/>
          <p:cNvGrpSpPr/>
          <p:nvPr/>
        </p:nvGrpSpPr>
        <p:grpSpPr>
          <a:xfrm>
            <a:off x="8038156" y="1866125"/>
            <a:ext cx="434094" cy="533939"/>
            <a:chOff x="1679425" y="1837675"/>
            <a:chExt cx="804325" cy="989325"/>
          </a:xfrm>
        </p:grpSpPr>
        <p:sp>
          <p:nvSpPr>
            <p:cNvPr id="1080" name="Google Shape;1080;p30"/>
            <p:cNvSpPr/>
            <p:nvPr/>
          </p:nvSpPr>
          <p:spPr>
            <a:xfrm>
              <a:off x="1815575" y="2009100"/>
              <a:ext cx="143200" cy="402050"/>
            </a:xfrm>
            <a:custGeom>
              <a:avLst/>
              <a:gdLst/>
              <a:ahLst/>
              <a:cxnLst/>
              <a:rect l="l" t="t" r="r" b="b"/>
              <a:pathLst>
                <a:path w="5728" h="16082" extrusionOk="0">
                  <a:moveTo>
                    <a:pt x="3993" y="0"/>
                  </a:moveTo>
                  <a:cubicBezTo>
                    <a:pt x="3875" y="0"/>
                    <a:pt x="3754" y="26"/>
                    <a:pt x="3637" y="76"/>
                  </a:cubicBezTo>
                  <a:cubicBezTo>
                    <a:pt x="20" y="2126"/>
                    <a:pt x="0" y="8837"/>
                    <a:pt x="3597" y="15067"/>
                  </a:cubicBezTo>
                  <a:cubicBezTo>
                    <a:pt x="3798" y="15409"/>
                    <a:pt x="4079" y="15710"/>
                    <a:pt x="4421" y="15931"/>
                  </a:cubicBezTo>
                  <a:cubicBezTo>
                    <a:pt x="4567" y="16028"/>
                    <a:pt x="4743" y="16081"/>
                    <a:pt x="4916" y="16081"/>
                  </a:cubicBezTo>
                  <a:cubicBezTo>
                    <a:pt x="5029" y="16081"/>
                    <a:pt x="5142" y="16059"/>
                    <a:pt x="5245" y="16011"/>
                  </a:cubicBezTo>
                  <a:cubicBezTo>
                    <a:pt x="5707" y="15750"/>
                    <a:pt x="5707" y="14906"/>
                    <a:pt x="5245" y="14122"/>
                  </a:cubicBezTo>
                  <a:cubicBezTo>
                    <a:pt x="2552" y="9460"/>
                    <a:pt x="2572" y="4457"/>
                    <a:pt x="5285" y="2909"/>
                  </a:cubicBezTo>
                  <a:cubicBezTo>
                    <a:pt x="5727" y="2648"/>
                    <a:pt x="5727" y="1804"/>
                    <a:pt x="5285" y="1021"/>
                  </a:cubicBezTo>
                  <a:cubicBezTo>
                    <a:pt x="5084" y="659"/>
                    <a:pt x="4803" y="357"/>
                    <a:pt x="4461" y="156"/>
                  </a:cubicBezTo>
                  <a:cubicBezTo>
                    <a:pt x="4320" y="51"/>
                    <a:pt x="4159" y="0"/>
                    <a:pt x="39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0"/>
            <p:cNvSpPr/>
            <p:nvPr/>
          </p:nvSpPr>
          <p:spPr>
            <a:xfrm>
              <a:off x="1895855" y="1989900"/>
              <a:ext cx="93975" cy="418500"/>
            </a:xfrm>
            <a:custGeom>
              <a:avLst/>
              <a:gdLst/>
              <a:ahLst/>
              <a:cxnLst/>
              <a:rect l="l" t="t" r="r" b="b"/>
              <a:pathLst>
                <a:path w="3759" h="16740" extrusionOk="0">
                  <a:moveTo>
                    <a:pt x="1950" y="0"/>
                  </a:moveTo>
                  <a:cubicBezTo>
                    <a:pt x="1930" y="0"/>
                    <a:pt x="1890" y="0"/>
                    <a:pt x="1869" y="20"/>
                  </a:cubicBezTo>
                  <a:cubicBezTo>
                    <a:pt x="1829" y="20"/>
                    <a:pt x="1809" y="40"/>
                    <a:pt x="1789" y="60"/>
                  </a:cubicBezTo>
                  <a:lnTo>
                    <a:pt x="362" y="884"/>
                  </a:lnTo>
                  <a:cubicBezTo>
                    <a:pt x="402" y="864"/>
                    <a:pt x="423" y="844"/>
                    <a:pt x="463" y="844"/>
                  </a:cubicBezTo>
                  <a:cubicBezTo>
                    <a:pt x="483" y="824"/>
                    <a:pt x="523" y="824"/>
                    <a:pt x="543" y="824"/>
                  </a:cubicBezTo>
                  <a:lnTo>
                    <a:pt x="764" y="824"/>
                  </a:lnTo>
                  <a:lnTo>
                    <a:pt x="845" y="844"/>
                  </a:lnTo>
                  <a:cubicBezTo>
                    <a:pt x="885" y="844"/>
                    <a:pt x="925" y="864"/>
                    <a:pt x="965" y="864"/>
                  </a:cubicBezTo>
                  <a:lnTo>
                    <a:pt x="1066" y="904"/>
                  </a:lnTo>
                  <a:lnTo>
                    <a:pt x="1166" y="965"/>
                  </a:lnTo>
                  <a:cubicBezTo>
                    <a:pt x="1246" y="1005"/>
                    <a:pt x="1327" y="1065"/>
                    <a:pt x="1387" y="1125"/>
                  </a:cubicBezTo>
                  <a:cubicBezTo>
                    <a:pt x="1468" y="1186"/>
                    <a:pt x="1528" y="1246"/>
                    <a:pt x="1608" y="1306"/>
                  </a:cubicBezTo>
                  <a:lnTo>
                    <a:pt x="1608" y="1326"/>
                  </a:lnTo>
                  <a:cubicBezTo>
                    <a:pt x="1668" y="1387"/>
                    <a:pt x="1729" y="1447"/>
                    <a:pt x="1789" y="1527"/>
                  </a:cubicBezTo>
                  <a:lnTo>
                    <a:pt x="1829" y="1588"/>
                  </a:lnTo>
                  <a:cubicBezTo>
                    <a:pt x="1890" y="1668"/>
                    <a:pt x="1950" y="1748"/>
                    <a:pt x="1990" y="1829"/>
                  </a:cubicBezTo>
                  <a:cubicBezTo>
                    <a:pt x="2050" y="1929"/>
                    <a:pt x="2090" y="2030"/>
                    <a:pt x="2131" y="2130"/>
                  </a:cubicBezTo>
                  <a:lnTo>
                    <a:pt x="2131" y="2150"/>
                  </a:lnTo>
                  <a:cubicBezTo>
                    <a:pt x="2171" y="2231"/>
                    <a:pt x="2211" y="2331"/>
                    <a:pt x="2231" y="2432"/>
                  </a:cubicBezTo>
                  <a:cubicBezTo>
                    <a:pt x="2251" y="2512"/>
                    <a:pt x="2271" y="2612"/>
                    <a:pt x="2291" y="2713"/>
                  </a:cubicBezTo>
                  <a:cubicBezTo>
                    <a:pt x="2311" y="2793"/>
                    <a:pt x="2311" y="2874"/>
                    <a:pt x="2311" y="2974"/>
                  </a:cubicBezTo>
                  <a:cubicBezTo>
                    <a:pt x="2311" y="3055"/>
                    <a:pt x="2311" y="3135"/>
                    <a:pt x="2291" y="3215"/>
                  </a:cubicBezTo>
                  <a:cubicBezTo>
                    <a:pt x="2271" y="3276"/>
                    <a:pt x="2251" y="3336"/>
                    <a:pt x="2231" y="3416"/>
                  </a:cubicBezTo>
                  <a:cubicBezTo>
                    <a:pt x="2211" y="3456"/>
                    <a:pt x="2171" y="3497"/>
                    <a:pt x="2151" y="3557"/>
                  </a:cubicBezTo>
                  <a:lnTo>
                    <a:pt x="2111" y="3597"/>
                  </a:lnTo>
                  <a:cubicBezTo>
                    <a:pt x="2070" y="3637"/>
                    <a:pt x="2030" y="3677"/>
                    <a:pt x="1970" y="3698"/>
                  </a:cubicBezTo>
                  <a:cubicBezTo>
                    <a:pt x="1869" y="3758"/>
                    <a:pt x="1769" y="3838"/>
                    <a:pt x="1668" y="3899"/>
                  </a:cubicBezTo>
                  <a:lnTo>
                    <a:pt x="1588" y="3959"/>
                  </a:lnTo>
                  <a:cubicBezTo>
                    <a:pt x="1488" y="4039"/>
                    <a:pt x="1407" y="4099"/>
                    <a:pt x="1327" y="4180"/>
                  </a:cubicBezTo>
                  <a:lnTo>
                    <a:pt x="1307" y="4220"/>
                  </a:lnTo>
                  <a:cubicBezTo>
                    <a:pt x="1206" y="4300"/>
                    <a:pt x="1126" y="4401"/>
                    <a:pt x="1046" y="4481"/>
                  </a:cubicBezTo>
                  <a:lnTo>
                    <a:pt x="985" y="4562"/>
                  </a:lnTo>
                  <a:cubicBezTo>
                    <a:pt x="925" y="4642"/>
                    <a:pt x="865" y="4743"/>
                    <a:pt x="804" y="4823"/>
                  </a:cubicBezTo>
                  <a:lnTo>
                    <a:pt x="764" y="4863"/>
                  </a:lnTo>
                  <a:lnTo>
                    <a:pt x="764" y="4883"/>
                  </a:lnTo>
                  <a:cubicBezTo>
                    <a:pt x="684" y="5024"/>
                    <a:pt x="603" y="5165"/>
                    <a:pt x="543" y="5305"/>
                  </a:cubicBezTo>
                  <a:lnTo>
                    <a:pt x="523" y="5345"/>
                  </a:lnTo>
                  <a:cubicBezTo>
                    <a:pt x="523" y="5345"/>
                    <a:pt x="503" y="5365"/>
                    <a:pt x="503" y="5386"/>
                  </a:cubicBezTo>
                  <a:cubicBezTo>
                    <a:pt x="443" y="5506"/>
                    <a:pt x="402" y="5607"/>
                    <a:pt x="342" y="5747"/>
                  </a:cubicBezTo>
                  <a:cubicBezTo>
                    <a:pt x="302" y="5848"/>
                    <a:pt x="282" y="5968"/>
                    <a:pt x="242" y="6069"/>
                  </a:cubicBezTo>
                  <a:lnTo>
                    <a:pt x="242" y="6109"/>
                  </a:lnTo>
                  <a:cubicBezTo>
                    <a:pt x="242" y="6109"/>
                    <a:pt x="222" y="6169"/>
                    <a:pt x="222" y="6209"/>
                  </a:cubicBezTo>
                  <a:lnTo>
                    <a:pt x="161" y="6410"/>
                  </a:lnTo>
                  <a:cubicBezTo>
                    <a:pt x="161" y="6430"/>
                    <a:pt x="161" y="6451"/>
                    <a:pt x="141" y="6471"/>
                  </a:cubicBezTo>
                  <a:lnTo>
                    <a:pt x="121" y="6571"/>
                  </a:lnTo>
                  <a:cubicBezTo>
                    <a:pt x="121" y="6631"/>
                    <a:pt x="101" y="6692"/>
                    <a:pt x="101" y="6752"/>
                  </a:cubicBezTo>
                  <a:lnTo>
                    <a:pt x="81" y="6792"/>
                  </a:lnTo>
                  <a:cubicBezTo>
                    <a:pt x="81" y="6832"/>
                    <a:pt x="61" y="6873"/>
                    <a:pt x="61" y="6933"/>
                  </a:cubicBezTo>
                  <a:cubicBezTo>
                    <a:pt x="61" y="6973"/>
                    <a:pt x="41" y="7033"/>
                    <a:pt x="41" y="7074"/>
                  </a:cubicBezTo>
                  <a:lnTo>
                    <a:pt x="41" y="7134"/>
                  </a:lnTo>
                  <a:cubicBezTo>
                    <a:pt x="41" y="7154"/>
                    <a:pt x="21" y="7234"/>
                    <a:pt x="21" y="7274"/>
                  </a:cubicBezTo>
                  <a:cubicBezTo>
                    <a:pt x="21" y="7335"/>
                    <a:pt x="21" y="7375"/>
                    <a:pt x="1" y="7415"/>
                  </a:cubicBezTo>
                  <a:cubicBezTo>
                    <a:pt x="1" y="7435"/>
                    <a:pt x="1" y="7455"/>
                    <a:pt x="1" y="7455"/>
                  </a:cubicBezTo>
                  <a:cubicBezTo>
                    <a:pt x="1" y="7536"/>
                    <a:pt x="1" y="7596"/>
                    <a:pt x="1" y="7676"/>
                  </a:cubicBezTo>
                  <a:lnTo>
                    <a:pt x="1" y="7777"/>
                  </a:lnTo>
                  <a:lnTo>
                    <a:pt x="1" y="8098"/>
                  </a:lnTo>
                  <a:lnTo>
                    <a:pt x="1" y="8199"/>
                  </a:lnTo>
                  <a:lnTo>
                    <a:pt x="1" y="8440"/>
                  </a:lnTo>
                  <a:lnTo>
                    <a:pt x="1" y="8480"/>
                  </a:lnTo>
                  <a:lnTo>
                    <a:pt x="1" y="8621"/>
                  </a:lnTo>
                  <a:lnTo>
                    <a:pt x="1" y="8761"/>
                  </a:lnTo>
                  <a:lnTo>
                    <a:pt x="1" y="8842"/>
                  </a:lnTo>
                  <a:cubicBezTo>
                    <a:pt x="1" y="8882"/>
                    <a:pt x="1" y="8942"/>
                    <a:pt x="1" y="8983"/>
                  </a:cubicBezTo>
                  <a:lnTo>
                    <a:pt x="1" y="9103"/>
                  </a:lnTo>
                  <a:lnTo>
                    <a:pt x="21" y="9224"/>
                  </a:lnTo>
                  <a:lnTo>
                    <a:pt x="41" y="9364"/>
                  </a:lnTo>
                  <a:lnTo>
                    <a:pt x="41" y="9445"/>
                  </a:lnTo>
                  <a:cubicBezTo>
                    <a:pt x="41" y="9465"/>
                    <a:pt x="61" y="9565"/>
                    <a:pt x="61" y="9626"/>
                  </a:cubicBezTo>
                  <a:cubicBezTo>
                    <a:pt x="61" y="9686"/>
                    <a:pt x="81" y="9706"/>
                    <a:pt x="81" y="9746"/>
                  </a:cubicBezTo>
                  <a:cubicBezTo>
                    <a:pt x="81" y="9766"/>
                    <a:pt x="81" y="9786"/>
                    <a:pt x="81" y="9806"/>
                  </a:cubicBezTo>
                  <a:cubicBezTo>
                    <a:pt x="101" y="9887"/>
                    <a:pt x="101" y="9967"/>
                    <a:pt x="121" y="10048"/>
                  </a:cubicBezTo>
                  <a:lnTo>
                    <a:pt x="121" y="10128"/>
                  </a:lnTo>
                  <a:cubicBezTo>
                    <a:pt x="141" y="10249"/>
                    <a:pt x="181" y="10389"/>
                    <a:pt x="202" y="10510"/>
                  </a:cubicBezTo>
                  <a:cubicBezTo>
                    <a:pt x="202" y="10550"/>
                    <a:pt x="222" y="10590"/>
                    <a:pt x="222" y="10630"/>
                  </a:cubicBezTo>
                  <a:cubicBezTo>
                    <a:pt x="242" y="10711"/>
                    <a:pt x="262" y="10791"/>
                    <a:pt x="282" y="10871"/>
                  </a:cubicBezTo>
                  <a:lnTo>
                    <a:pt x="282" y="10912"/>
                  </a:lnTo>
                  <a:cubicBezTo>
                    <a:pt x="302" y="10972"/>
                    <a:pt x="322" y="11032"/>
                    <a:pt x="342" y="11072"/>
                  </a:cubicBezTo>
                  <a:cubicBezTo>
                    <a:pt x="362" y="11133"/>
                    <a:pt x="362" y="11213"/>
                    <a:pt x="382" y="11273"/>
                  </a:cubicBezTo>
                  <a:cubicBezTo>
                    <a:pt x="402" y="11293"/>
                    <a:pt x="402" y="11314"/>
                    <a:pt x="402" y="11314"/>
                  </a:cubicBezTo>
                  <a:lnTo>
                    <a:pt x="463" y="11555"/>
                  </a:lnTo>
                  <a:cubicBezTo>
                    <a:pt x="483" y="11595"/>
                    <a:pt x="503" y="11655"/>
                    <a:pt x="523" y="11715"/>
                  </a:cubicBezTo>
                  <a:lnTo>
                    <a:pt x="543" y="11756"/>
                  </a:lnTo>
                  <a:cubicBezTo>
                    <a:pt x="563" y="11856"/>
                    <a:pt x="603" y="11936"/>
                    <a:pt x="624" y="12037"/>
                  </a:cubicBezTo>
                  <a:cubicBezTo>
                    <a:pt x="644" y="12077"/>
                    <a:pt x="664" y="12137"/>
                    <a:pt x="684" y="12178"/>
                  </a:cubicBezTo>
                  <a:lnTo>
                    <a:pt x="684" y="12198"/>
                  </a:lnTo>
                  <a:cubicBezTo>
                    <a:pt x="744" y="12358"/>
                    <a:pt x="804" y="12519"/>
                    <a:pt x="865" y="12680"/>
                  </a:cubicBezTo>
                  <a:cubicBezTo>
                    <a:pt x="865" y="12700"/>
                    <a:pt x="865" y="12700"/>
                    <a:pt x="865" y="12700"/>
                  </a:cubicBezTo>
                  <a:cubicBezTo>
                    <a:pt x="865" y="12720"/>
                    <a:pt x="865" y="12740"/>
                    <a:pt x="885" y="12740"/>
                  </a:cubicBezTo>
                  <a:cubicBezTo>
                    <a:pt x="945" y="12921"/>
                    <a:pt x="1025" y="13082"/>
                    <a:pt x="1086" y="13243"/>
                  </a:cubicBezTo>
                  <a:cubicBezTo>
                    <a:pt x="1086" y="13283"/>
                    <a:pt x="1106" y="13303"/>
                    <a:pt x="1126" y="13323"/>
                  </a:cubicBezTo>
                  <a:cubicBezTo>
                    <a:pt x="1126" y="13363"/>
                    <a:pt x="1146" y="13363"/>
                    <a:pt x="1146" y="13383"/>
                  </a:cubicBezTo>
                  <a:cubicBezTo>
                    <a:pt x="1246" y="13624"/>
                    <a:pt x="1367" y="13846"/>
                    <a:pt x="1488" y="14087"/>
                  </a:cubicBezTo>
                  <a:lnTo>
                    <a:pt x="1508" y="14127"/>
                  </a:lnTo>
                  <a:lnTo>
                    <a:pt x="1528" y="14187"/>
                  </a:lnTo>
                  <a:cubicBezTo>
                    <a:pt x="1648" y="14408"/>
                    <a:pt x="1789" y="14649"/>
                    <a:pt x="1910" y="14870"/>
                  </a:cubicBezTo>
                  <a:cubicBezTo>
                    <a:pt x="1970" y="14971"/>
                    <a:pt x="2010" y="15071"/>
                    <a:pt x="2050" y="15152"/>
                  </a:cubicBezTo>
                  <a:lnTo>
                    <a:pt x="2050" y="15172"/>
                  </a:lnTo>
                  <a:cubicBezTo>
                    <a:pt x="2090" y="15272"/>
                    <a:pt x="2131" y="15373"/>
                    <a:pt x="2151" y="15453"/>
                  </a:cubicBezTo>
                  <a:cubicBezTo>
                    <a:pt x="2191" y="15554"/>
                    <a:pt x="2211" y="15634"/>
                    <a:pt x="2211" y="15734"/>
                  </a:cubicBezTo>
                  <a:cubicBezTo>
                    <a:pt x="2231" y="15815"/>
                    <a:pt x="2231" y="15915"/>
                    <a:pt x="2231" y="15996"/>
                  </a:cubicBezTo>
                  <a:cubicBezTo>
                    <a:pt x="2231" y="16076"/>
                    <a:pt x="2231" y="16177"/>
                    <a:pt x="2211" y="16257"/>
                  </a:cubicBezTo>
                  <a:cubicBezTo>
                    <a:pt x="2211" y="16317"/>
                    <a:pt x="2191" y="16398"/>
                    <a:pt x="2151" y="16458"/>
                  </a:cubicBezTo>
                  <a:cubicBezTo>
                    <a:pt x="2131" y="16498"/>
                    <a:pt x="2111" y="16558"/>
                    <a:pt x="2070" y="16599"/>
                  </a:cubicBezTo>
                  <a:cubicBezTo>
                    <a:pt x="2070" y="16619"/>
                    <a:pt x="2050" y="16619"/>
                    <a:pt x="2030" y="16639"/>
                  </a:cubicBezTo>
                  <a:cubicBezTo>
                    <a:pt x="1996" y="16673"/>
                    <a:pt x="1962" y="16707"/>
                    <a:pt x="1928" y="16729"/>
                  </a:cubicBezTo>
                  <a:lnTo>
                    <a:pt x="1928" y="16729"/>
                  </a:lnTo>
                  <a:lnTo>
                    <a:pt x="3316" y="15935"/>
                  </a:lnTo>
                  <a:cubicBezTo>
                    <a:pt x="3377" y="15895"/>
                    <a:pt x="3417" y="15855"/>
                    <a:pt x="3457" y="15815"/>
                  </a:cubicBezTo>
                  <a:lnTo>
                    <a:pt x="3477" y="15775"/>
                  </a:lnTo>
                  <a:lnTo>
                    <a:pt x="3517" y="15734"/>
                  </a:lnTo>
                  <a:cubicBezTo>
                    <a:pt x="3537" y="15694"/>
                    <a:pt x="3557" y="15674"/>
                    <a:pt x="3557" y="15654"/>
                  </a:cubicBezTo>
                  <a:lnTo>
                    <a:pt x="3557" y="15634"/>
                  </a:lnTo>
                  <a:lnTo>
                    <a:pt x="3577" y="15594"/>
                  </a:lnTo>
                  <a:cubicBezTo>
                    <a:pt x="3577" y="15574"/>
                    <a:pt x="3598" y="15554"/>
                    <a:pt x="3598" y="15533"/>
                  </a:cubicBezTo>
                  <a:lnTo>
                    <a:pt x="3618" y="15473"/>
                  </a:lnTo>
                  <a:lnTo>
                    <a:pt x="3618" y="15433"/>
                  </a:lnTo>
                  <a:lnTo>
                    <a:pt x="3618" y="15413"/>
                  </a:lnTo>
                  <a:lnTo>
                    <a:pt x="3618" y="15373"/>
                  </a:lnTo>
                  <a:cubicBezTo>
                    <a:pt x="3618" y="15353"/>
                    <a:pt x="3618" y="15333"/>
                    <a:pt x="3618" y="15312"/>
                  </a:cubicBezTo>
                  <a:lnTo>
                    <a:pt x="3618" y="15252"/>
                  </a:lnTo>
                  <a:lnTo>
                    <a:pt x="3618" y="15192"/>
                  </a:lnTo>
                  <a:lnTo>
                    <a:pt x="3618" y="15152"/>
                  </a:lnTo>
                  <a:lnTo>
                    <a:pt x="3618" y="15091"/>
                  </a:lnTo>
                  <a:lnTo>
                    <a:pt x="3618" y="15031"/>
                  </a:lnTo>
                  <a:lnTo>
                    <a:pt x="3618" y="14971"/>
                  </a:lnTo>
                  <a:cubicBezTo>
                    <a:pt x="3618" y="14971"/>
                    <a:pt x="3618" y="14951"/>
                    <a:pt x="3618" y="14931"/>
                  </a:cubicBezTo>
                  <a:lnTo>
                    <a:pt x="3618" y="14911"/>
                  </a:lnTo>
                  <a:lnTo>
                    <a:pt x="3618" y="14850"/>
                  </a:lnTo>
                  <a:cubicBezTo>
                    <a:pt x="3618" y="14830"/>
                    <a:pt x="3618" y="14810"/>
                    <a:pt x="3618" y="14790"/>
                  </a:cubicBezTo>
                  <a:lnTo>
                    <a:pt x="3598" y="14730"/>
                  </a:lnTo>
                  <a:cubicBezTo>
                    <a:pt x="3598" y="14710"/>
                    <a:pt x="3577" y="14689"/>
                    <a:pt x="3577" y="14669"/>
                  </a:cubicBezTo>
                  <a:lnTo>
                    <a:pt x="3577" y="14649"/>
                  </a:lnTo>
                  <a:lnTo>
                    <a:pt x="3557" y="14589"/>
                  </a:lnTo>
                  <a:cubicBezTo>
                    <a:pt x="3557" y="14569"/>
                    <a:pt x="3537" y="14529"/>
                    <a:pt x="3537" y="14509"/>
                  </a:cubicBezTo>
                  <a:cubicBezTo>
                    <a:pt x="3517" y="14489"/>
                    <a:pt x="3517" y="14448"/>
                    <a:pt x="3497" y="14428"/>
                  </a:cubicBezTo>
                  <a:cubicBezTo>
                    <a:pt x="3477" y="14388"/>
                    <a:pt x="3477" y="14388"/>
                    <a:pt x="3477" y="14368"/>
                  </a:cubicBezTo>
                  <a:lnTo>
                    <a:pt x="3477" y="14348"/>
                  </a:lnTo>
                  <a:lnTo>
                    <a:pt x="3477" y="14328"/>
                  </a:lnTo>
                  <a:cubicBezTo>
                    <a:pt x="3457" y="14267"/>
                    <a:pt x="3437" y="14227"/>
                    <a:pt x="3417" y="14187"/>
                  </a:cubicBezTo>
                  <a:lnTo>
                    <a:pt x="3336" y="14067"/>
                  </a:lnTo>
                  <a:cubicBezTo>
                    <a:pt x="3216" y="13825"/>
                    <a:pt x="3095" y="13604"/>
                    <a:pt x="2975" y="13363"/>
                  </a:cubicBezTo>
                  <a:lnTo>
                    <a:pt x="2914" y="13263"/>
                  </a:lnTo>
                  <a:cubicBezTo>
                    <a:pt x="2794" y="13042"/>
                    <a:pt x="2693" y="12801"/>
                    <a:pt x="2573" y="12580"/>
                  </a:cubicBezTo>
                  <a:lnTo>
                    <a:pt x="2512" y="12439"/>
                  </a:lnTo>
                  <a:cubicBezTo>
                    <a:pt x="2452" y="12278"/>
                    <a:pt x="2372" y="12117"/>
                    <a:pt x="2311" y="11936"/>
                  </a:cubicBezTo>
                  <a:cubicBezTo>
                    <a:pt x="2311" y="11916"/>
                    <a:pt x="2291" y="11896"/>
                    <a:pt x="2291" y="11876"/>
                  </a:cubicBezTo>
                  <a:cubicBezTo>
                    <a:pt x="2231" y="11715"/>
                    <a:pt x="2171" y="11555"/>
                    <a:pt x="2111" y="11394"/>
                  </a:cubicBezTo>
                  <a:lnTo>
                    <a:pt x="2050" y="11213"/>
                  </a:lnTo>
                  <a:cubicBezTo>
                    <a:pt x="2010" y="11133"/>
                    <a:pt x="1990" y="11032"/>
                    <a:pt x="1950" y="10952"/>
                  </a:cubicBezTo>
                  <a:cubicBezTo>
                    <a:pt x="1930" y="10851"/>
                    <a:pt x="1910" y="10811"/>
                    <a:pt x="1890" y="10731"/>
                  </a:cubicBezTo>
                  <a:cubicBezTo>
                    <a:pt x="1869" y="10671"/>
                    <a:pt x="1849" y="10590"/>
                    <a:pt x="1829" y="10510"/>
                  </a:cubicBezTo>
                  <a:cubicBezTo>
                    <a:pt x="1809" y="10429"/>
                    <a:pt x="1769" y="10349"/>
                    <a:pt x="1749" y="10249"/>
                  </a:cubicBezTo>
                  <a:cubicBezTo>
                    <a:pt x="1729" y="10168"/>
                    <a:pt x="1729" y="10148"/>
                    <a:pt x="1709" y="10088"/>
                  </a:cubicBezTo>
                  <a:cubicBezTo>
                    <a:pt x="1689" y="9987"/>
                    <a:pt x="1668" y="9887"/>
                    <a:pt x="1648" y="9806"/>
                  </a:cubicBezTo>
                  <a:cubicBezTo>
                    <a:pt x="1648" y="9766"/>
                    <a:pt x="1628" y="9726"/>
                    <a:pt x="1608" y="9686"/>
                  </a:cubicBezTo>
                  <a:cubicBezTo>
                    <a:pt x="1588" y="9545"/>
                    <a:pt x="1548" y="9405"/>
                    <a:pt x="1528" y="9284"/>
                  </a:cubicBezTo>
                  <a:lnTo>
                    <a:pt x="1508" y="9204"/>
                  </a:lnTo>
                  <a:cubicBezTo>
                    <a:pt x="1488" y="9103"/>
                    <a:pt x="1488" y="9003"/>
                    <a:pt x="1468" y="8902"/>
                  </a:cubicBezTo>
                  <a:cubicBezTo>
                    <a:pt x="1468" y="8842"/>
                    <a:pt x="1447" y="8802"/>
                    <a:pt x="1447" y="8761"/>
                  </a:cubicBezTo>
                  <a:cubicBezTo>
                    <a:pt x="1447" y="8681"/>
                    <a:pt x="1427" y="8601"/>
                    <a:pt x="1407" y="8500"/>
                  </a:cubicBezTo>
                  <a:lnTo>
                    <a:pt x="1387" y="8360"/>
                  </a:lnTo>
                  <a:cubicBezTo>
                    <a:pt x="1387" y="8279"/>
                    <a:pt x="1387" y="8199"/>
                    <a:pt x="1367" y="8139"/>
                  </a:cubicBezTo>
                  <a:cubicBezTo>
                    <a:pt x="1367" y="8058"/>
                    <a:pt x="1367" y="8038"/>
                    <a:pt x="1367" y="7998"/>
                  </a:cubicBezTo>
                  <a:cubicBezTo>
                    <a:pt x="1347" y="7938"/>
                    <a:pt x="1367" y="7837"/>
                    <a:pt x="1347" y="7737"/>
                  </a:cubicBezTo>
                  <a:lnTo>
                    <a:pt x="1347" y="7616"/>
                  </a:lnTo>
                  <a:lnTo>
                    <a:pt x="1347" y="7335"/>
                  </a:lnTo>
                  <a:lnTo>
                    <a:pt x="1347" y="7274"/>
                  </a:lnTo>
                  <a:lnTo>
                    <a:pt x="1347" y="6913"/>
                  </a:lnTo>
                  <a:lnTo>
                    <a:pt x="1347" y="6832"/>
                  </a:lnTo>
                  <a:cubicBezTo>
                    <a:pt x="1347" y="6752"/>
                    <a:pt x="1347" y="6652"/>
                    <a:pt x="1367" y="6571"/>
                  </a:cubicBezTo>
                  <a:lnTo>
                    <a:pt x="1387" y="6430"/>
                  </a:lnTo>
                  <a:lnTo>
                    <a:pt x="1407" y="6230"/>
                  </a:lnTo>
                  <a:cubicBezTo>
                    <a:pt x="1407" y="6189"/>
                    <a:pt x="1407" y="6129"/>
                    <a:pt x="1427" y="6069"/>
                  </a:cubicBezTo>
                  <a:cubicBezTo>
                    <a:pt x="1427" y="6029"/>
                    <a:pt x="1447" y="5968"/>
                    <a:pt x="1447" y="5908"/>
                  </a:cubicBezTo>
                  <a:cubicBezTo>
                    <a:pt x="1468" y="5828"/>
                    <a:pt x="1468" y="5787"/>
                    <a:pt x="1488" y="5727"/>
                  </a:cubicBezTo>
                  <a:cubicBezTo>
                    <a:pt x="1508" y="5687"/>
                    <a:pt x="1508" y="5627"/>
                    <a:pt x="1528" y="5566"/>
                  </a:cubicBezTo>
                  <a:cubicBezTo>
                    <a:pt x="1528" y="5506"/>
                    <a:pt x="1568" y="5426"/>
                    <a:pt x="1568" y="5365"/>
                  </a:cubicBezTo>
                  <a:cubicBezTo>
                    <a:pt x="1588" y="5285"/>
                    <a:pt x="1608" y="5265"/>
                    <a:pt x="1608" y="5225"/>
                  </a:cubicBezTo>
                  <a:cubicBezTo>
                    <a:pt x="1648" y="5104"/>
                    <a:pt x="1689" y="5004"/>
                    <a:pt x="1729" y="4883"/>
                  </a:cubicBezTo>
                  <a:cubicBezTo>
                    <a:pt x="1769" y="4763"/>
                    <a:pt x="1829" y="4642"/>
                    <a:pt x="1869" y="4542"/>
                  </a:cubicBezTo>
                  <a:cubicBezTo>
                    <a:pt x="1890" y="4501"/>
                    <a:pt x="1910" y="4481"/>
                    <a:pt x="1910" y="4461"/>
                  </a:cubicBezTo>
                  <a:cubicBezTo>
                    <a:pt x="1990" y="4300"/>
                    <a:pt x="2070" y="4180"/>
                    <a:pt x="2151" y="4039"/>
                  </a:cubicBezTo>
                  <a:lnTo>
                    <a:pt x="2171" y="3979"/>
                  </a:lnTo>
                  <a:cubicBezTo>
                    <a:pt x="2251" y="3899"/>
                    <a:pt x="2311" y="3798"/>
                    <a:pt x="2372" y="3718"/>
                  </a:cubicBezTo>
                  <a:lnTo>
                    <a:pt x="2432" y="3637"/>
                  </a:lnTo>
                  <a:cubicBezTo>
                    <a:pt x="2512" y="3537"/>
                    <a:pt x="2593" y="3456"/>
                    <a:pt x="2693" y="3376"/>
                  </a:cubicBezTo>
                  <a:lnTo>
                    <a:pt x="2713" y="3336"/>
                  </a:lnTo>
                  <a:cubicBezTo>
                    <a:pt x="2794" y="3255"/>
                    <a:pt x="2874" y="3195"/>
                    <a:pt x="2975" y="3115"/>
                  </a:cubicBezTo>
                  <a:lnTo>
                    <a:pt x="3035" y="3055"/>
                  </a:lnTo>
                  <a:cubicBezTo>
                    <a:pt x="3155" y="2974"/>
                    <a:pt x="3256" y="2914"/>
                    <a:pt x="3356" y="2854"/>
                  </a:cubicBezTo>
                  <a:cubicBezTo>
                    <a:pt x="3417" y="2813"/>
                    <a:pt x="3457" y="2793"/>
                    <a:pt x="3497" y="2733"/>
                  </a:cubicBezTo>
                  <a:cubicBezTo>
                    <a:pt x="3517" y="2733"/>
                    <a:pt x="3517" y="2713"/>
                    <a:pt x="3537" y="2693"/>
                  </a:cubicBezTo>
                  <a:cubicBezTo>
                    <a:pt x="3537" y="2693"/>
                    <a:pt x="3557" y="2673"/>
                    <a:pt x="3557" y="2653"/>
                  </a:cubicBezTo>
                  <a:cubicBezTo>
                    <a:pt x="3577" y="2633"/>
                    <a:pt x="3598" y="2592"/>
                    <a:pt x="3618" y="2572"/>
                  </a:cubicBezTo>
                  <a:lnTo>
                    <a:pt x="3618" y="2552"/>
                  </a:lnTo>
                  <a:cubicBezTo>
                    <a:pt x="3618" y="2552"/>
                    <a:pt x="3618" y="2532"/>
                    <a:pt x="3618" y="2512"/>
                  </a:cubicBezTo>
                  <a:lnTo>
                    <a:pt x="3658" y="2452"/>
                  </a:lnTo>
                  <a:lnTo>
                    <a:pt x="3658" y="2391"/>
                  </a:lnTo>
                  <a:lnTo>
                    <a:pt x="3658" y="2351"/>
                  </a:lnTo>
                  <a:cubicBezTo>
                    <a:pt x="3658" y="2331"/>
                    <a:pt x="3658" y="2311"/>
                    <a:pt x="3658" y="2291"/>
                  </a:cubicBezTo>
                  <a:lnTo>
                    <a:pt x="3658" y="2231"/>
                  </a:lnTo>
                  <a:cubicBezTo>
                    <a:pt x="3658" y="2211"/>
                    <a:pt x="3658" y="2190"/>
                    <a:pt x="3658" y="2170"/>
                  </a:cubicBezTo>
                  <a:cubicBezTo>
                    <a:pt x="3658" y="2150"/>
                    <a:pt x="3658" y="2150"/>
                    <a:pt x="3658" y="2130"/>
                  </a:cubicBezTo>
                  <a:lnTo>
                    <a:pt x="3758" y="2110"/>
                  </a:lnTo>
                  <a:lnTo>
                    <a:pt x="3758" y="2050"/>
                  </a:lnTo>
                  <a:cubicBezTo>
                    <a:pt x="3758" y="2030"/>
                    <a:pt x="3758" y="2010"/>
                    <a:pt x="3758" y="1990"/>
                  </a:cubicBezTo>
                  <a:lnTo>
                    <a:pt x="3758" y="1949"/>
                  </a:lnTo>
                  <a:lnTo>
                    <a:pt x="3758" y="1889"/>
                  </a:lnTo>
                  <a:cubicBezTo>
                    <a:pt x="3758" y="1869"/>
                    <a:pt x="3758" y="1849"/>
                    <a:pt x="3758" y="1849"/>
                  </a:cubicBezTo>
                  <a:lnTo>
                    <a:pt x="3758" y="1829"/>
                  </a:lnTo>
                  <a:lnTo>
                    <a:pt x="3758" y="1768"/>
                  </a:lnTo>
                  <a:cubicBezTo>
                    <a:pt x="3758" y="1748"/>
                    <a:pt x="3738" y="1728"/>
                    <a:pt x="3738" y="1708"/>
                  </a:cubicBezTo>
                  <a:cubicBezTo>
                    <a:pt x="3738" y="1688"/>
                    <a:pt x="3738" y="1648"/>
                    <a:pt x="3718" y="1628"/>
                  </a:cubicBezTo>
                  <a:cubicBezTo>
                    <a:pt x="3718" y="1608"/>
                    <a:pt x="3718" y="1588"/>
                    <a:pt x="3718" y="1568"/>
                  </a:cubicBezTo>
                  <a:lnTo>
                    <a:pt x="3718" y="1547"/>
                  </a:lnTo>
                  <a:cubicBezTo>
                    <a:pt x="3698" y="1527"/>
                    <a:pt x="3698" y="1507"/>
                    <a:pt x="3698" y="1487"/>
                  </a:cubicBezTo>
                  <a:cubicBezTo>
                    <a:pt x="3698" y="1467"/>
                    <a:pt x="3678" y="1447"/>
                    <a:pt x="3658" y="1407"/>
                  </a:cubicBezTo>
                  <a:cubicBezTo>
                    <a:pt x="3658" y="1387"/>
                    <a:pt x="3638" y="1367"/>
                    <a:pt x="3638" y="1326"/>
                  </a:cubicBezTo>
                  <a:lnTo>
                    <a:pt x="3598" y="1266"/>
                  </a:lnTo>
                  <a:lnTo>
                    <a:pt x="3598" y="1246"/>
                  </a:lnTo>
                  <a:lnTo>
                    <a:pt x="3598" y="1226"/>
                  </a:lnTo>
                  <a:cubicBezTo>
                    <a:pt x="3577" y="1186"/>
                    <a:pt x="3557" y="1125"/>
                    <a:pt x="3537" y="1085"/>
                  </a:cubicBezTo>
                  <a:lnTo>
                    <a:pt x="3457" y="965"/>
                  </a:lnTo>
                  <a:cubicBezTo>
                    <a:pt x="3417" y="884"/>
                    <a:pt x="3356" y="804"/>
                    <a:pt x="3296" y="703"/>
                  </a:cubicBezTo>
                  <a:cubicBezTo>
                    <a:pt x="3296" y="683"/>
                    <a:pt x="3276" y="663"/>
                    <a:pt x="3256" y="643"/>
                  </a:cubicBezTo>
                  <a:lnTo>
                    <a:pt x="3196" y="583"/>
                  </a:lnTo>
                  <a:cubicBezTo>
                    <a:pt x="3176" y="543"/>
                    <a:pt x="3135" y="502"/>
                    <a:pt x="3115" y="482"/>
                  </a:cubicBezTo>
                  <a:lnTo>
                    <a:pt x="3095" y="442"/>
                  </a:lnTo>
                  <a:lnTo>
                    <a:pt x="3055" y="402"/>
                  </a:lnTo>
                  <a:lnTo>
                    <a:pt x="2995" y="342"/>
                  </a:lnTo>
                  <a:lnTo>
                    <a:pt x="2934" y="281"/>
                  </a:lnTo>
                  <a:lnTo>
                    <a:pt x="2874" y="241"/>
                  </a:lnTo>
                  <a:lnTo>
                    <a:pt x="2814" y="201"/>
                  </a:lnTo>
                  <a:lnTo>
                    <a:pt x="2774" y="161"/>
                  </a:lnTo>
                  <a:lnTo>
                    <a:pt x="2733" y="141"/>
                  </a:lnTo>
                  <a:lnTo>
                    <a:pt x="2673" y="101"/>
                  </a:lnTo>
                  <a:lnTo>
                    <a:pt x="2633" y="81"/>
                  </a:lnTo>
                  <a:lnTo>
                    <a:pt x="2593" y="60"/>
                  </a:lnTo>
                  <a:lnTo>
                    <a:pt x="2553" y="60"/>
                  </a:lnTo>
                  <a:lnTo>
                    <a:pt x="2512" y="40"/>
                  </a:lnTo>
                  <a:lnTo>
                    <a:pt x="2472" y="20"/>
                  </a:lnTo>
                  <a:lnTo>
                    <a:pt x="2412" y="0"/>
                  </a:lnTo>
                  <a:close/>
                  <a:moveTo>
                    <a:pt x="1928" y="16729"/>
                  </a:moveTo>
                  <a:lnTo>
                    <a:pt x="1910" y="16739"/>
                  </a:lnTo>
                  <a:cubicBezTo>
                    <a:pt x="1916" y="16736"/>
                    <a:pt x="1922" y="16733"/>
                    <a:pt x="1928" y="16729"/>
                  </a:cubicBezTo>
                  <a:close/>
                </a:path>
              </a:pathLst>
            </a:custGeom>
            <a:solidFill>
              <a:srgbClr val="FF58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0"/>
            <p:cNvSpPr/>
            <p:nvPr/>
          </p:nvSpPr>
          <p:spPr>
            <a:xfrm>
              <a:off x="1679425" y="1857525"/>
              <a:ext cx="191925" cy="603850"/>
            </a:xfrm>
            <a:custGeom>
              <a:avLst/>
              <a:gdLst/>
              <a:ahLst/>
              <a:cxnLst/>
              <a:rect l="l" t="t" r="r" b="b"/>
              <a:pathLst>
                <a:path w="7677" h="24154" extrusionOk="0">
                  <a:moveTo>
                    <a:pt x="5915" y="0"/>
                  </a:moveTo>
                  <a:cubicBezTo>
                    <a:pt x="5802" y="0"/>
                    <a:pt x="5690" y="23"/>
                    <a:pt x="5587" y="70"/>
                  </a:cubicBezTo>
                  <a:cubicBezTo>
                    <a:pt x="41" y="3245"/>
                    <a:pt x="0" y="13574"/>
                    <a:pt x="5526" y="23119"/>
                  </a:cubicBezTo>
                  <a:cubicBezTo>
                    <a:pt x="5707" y="23481"/>
                    <a:pt x="6009" y="23782"/>
                    <a:pt x="6350" y="24003"/>
                  </a:cubicBezTo>
                  <a:cubicBezTo>
                    <a:pt x="6496" y="24101"/>
                    <a:pt x="6665" y="24154"/>
                    <a:pt x="6832" y="24154"/>
                  </a:cubicBezTo>
                  <a:cubicBezTo>
                    <a:pt x="6942" y="24154"/>
                    <a:pt x="7051" y="24131"/>
                    <a:pt x="7154" y="24084"/>
                  </a:cubicBezTo>
                  <a:cubicBezTo>
                    <a:pt x="7616" y="23823"/>
                    <a:pt x="7616" y="22979"/>
                    <a:pt x="7154" y="22195"/>
                  </a:cubicBezTo>
                  <a:cubicBezTo>
                    <a:pt x="2552" y="14197"/>
                    <a:pt x="2573" y="5556"/>
                    <a:pt x="7214" y="2924"/>
                  </a:cubicBezTo>
                  <a:cubicBezTo>
                    <a:pt x="7677" y="2663"/>
                    <a:pt x="7677" y="1799"/>
                    <a:pt x="7235" y="1015"/>
                  </a:cubicBezTo>
                  <a:cubicBezTo>
                    <a:pt x="7034" y="673"/>
                    <a:pt x="6752" y="372"/>
                    <a:pt x="6411" y="151"/>
                  </a:cubicBezTo>
                  <a:cubicBezTo>
                    <a:pt x="6265" y="53"/>
                    <a:pt x="6089" y="0"/>
                    <a:pt x="59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0"/>
            <p:cNvSpPr/>
            <p:nvPr/>
          </p:nvSpPr>
          <p:spPr>
            <a:xfrm>
              <a:off x="1771280" y="1837675"/>
              <a:ext cx="131125" cy="620950"/>
            </a:xfrm>
            <a:custGeom>
              <a:avLst/>
              <a:gdLst/>
              <a:ahLst/>
              <a:cxnLst/>
              <a:rect l="l" t="t" r="r" b="b"/>
              <a:pathLst>
                <a:path w="5245" h="24838" extrusionOk="0">
                  <a:moveTo>
                    <a:pt x="3456" y="0"/>
                  </a:moveTo>
                  <a:cubicBezTo>
                    <a:pt x="3416" y="20"/>
                    <a:pt x="3396" y="20"/>
                    <a:pt x="3376" y="20"/>
                  </a:cubicBezTo>
                  <a:cubicBezTo>
                    <a:pt x="3336" y="41"/>
                    <a:pt x="3316" y="61"/>
                    <a:pt x="3276" y="61"/>
                  </a:cubicBezTo>
                  <a:lnTo>
                    <a:pt x="1869" y="885"/>
                  </a:lnTo>
                  <a:cubicBezTo>
                    <a:pt x="1889" y="885"/>
                    <a:pt x="1929" y="864"/>
                    <a:pt x="1949" y="844"/>
                  </a:cubicBezTo>
                  <a:lnTo>
                    <a:pt x="2050" y="824"/>
                  </a:lnTo>
                  <a:lnTo>
                    <a:pt x="2251" y="824"/>
                  </a:lnTo>
                  <a:lnTo>
                    <a:pt x="2351" y="844"/>
                  </a:lnTo>
                  <a:lnTo>
                    <a:pt x="2452" y="885"/>
                  </a:lnTo>
                  <a:lnTo>
                    <a:pt x="2552" y="925"/>
                  </a:lnTo>
                  <a:lnTo>
                    <a:pt x="2653" y="965"/>
                  </a:lnTo>
                  <a:cubicBezTo>
                    <a:pt x="2733" y="1025"/>
                    <a:pt x="2813" y="1065"/>
                    <a:pt x="2874" y="1126"/>
                  </a:cubicBezTo>
                  <a:cubicBezTo>
                    <a:pt x="2954" y="1186"/>
                    <a:pt x="3014" y="1246"/>
                    <a:pt x="3075" y="1327"/>
                  </a:cubicBezTo>
                  <a:cubicBezTo>
                    <a:pt x="3135" y="1387"/>
                    <a:pt x="3195" y="1467"/>
                    <a:pt x="3255" y="1528"/>
                  </a:cubicBezTo>
                  <a:cubicBezTo>
                    <a:pt x="3255" y="1548"/>
                    <a:pt x="3276" y="1568"/>
                    <a:pt x="3296" y="1588"/>
                  </a:cubicBezTo>
                  <a:cubicBezTo>
                    <a:pt x="3356" y="1668"/>
                    <a:pt x="3416" y="1749"/>
                    <a:pt x="3456" y="1849"/>
                  </a:cubicBezTo>
                  <a:cubicBezTo>
                    <a:pt x="3517" y="1929"/>
                    <a:pt x="3557" y="2030"/>
                    <a:pt x="3597" y="2130"/>
                  </a:cubicBezTo>
                  <a:lnTo>
                    <a:pt x="3597" y="2151"/>
                  </a:lnTo>
                  <a:cubicBezTo>
                    <a:pt x="3637" y="2231"/>
                    <a:pt x="3677" y="2331"/>
                    <a:pt x="3698" y="2432"/>
                  </a:cubicBezTo>
                  <a:cubicBezTo>
                    <a:pt x="3738" y="2512"/>
                    <a:pt x="3758" y="2613"/>
                    <a:pt x="3758" y="2713"/>
                  </a:cubicBezTo>
                  <a:cubicBezTo>
                    <a:pt x="3778" y="2794"/>
                    <a:pt x="3778" y="2874"/>
                    <a:pt x="3778" y="2954"/>
                  </a:cubicBezTo>
                  <a:cubicBezTo>
                    <a:pt x="3778" y="3035"/>
                    <a:pt x="3778" y="3115"/>
                    <a:pt x="3758" y="3195"/>
                  </a:cubicBezTo>
                  <a:cubicBezTo>
                    <a:pt x="3758" y="3276"/>
                    <a:pt x="3738" y="3336"/>
                    <a:pt x="3698" y="3396"/>
                  </a:cubicBezTo>
                  <a:cubicBezTo>
                    <a:pt x="3677" y="3457"/>
                    <a:pt x="3657" y="3497"/>
                    <a:pt x="3617" y="3537"/>
                  </a:cubicBezTo>
                  <a:lnTo>
                    <a:pt x="3577" y="3577"/>
                  </a:lnTo>
                  <a:cubicBezTo>
                    <a:pt x="3537" y="3617"/>
                    <a:pt x="3497" y="3658"/>
                    <a:pt x="3436" y="3698"/>
                  </a:cubicBezTo>
                  <a:cubicBezTo>
                    <a:pt x="3316" y="3778"/>
                    <a:pt x="3195" y="3859"/>
                    <a:pt x="3075" y="3939"/>
                  </a:cubicBezTo>
                  <a:lnTo>
                    <a:pt x="2954" y="3999"/>
                  </a:lnTo>
                  <a:cubicBezTo>
                    <a:pt x="2874" y="4080"/>
                    <a:pt x="2773" y="4140"/>
                    <a:pt x="2693" y="4220"/>
                  </a:cubicBezTo>
                  <a:lnTo>
                    <a:pt x="2592" y="4281"/>
                  </a:lnTo>
                  <a:cubicBezTo>
                    <a:pt x="2492" y="4381"/>
                    <a:pt x="2371" y="4482"/>
                    <a:pt x="2271" y="4582"/>
                  </a:cubicBezTo>
                  <a:lnTo>
                    <a:pt x="2231" y="4642"/>
                  </a:lnTo>
                  <a:cubicBezTo>
                    <a:pt x="2130" y="4723"/>
                    <a:pt x="2050" y="4823"/>
                    <a:pt x="1969" y="4904"/>
                  </a:cubicBezTo>
                  <a:lnTo>
                    <a:pt x="1889" y="5004"/>
                  </a:lnTo>
                  <a:cubicBezTo>
                    <a:pt x="1809" y="5104"/>
                    <a:pt x="1728" y="5205"/>
                    <a:pt x="1648" y="5285"/>
                  </a:cubicBezTo>
                  <a:lnTo>
                    <a:pt x="1608" y="5366"/>
                  </a:lnTo>
                  <a:cubicBezTo>
                    <a:pt x="1527" y="5486"/>
                    <a:pt x="1447" y="5587"/>
                    <a:pt x="1366" y="5707"/>
                  </a:cubicBezTo>
                  <a:lnTo>
                    <a:pt x="1346" y="5748"/>
                  </a:lnTo>
                  <a:cubicBezTo>
                    <a:pt x="1326" y="5788"/>
                    <a:pt x="1286" y="5848"/>
                    <a:pt x="1266" y="5888"/>
                  </a:cubicBezTo>
                  <a:cubicBezTo>
                    <a:pt x="1206" y="5989"/>
                    <a:pt x="1145" y="6069"/>
                    <a:pt x="1105" y="6170"/>
                  </a:cubicBezTo>
                  <a:cubicBezTo>
                    <a:pt x="1045" y="6250"/>
                    <a:pt x="1045" y="6290"/>
                    <a:pt x="1005" y="6350"/>
                  </a:cubicBezTo>
                  <a:cubicBezTo>
                    <a:pt x="985" y="6411"/>
                    <a:pt x="944" y="6451"/>
                    <a:pt x="924" y="6511"/>
                  </a:cubicBezTo>
                  <a:cubicBezTo>
                    <a:pt x="904" y="6571"/>
                    <a:pt x="904" y="6551"/>
                    <a:pt x="884" y="6591"/>
                  </a:cubicBezTo>
                  <a:cubicBezTo>
                    <a:pt x="804" y="6772"/>
                    <a:pt x="723" y="6973"/>
                    <a:pt x="643" y="7174"/>
                  </a:cubicBezTo>
                  <a:lnTo>
                    <a:pt x="643" y="7194"/>
                  </a:lnTo>
                  <a:cubicBezTo>
                    <a:pt x="563" y="7375"/>
                    <a:pt x="502" y="7576"/>
                    <a:pt x="442" y="7777"/>
                  </a:cubicBezTo>
                  <a:lnTo>
                    <a:pt x="422" y="7817"/>
                  </a:lnTo>
                  <a:cubicBezTo>
                    <a:pt x="422" y="7878"/>
                    <a:pt x="402" y="7938"/>
                    <a:pt x="382" y="7998"/>
                  </a:cubicBezTo>
                  <a:cubicBezTo>
                    <a:pt x="362" y="8119"/>
                    <a:pt x="322" y="8239"/>
                    <a:pt x="281" y="8360"/>
                  </a:cubicBezTo>
                  <a:cubicBezTo>
                    <a:pt x="281" y="8380"/>
                    <a:pt x="281" y="8420"/>
                    <a:pt x="281" y="8440"/>
                  </a:cubicBezTo>
                  <a:cubicBezTo>
                    <a:pt x="261" y="8501"/>
                    <a:pt x="241" y="8581"/>
                    <a:pt x="221" y="8641"/>
                  </a:cubicBezTo>
                  <a:cubicBezTo>
                    <a:pt x="221" y="8722"/>
                    <a:pt x="181" y="8842"/>
                    <a:pt x="181" y="8943"/>
                  </a:cubicBezTo>
                  <a:cubicBezTo>
                    <a:pt x="181" y="8963"/>
                    <a:pt x="161" y="8983"/>
                    <a:pt x="161" y="9023"/>
                  </a:cubicBezTo>
                  <a:cubicBezTo>
                    <a:pt x="141" y="9083"/>
                    <a:pt x="141" y="9164"/>
                    <a:pt x="121" y="9244"/>
                  </a:cubicBezTo>
                  <a:cubicBezTo>
                    <a:pt x="101" y="9324"/>
                    <a:pt x="101" y="9425"/>
                    <a:pt x="80" y="9505"/>
                  </a:cubicBezTo>
                  <a:cubicBezTo>
                    <a:pt x="80" y="9545"/>
                    <a:pt x="80" y="9566"/>
                    <a:pt x="80" y="9586"/>
                  </a:cubicBezTo>
                  <a:cubicBezTo>
                    <a:pt x="80" y="9686"/>
                    <a:pt x="60" y="9766"/>
                    <a:pt x="60" y="9867"/>
                  </a:cubicBezTo>
                  <a:cubicBezTo>
                    <a:pt x="40" y="9947"/>
                    <a:pt x="40" y="10028"/>
                    <a:pt x="20" y="10108"/>
                  </a:cubicBezTo>
                  <a:lnTo>
                    <a:pt x="20" y="10168"/>
                  </a:lnTo>
                  <a:cubicBezTo>
                    <a:pt x="20" y="10289"/>
                    <a:pt x="20" y="10430"/>
                    <a:pt x="0" y="10550"/>
                  </a:cubicBezTo>
                  <a:lnTo>
                    <a:pt x="0" y="10711"/>
                  </a:lnTo>
                  <a:cubicBezTo>
                    <a:pt x="0" y="10711"/>
                    <a:pt x="0" y="10731"/>
                    <a:pt x="0" y="10731"/>
                  </a:cubicBezTo>
                  <a:cubicBezTo>
                    <a:pt x="0" y="10912"/>
                    <a:pt x="0" y="11113"/>
                    <a:pt x="0" y="11294"/>
                  </a:cubicBezTo>
                  <a:lnTo>
                    <a:pt x="0" y="11434"/>
                  </a:lnTo>
                  <a:lnTo>
                    <a:pt x="0" y="11856"/>
                  </a:lnTo>
                  <a:lnTo>
                    <a:pt x="0" y="11937"/>
                  </a:lnTo>
                  <a:lnTo>
                    <a:pt x="0" y="12158"/>
                  </a:lnTo>
                  <a:lnTo>
                    <a:pt x="0" y="12439"/>
                  </a:lnTo>
                  <a:lnTo>
                    <a:pt x="0" y="12560"/>
                  </a:lnTo>
                  <a:cubicBezTo>
                    <a:pt x="0" y="12620"/>
                    <a:pt x="0" y="12741"/>
                    <a:pt x="20" y="12821"/>
                  </a:cubicBezTo>
                  <a:cubicBezTo>
                    <a:pt x="40" y="12901"/>
                    <a:pt x="20" y="12962"/>
                    <a:pt x="40" y="13022"/>
                  </a:cubicBezTo>
                  <a:cubicBezTo>
                    <a:pt x="40" y="13082"/>
                    <a:pt x="40" y="13163"/>
                    <a:pt x="60" y="13223"/>
                  </a:cubicBezTo>
                  <a:cubicBezTo>
                    <a:pt x="60" y="13303"/>
                    <a:pt x="80" y="13384"/>
                    <a:pt x="80" y="13484"/>
                  </a:cubicBezTo>
                  <a:cubicBezTo>
                    <a:pt x="101" y="13564"/>
                    <a:pt x="80" y="13564"/>
                    <a:pt x="101" y="13625"/>
                  </a:cubicBezTo>
                  <a:cubicBezTo>
                    <a:pt x="101" y="13705"/>
                    <a:pt x="121" y="13806"/>
                    <a:pt x="141" y="13906"/>
                  </a:cubicBezTo>
                  <a:cubicBezTo>
                    <a:pt x="141" y="14007"/>
                    <a:pt x="161" y="14067"/>
                    <a:pt x="161" y="14147"/>
                  </a:cubicBezTo>
                  <a:cubicBezTo>
                    <a:pt x="161" y="14167"/>
                    <a:pt x="161" y="14187"/>
                    <a:pt x="181" y="14228"/>
                  </a:cubicBezTo>
                  <a:cubicBezTo>
                    <a:pt x="201" y="14368"/>
                    <a:pt x="221" y="14509"/>
                    <a:pt x="261" y="14650"/>
                  </a:cubicBezTo>
                  <a:cubicBezTo>
                    <a:pt x="261" y="14690"/>
                    <a:pt x="281" y="14750"/>
                    <a:pt x="281" y="14810"/>
                  </a:cubicBezTo>
                  <a:lnTo>
                    <a:pt x="281" y="14830"/>
                  </a:lnTo>
                  <a:cubicBezTo>
                    <a:pt x="322" y="15051"/>
                    <a:pt x="362" y="15252"/>
                    <a:pt x="422" y="15473"/>
                  </a:cubicBezTo>
                  <a:lnTo>
                    <a:pt x="422" y="15494"/>
                  </a:lnTo>
                  <a:cubicBezTo>
                    <a:pt x="422" y="15554"/>
                    <a:pt x="442" y="15614"/>
                    <a:pt x="462" y="15674"/>
                  </a:cubicBezTo>
                  <a:cubicBezTo>
                    <a:pt x="502" y="15835"/>
                    <a:pt x="523" y="15976"/>
                    <a:pt x="563" y="16137"/>
                  </a:cubicBezTo>
                  <a:cubicBezTo>
                    <a:pt x="583" y="16157"/>
                    <a:pt x="583" y="16177"/>
                    <a:pt x="563" y="16197"/>
                  </a:cubicBezTo>
                  <a:cubicBezTo>
                    <a:pt x="603" y="16297"/>
                    <a:pt x="623" y="16378"/>
                    <a:pt x="643" y="16478"/>
                  </a:cubicBezTo>
                  <a:cubicBezTo>
                    <a:pt x="683" y="16579"/>
                    <a:pt x="703" y="16719"/>
                    <a:pt x="744" y="16840"/>
                  </a:cubicBezTo>
                  <a:cubicBezTo>
                    <a:pt x="744" y="16860"/>
                    <a:pt x="764" y="16880"/>
                    <a:pt x="764" y="16900"/>
                  </a:cubicBezTo>
                  <a:cubicBezTo>
                    <a:pt x="804" y="17041"/>
                    <a:pt x="844" y="17161"/>
                    <a:pt x="884" y="17302"/>
                  </a:cubicBezTo>
                  <a:cubicBezTo>
                    <a:pt x="924" y="17443"/>
                    <a:pt x="944" y="17483"/>
                    <a:pt x="965" y="17583"/>
                  </a:cubicBezTo>
                  <a:cubicBezTo>
                    <a:pt x="985" y="17603"/>
                    <a:pt x="985" y="17624"/>
                    <a:pt x="985" y="17644"/>
                  </a:cubicBezTo>
                  <a:cubicBezTo>
                    <a:pt x="1045" y="17825"/>
                    <a:pt x="1105" y="17985"/>
                    <a:pt x="1166" y="18146"/>
                  </a:cubicBezTo>
                  <a:cubicBezTo>
                    <a:pt x="1186" y="18247"/>
                    <a:pt x="1206" y="18327"/>
                    <a:pt x="1246" y="18407"/>
                  </a:cubicBezTo>
                  <a:cubicBezTo>
                    <a:pt x="1246" y="18407"/>
                    <a:pt x="1246" y="18427"/>
                    <a:pt x="1246" y="18447"/>
                  </a:cubicBezTo>
                  <a:cubicBezTo>
                    <a:pt x="1346" y="18709"/>
                    <a:pt x="1447" y="18990"/>
                    <a:pt x="1567" y="19271"/>
                  </a:cubicBezTo>
                  <a:lnTo>
                    <a:pt x="1567" y="19291"/>
                  </a:lnTo>
                  <a:cubicBezTo>
                    <a:pt x="1567" y="19312"/>
                    <a:pt x="1588" y="19352"/>
                    <a:pt x="1608" y="19392"/>
                  </a:cubicBezTo>
                  <a:cubicBezTo>
                    <a:pt x="1728" y="19673"/>
                    <a:pt x="1829" y="19955"/>
                    <a:pt x="1949" y="20216"/>
                  </a:cubicBezTo>
                  <a:cubicBezTo>
                    <a:pt x="1969" y="20276"/>
                    <a:pt x="1989" y="20316"/>
                    <a:pt x="2010" y="20356"/>
                  </a:cubicBezTo>
                  <a:cubicBezTo>
                    <a:pt x="2030" y="20397"/>
                    <a:pt x="2090" y="20497"/>
                    <a:pt x="2110" y="20578"/>
                  </a:cubicBezTo>
                  <a:cubicBezTo>
                    <a:pt x="2150" y="20638"/>
                    <a:pt x="2210" y="20778"/>
                    <a:pt x="2251" y="20879"/>
                  </a:cubicBezTo>
                  <a:cubicBezTo>
                    <a:pt x="2311" y="21020"/>
                    <a:pt x="2391" y="21160"/>
                    <a:pt x="2452" y="21301"/>
                  </a:cubicBezTo>
                  <a:cubicBezTo>
                    <a:pt x="2512" y="21401"/>
                    <a:pt x="2552" y="21502"/>
                    <a:pt x="2612" y="21602"/>
                  </a:cubicBezTo>
                  <a:cubicBezTo>
                    <a:pt x="2632" y="21643"/>
                    <a:pt x="2632" y="21663"/>
                    <a:pt x="2653" y="21703"/>
                  </a:cubicBezTo>
                  <a:cubicBezTo>
                    <a:pt x="2713" y="21823"/>
                    <a:pt x="2793" y="21944"/>
                    <a:pt x="2854" y="22065"/>
                  </a:cubicBezTo>
                  <a:lnTo>
                    <a:pt x="2974" y="22306"/>
                  </a:lnTo>
                  <a:cubicBezTo>
                    <a:pt x="3095" y="22527"/>
                    <a:pt x="3235" y="22768"/>
                    <a:pt x="3356" y="22989"/>
                  </a:cubicBezTo>
                  <a:cubicBezTo>
                    <a:pt x="3416" y="23089"/>
                    <a:pt x="3456" y="23190"/>
                    <a:pt x="3517" y="23290"/>
                  </a:cubicBezTo>
                  <a:lnTo>
                    <a:pt x="3517" y="23310"/>
                  </a:lnTo>
                  <a:cubicBezTo>
                    <a:pt x="3557" y="23391"/>
                    <a:pt x="3577" y="23491"/>
                    <a:pt x="3617" y="23592"/>
                  </a:cubicBezTo>
                  <a:cubicBezTo>
                    <a:pt x="3637" y="23672"/>
                    <a:pt x="3657" y="23773"/>
                    <a:pt x="3677" y="23873"/>
                  </a:cubicBezTo>
                  <a:cubicBezTo>
                    <a:pt x="3677" y="23953"/>
                    <a:pt x="3698" y="24034"/>
                    <a:pt x="3698" y="24114"/>
                  </a:cubicBezTo>
                  <a:cubicBezTo>
                    <a:pt x="3698" y="24195"/>
                    <a:pt x="3677" y="24275"/>
                    <a:pt x="3657" y="24355"/>
                  </a:cubicBezTo>
                  <a:cubicBezTo>
                    <a:pt x="3657" y="24416"/>
                    <a:pt x="3637" y="24496"/>
                    <a:pt x="3597" y="24556"/>
                  </a:cubicBezTo>
                  <a:cubicBezTo>
                    <a:pt x="3577" y="24597"/>
                    <a:pt x="3557" y="24657"/>
                    <a:pt x="3517" y="24697"/>
                  </a:cubicBezTo>
                  <a:lnTo>
                    <a:pt x="3476" y="24737"/>
                  </a:lnTo>
                  <a:cubicBezTo>
                    <a:pt x="3463" y="24764"/>
                    <a:pt x="3433" y="24790"/>
                    <a:pt x="3402" y="24811"/>
                  </a:cubicBezTo>
                  <a:lnTo>
                    <a:pt x="3402" y="24811"/>
                  </a:lnTo>
                  <a:lnTo>
                    <a:pt x="4763" y="24014"/>
                  </a:lnTo>
                  <a:cubicBezTo>
                    <a:pt x="4823" y="23994"/>
                    <a:pt x="4863" y="23953"/>
                    <a:pt x="4903" y="23913"/>
                  </a:cubicBezTo>
                  <a:cubicBezTo>
                    <a:pt x="4903" y="23893"/>
                    <a:pt x="4923" y="23893"/>
                    <a:pt x="4923" y="23873"/>
                  </a:cubicBezTo>
                  <a:cubicBezTo>
                    <a:pt x="4943" y="23853"/>
                    <a:pt x="4963" y="23833"/>
                    <a:pt x="4963" y="23833"/>
                  </a:cubicBezTo>
                  <a:cubicBezTo>
                    <a:pt x="4984" y="23793"/>
                    <a:pt x="5004" y="23773"/>
                    <a:pt x="5024" y="23753"/>
                  </a:cubicBezTo>
                  <a:lnTo>
                    <a:pt x="5024" y="23732"/>
                  </a:lnTo>
                  <a:cubicBezTo>
                    <a:pt x="5024" y="23712"/>
                    <a:pt x="5024" y="23712"/>
                    <a:pt x="5024" y="23692"/>
                  </a:cubicBezTo>
                  <a:cubicBezTo>
                    <a:pt x="5044" y="23672"/>
                    <a:pt x="5044" y="23652"/>
                    <a:pt x="5044" y="23632"/>
                  </a:cubicBezTo>
                  <a:cubicBezTo>
                    <a:pt x="5064" y="23612"/>
                    <a:pt x="5064" y="23592"/>
                    <a:pt x="5064" y="23572"/>
                  </a:cubicBezTo>
                  <a:cubicBezTo>
                    <a:pt x="5064" y="23552"/>
                    <a:pt x="5064" y="23531"/>
                    <a:pt x="5064" y="23531"/>
                  </a:cubicBezTo>
                  <a:lnTo>
                    <a:pt x="5064" y="23511"/>
                  </a:lnTo>
                  <a:lnTo>
                    <a:pt x="5064" y="23451"/>
                  </a:lnTo>
                  <a:lnTo>
                    <a:pt x="5064" y="23411"/>
                  </a:lnTo>
                  <a:lnTo>
                    <a:pt x="5064" y="23351"/>
                  </a:lnTo>
                  <a:lnTo>
                    <a:pt x="5064" y="23290"/>
                  </a:lnTo>
                  <a:cubicBezTo>
                    <a:pt x="5064" y="23270"/>
                    <a:pt x="5064" y="23250"/>
                    <a:pt x="5064" y="23230"/>
                  </a:cubicBezTo>
                  <a:cubicBezTo>
                    <a:pt x="5064" y="23210"/>
                    <a:pt x="5064" y="23210"/>
                    <a:pt x="5064" y="23190"/>
                  </a:cubicBezTo>
                  <a:cubicBezTo>
                    <a:pt x="5064" y="23170"/>
                    <a:pt x="5064" y="23150"/>
                    <a:pt x="5064" y="23130"/>
                  </a:cubicBezTo>
                  <a:cubicBezTo>
                    <a:pt x="5064" y="23109"/>
                    <a:pt x="5064" y="23089"/>
                    <a:pt x="5064" y="23069"/>
                  </a:cubicBezTo>
                  <a:lnTo>
                    <a:pt x="5064" y="23029"/>
                  </a:lnTo>
                  <a:cubicBezTo>
                    <a:pt x="5064" y="23009"/>
                    <a:pt x="5064" y="22989"/>
                    <a:pt x="5064" y="22969"/>
                  </a:cubicBezTo>
                  <a:cubicBezTo>
                    <a:pt x="5064" y="22949"/>
                    <a:pt x="5044" y="22929"/>
                    <a:pt x="5044" y="22909"/>
                  </a:cubicBezTo>
                  <a:lnTo>
                    <a:pt x="5024" y="22828"/>
                  </a:lnTo>
                  <a:cubicBezTo>
                    <a:pt x="5024" y="22808"/>
                    <a:pt x="5024" y="22788"/>
                    <a:pt x="5004" y="22768"/>
                  </a:cubicBezTo>
                  <a:cubicBezTo>
                    <a:pt x="5004" y="22748"/>
                    <a:pt x="5004" y="22728"/>
                    <a:pt x="5004" y="22708"/>
                  </a:cubicBezTo>
                  <a:cubicBezTo>
                    <a:pt x="4984" y="22688"/>
                    <a:pt x="4984" y="22667"/>
                    <a:pt x="4963" y="22627"/>
                  </a:cubicBezTo>
                  <a:cubicBezTo>
                    <a:pt x="4963" y="22607"/>
                    <a:pt x="4943" y="22567"/>
                    <a:pt x="4943" y="22547"/>
                  </a:cubicBezTo>
                  <a:lnTo>
                    <a:pt x="4903" y="22487"/>
                  </a:lnTo>
                  <a:lnTo>
                    <a:pt x="4903" y="22466"/>
                  </a:lnTo>
                  <a:lnTo>
                    <a:pt x="4903" y="22446"/>
                  </a:lnTo>
                  <a:cubicBezTo>
                    <a:pt x="4883" y="22406"/>
                    <a:pt x="4863" y="22346"/>
                    <a:pt x="4843" y="22306"/>
                  </a:cubicBezTo>
                  <a:cubicBezTo>
                    <a:pt x="4823" y="22266"/>
                    <a:pt x="4783" y="22225"/>
                    <a:pt x="4763" y="22185"/>
                  </a:cubicBezTo>
                  <a:cubicBezTo>
                    <a:pt x="4642" y="21944"/>
                    <a:pt x="4501" y="21723"/>
                    <a:pt x="4381" y="21482"/>
                  </a:cubicBezTo>
                  <a:lnTo>
                    <a:pt x="4260" y="21261"/>
                  </a:lnTo>
                  <a:lnTo>
                    <a:pt x="3999" y="20778"/>
                  </a:lnTo>
                  <a:lnTo>
                    <a:pt x="3858" y="20477"/>
                  </a:lnTo>
                  <a:lnTo>
                    <a:pt x="3657" y="20055"/>
                  </a:lnTo>
                  <a:cubicBezTo>
                    <a:pt x="3597" y="19955"/>
                    <a:pt x="3557" y="19854"/>
                    <a:pt x="3517" y="19754"/>
                  </a:cubicBezTo>
                  <a:cubicBezTo>
                    <a:pt x="3456" y="19653"/>
                    <a:pt x="3416" y="19533"/>
                    <a:pt x="3356" y="19412"/>
                  </a:cubicBezTo>
                  <a:cubicBezTo>
                    <a:pt x="3235" y="19131"/>
                    <a:pt x="3115" y="18849"/>
                    <a:pt x="3014" y="18588"/>
                  </a:cubicBezTo>
                  <a:cubicBezTo>
                    <a:pt x="2994" y="18528"/>
                    <a:pt x="2974" y="18488"/>
                    <a:pt x="2954" y="18447"/>
                  </a:cubicBezTo>
                  <a:cubicBezTo>
                    <a:pt x="2854" y="18166"/>
                    <a:pt x="2733" y="17905"/>
                    <a:pt x="2653" y="17624"/>
                  </a:cubicBezTo>
                  <a:cubicBezTo>
                    <a:pt x="2612" y="17523"/>
                    <a:pt x="2572" y="17443"/>
                    <a:pt x="2552" y="17342"/>
                  </a:cubicBezTo>
                  <a:cubicBezTo>
                    <a:pt x="2492" y="17182"/>
                    <a:pt x="2432" y="17021"/>
                    <a:pt x="2391" y="16840"/>
                  </a:cubicBezTo>
                  <a:cubicBezTo>
                    <a:pt x="2351" y="16719"/>
                    <a:pt x="2311" y="16599"/>
                    <a:pt x="2271" y="16478"/>
                  </a:cubicBezTo>
                  <a:cubicBezTo>
                    <a:pt x="2231" y="16378"/>
                    <a:pt x="2190" y="16237"/>
                    <a:pt x="2150" y="16096"/>
                  </a:cubicBezTo>
                  <a:cubicBezTo>
                    <a:pt x="2110" y="15956"/>
                    <a:pt x="2070" y="15815"/>
                    <a:pt x="2030" y="15674"/>
                  </a:cubicBezTo>
                  <a:cubicBezTo>
                    <a:pt x="2010" y="15574"/>
                    <a:pt x="1989" y="15473"/>
                    <a:pt x="1969" y="15373"/>
                  </a:cubicBezTo>
                  <a:cubicBezTo>
                    <a:pt x="1909" y="15212"/>
                    <a:pt x="1869" y="15031"/>
                    <a:pt x="1829" y="14871"/>
                  </a:cubicBezTo>
                  <a:cubicBezTo>
                    <a:pt x="1829" y="14810"/>
                    <a:pt x="1809" y="14750"/>
                    <a:pt x="1788" y="14690"/>
                  </a:cubicBezTo>
                  <a:cubicBezTo>
                    <a:pt x="1748" y="14449"/>
                    <a:pt x="1688" y="14228"/>
                    <a:pt x="1648" y="14007"/>
                  </a:cubicBezTo>
                  <a:cubicBezTo>
                    <a:pt x="1648" y="13946"/>
                    <a:pt x="1628" y="13886"/>
                    <a:pt x="1628" y="13826"/>
                  </a:cubicBezTo>
                  <a:cubicBezTo>
                    <a:pt x="1588" y="13665"/>
                    <a:pt x="1567" y="13504"/>
                    <a:pt x="1547" y="13323"/>
                  </a:cubicBezTo>
                  <a:cubicBezTo>
                    <a:pt x="1527" y="13243"/>
                    <a:pt x="1527" y="13163"/>
                    <a:pt x="1507" y="13082"/>
                  </a:cubicBezTo>
                  <a:cubicBezTo>
                    <a:pt x="1487" y="12941"/>
                    <a:pt x="1467" y="12801"/>
                    <a:pt x="1447" y="12660"/>
                  </a:cubicBezTo>
                  <a:cubicBezTo>
                    <a:pt x="1447" y="12580"/>
                    <a:pt x="1427" y="12499"/>
                    <a:pt x="1427" y="12419"/>
                  </a:cubicBezTo>
                  <a:cubicBezTo>
                    <a:pt x="1427" y="12278"/>
                    <a:pt x="1387" y="12138"/>
                    <a:pt x="1387" y="12017"/>
                  </a:cubicBezTo>
                  <a:cubicBezTo>
                    <a:pt x="1387" y="11937"/>
                    <a:pt x="1366" y="11856"/>
                    <a:pt x="1366" y="11756"/>
                  </a:cubicBezTo>
                  <a:cubicBezTo>
                    <a:pt x="1366" y="11615"/>
                    <a:pt x="1346" y="11475"/>
                    <a:pt x="1346" y="11334"/>
                  </a:cubicBezTo>
                  <a:lnTo>
                    <a:pt x="1346" y="11113"/>
                  </a:lnTo>
                  <a:lnTo>
                    <a:pt x="1346" y="10610"/>
                  </a:lnTo>
                  <a:lnTo>
                    <a:pt x="1346" y="10490"/>
                  </a:lnTo>
                  <a:lnTo>
                    <a:pt x="1346" y="9887"/>
                  </a:lnTo>
                  <a:cubicBezTo>
                    <a:pt x="1346" y="9827"/>
                    <a:pt x="1346" y="9766"/>
                    <a:pt x="1346" y="9726"/>
                  </a:cubicBezTo>
                  <a:cubicBezTo>
                    <a:pt x="1346" y="9566"/>
                    <a:pt x="1366" y="9425"/>
                    <a:pt x="1387" y="9284"/>
                  </a:cubicBezTo>
                  <a:cubicBezTo>
                    <a:pt x="1387" y="9204"/>
                    <a:pt x="1407" y="9123"/>
                    <a:pt x="1407" y="9043"/>
                  </a:cubicBezTo>
                  <a:cubicBezTo>
                    <a:pt x="1407" y="8943"/>
                    <a:pt x="1427" y="8802"/>
                    <a:pt x="1447" y="8681"/>
                  </a:cubicBezTo>
                  <a:cubicBezTo>
                    <a:pt x="1467" y="8581"/>
                    <a:pt x="1467" y="8501"/>
                    <a:pt x="1487" y="8420"/>
                  </a:cubicBezTo>
                  <a:cubicBezTo>
                    <a:pt x="1507" y="8320"/>
                    <a:pt x="1527" y="8219"/>
                    <a:pt x="1547" y="8119"/>
                  </a:cubicBezTo>
                  <a:cubicBezTo>
                    <a:pt x="1547" y="8018"/>
                    <a:pt x="1567" y="7918"/>
                    <a:pt x="1588" y="7817"/>
                  </a:cubicBezTo>
                  <a:lnTo>
                    <a:pt x="1648" y="7536"/>
                  </a:lnTo>
                  <a:cubicBezTo>
                    <a:pt x="1688" y="7415"/>
                    <a:pt x="1728" y="7295"/>
                    <a:pt x="1748" y="7174"/>
                  </a:cubicBezTo>
                  <a:cubicBezTo>
                    <a:pt x="1768" y="7114"/>
                    <a:pt x="1788" y="7034"/>
                    <a:pt x="1809" y="6953"/>
                  </a:cubicBezTo>
                  <a:cubicBezTo>
                    <a:pt x="1869" y="6752"/>
                    <a:pt x="1929" y="6551"/>
                    <a:pt x="2010" y="6370"/>
                  </a:cubicBezTo>
                  <a:lnTo>
                    <a:pt x="2010" y="6350"/>
                  </a:lnTo>
                  <a:cubicBezTo>
                    <a:pt x="2090" y="6149"/>
                    <a:pt x="2170" y="5948"/>
                    <a:pt x="2251" y="5748"/>
                  </a:cubicBezTo>
                  <a:cubicBezTo>
                    <a:pt x="2291" y="5667"/>
                    <a:pt x="2331" y="5587"/>
                    <a:pt x="2371" y="5506"/>
                  </a:cubicBezTo>
                  <a:cubicBezTo>
                    <a:pt x="2411" y="5426"/>
                    <a:pt x="2432" y="5386"/>
                    <a:pt x="2472" y="5326"/>
                  </a:cubicBezTo>
                  <a:cubicBezTo>
                    <a:pt x="2492" y="5265"/>
                    <a:pt x="2572" y="5145"/>
                    <a:pt x="2632" y="5064"/>
                  </a:cubicBezTo>
                  <a:lnTo>
                    <a:pt x="2713" y="4904"/>
                  </a:lnTo>
                  <a:cubicBezTo>
                    <a:pt x="2793" y="4783"/>
                    <a:pt x="2874" y="4642"/>
                    <a:pt x="2974" y="4522"/>
                  </a:cubicBezTo>
                  <a:lnTo>
                    <a:pt x="3014" y="4461"/>
                  </a:lnTo>
                  <a:cubicBezTo>
                    <a:pt x="3095" y="4361"/>
                    <a:pt x="3175" y="4260"/>
                    <a:pt x="3255" y="4180"/>
                  </a:cubicBezTo>
                  <a:lnTo>
                    <a:pt x="3336" y="4080"/>
                  </a:lnTo>
                  <a:cubicBezTo>
                    <a:pt x="3416" y="3979"/>
                    <a:pt x="3497" y="3879"/>
                    <a:pt x="3577" y="3798"/>
                  </a:cubicBezTo>
                  <a:lnTo>
                    <a:pt x="3637" y="3738"/>
                  </a:lnTo>
                  <a:cubicBezTo>
                    <a:pt x="3738" y="3638"/>
                    <a:pt x="3858" y="3537"/>
                    <a:pt x="3959" y="3457"/>
                  </a:cubicBezTo>
                  <a:lnTo>
                    <a:pt x="4059" y="3376"/>
                  </a:lnTo>
                  <a:cubicBezTo>
                    <a:pt x="4140" y="3296"/>
                    <a:pt x="4240" y="3236"/>
                    <a:pt x="4320" y="3175"/>
                  </a:cubicBezTo>
                  <a:cubicBezTo>
                    <a:pt x="4361" y="3135"/>
                    <a:pt x="4401" y="3115"/>
                    <a:pt x="4441" y="3095"/>
                  </a:cubicBezTo>
                  <a:cubicBezTo>
                    <a:pt x="4562" y="3015"/>
                    <a:pt x="4682" y="2934"/>
                    <a:pt x="4803" y="2854"/>
                  </a:cubicBezTo>
                  <a:cubicBezTo>
                    <a:pt x="4863" y="2834"/>
                    <a:pt x="4903" y="2794"/>
                    <a:pt x="4943" y="2753"/>
                  </a:cubicBezTo>
                  <a:cubicBezTo>
                    <a:pt x="4963" y="2733"/>
                    <a:pt x="4963" y="2713"/>
                    <a:pt x="4984" y="2713"/>
                  </a:cubicBezTo>
                  <a:cubicBezTo>
                    <a:pt x="4984" y="2693"/>
                    <a:pt x="5004" y="2673"/>
                    <a:pt x="5024" y="2653"/>
                  </a:cubicBezTo>
                  <a:cubicBezTo>
                    <a:pt x="5024" y="2633"/>
                    <a:pt x="5044" y="2613"/>
                    <a:pt x="5064" y="2573"/>
                  </a:cubicBezTo>
                  <a:cubicBezTo>
                    <a:pt x="5064" y="2552"/>
                    <a:pt x="5064" y="2532"/>
                    <a:pt x="5084" y="2532"/>
                  </a:cubicBezTo>
                  <a:cubicBezTo>
                    <a:pt x="5084" y="2492"/>
                    <a:pt x="5084" y="2472"/>
                    <a:pt x="5104" y="2452"/>
                  </a:cubicBezTo>
                  <a:cubicBezTo>
                    <a:pt x="5104" y="2432"/>
                    <a:pt x="5104" y="2412"/>
                    <a:pt x="5104" y="2392"/>
                  </a:cubicBezTo>
                  <a:cubicBezTo>
                    <a:pt x="5124" y="2392"/>
                    <a:pt x="5124" y="2372"/>
                    <a:pt x="5104" y="2372"/>
                  </a:cubicBezTo>
                  <a:lnTo>
                    <a:pt x="5104" y="2351"/>
                  </a:lnTo>
                  <a:lnTo>
                    <a:pt x="5104" y="2291"/>
                  </a:lnTo>
                  <a:lnTo>
                    <a:pt x="5104" y="2231"/>
                  </a:lnTo>
                  <a:lnTo>
                    <a:pt x="5104" y="2191"/>
                  </a:lnTo>
                  <a:lnTo>
                    <a:pt x="5104" y="2130"/>
                  </a:lnTo>
                  <a:lnTo>
                    <a:pt x="5245" y="2130"/>
                  </a:lnTo>
                  <a:lnTo>
                    <a:pt x="5245" y="2090"/>
                  </a:lnTo>
                  <a:cubicBezTo>
                    <a:pt x="5245" y="2070"/>
                    <a:pt x="5245" y="2050"/>
                    <a:pt x="5245" y="2030"/>
                  </a:cubicBezTo>
                  <a:cubicBezTo>
                    <a:pt x="5245" y="2010"/>
                    <a:pt x="5245" y="1990"/>
                    <a:pt x="5245" y="1970"/>
                  </a:cubicBezTo>
                  <a:cubicBezTo>
                    <a:pt x="5245" y="1950"/>
                    <a:pt x="5245" y="1929"/>
                    <a:pt x="5245" y="1909"/>
                  </a:cubicBezTo>
                  <a:lnTo>
                    <a:pt x="5245" y="1869"/>
                  </a:lnTo>
                  <a:lnTo>
                    <a:pt x="5245" y="1849"/>
                  </a:lnTo>
                  <a:cubicBezTo>
                    <a:pt x="5245" y="1829"/>
                    <a:pt x="5245" y="1809"/>
                    <a:pt x="5245" y="1789"/>
                  </a:cubicBezTo>
                  <a:cubicBezTo>
                    <a:pt x="5245" y="1769"/>
                    <a:pt x="5225" y="1749"/>
                    <a:pt x="5225" y="1729"/>
                  </a:cubicBezTo>
                  <a:lnTo>
                    <a:pt x="5205" y="1668"/>
                  </a:lnTo>
                  <a:cubicBezTo>
                    <a:pt x="5205" y="1648"/>
                    <a:pt x="5205" y="1628"/>
                    <a:pt x="5205" y="1608"/>
                  </a:cubicBezTo>
                  <a:cubicBezTo>
                    <a:pt x="5205" y="1588"/>
                    <a:pt x="5185" y="1568"/>
                    <a:pt x="5185" y="1548"/>
                  </a:cubicBezTo>
                  <a:cubicBezTo>
                    <a:pt x="5164" y="1528"/>
                    <a:pt x="5164" y="1487"/>
                    <a:pt x="5144" y="1467"/>
                  </a:cubicBezTo>
                  <a:cubicBezTo>
                    <a:pt x="5144" y="1447"/>
                    <a:pt x="5124" y="1407"/>
                    <a:pt x="5124" y="1387"/>
                  </a:cubicBezTo>
                  <a:cubicBezTo>
                    <a:pt x="5104" y="1367"/>
                    <a:pt x="5104" y="1347"/>
                    <a:pt x="5084" y="1327"/>
                  </a:cubicBezTo>
                  <a:lnTo>
                    <a:pt x="5084" y="1307"/>
                  </a:lnTo>
                  <a:lnTo>
                    <a:pt x="5084" y="1266"/>
                  </a:lnTo>
                  <a:cubicBezTo>
                    <a:pt x="5064" y="1226"/>
                    <a:pt x="5044" y="1186"/>
                    <a:pt x="5024" y="1146"/>
                  </a:cubicBezTo>
                  <a:cubicBezTo>
                    <a:pt x="4984" y="1106"/>
                    <a:pt x="4963" y="1065"/>
                    <a:pt x="4943" y="1005"/>
                  </a:cubicBezTo>
                  <a:cubicBezTo>
                    <a:pt x="4903" y="925"/>
                    <a:pt x="4843" y="844"/>
                    <a:pt x="4783" y="764"/>
                  </a:cubicBezTo>
                  <a:lnTo>
                    <a:pt x="4742" y="704"/>
                  </a:lnTo>
                  <a:cubicBezTo>
                    <a:pt x="4722" y="684"/>
                    <a:pt x="4702" y="664"/>
                    <a:pt x="4682" y="643"/>
                  </a:cubicBezTo>
                  <a:cubicBezTo>
                    <a:pt x="4662" y="623"/>
                    <a:pt x="4622" y="563"/>
                    <a:pt x="4602" y="523"/>
                  </a:cubicBezTo>
                  <a:lnTo>
                    <a:pt x="4562" y="503"/>
                  </a:lnTo>
                  <a:lnTo>
                    <a:pt x="4562" y="483"/>
                  </a:lnTo>
                  <a:lnTo>
                    <a:pt x="4521" y="442"/>
                  </a:lnTo>
                  <a:lnTo>
                    <a:pt x="4461" y="382"/>
                  </a:lnTo>
                  <a:lnTo>
                    <a:pt x="4401" y="342"/>
                  </a:lnTo>
                  <a:lnTo>
                    <a:pt x="4341" y="302"/>
                  </a:lnTo>
                  <a:lnTo>
                    <a:pt x="4300" y="262"/>
                  </a:lnTo>
                  <a:lnTo>
                    <a:pt x="4240" y="221"/>
                  </a:lnTo>
                  <a:lnTo>
                    <a:pt x="4200" y="181"/>
                  </a:lnTo>
                  <a:lnTo>
                    <a:pt x="4160" y="161"/>
                  </a:lnTo>
                  <a:lnTo>
                    <a:pt x="4140" y="161"/>
                  </a:lnTo>
                  <a:lnTo>
                    <a:pt x="4099" y="141"/>
                  </a:lnTo>
                  <a:lnTo>
                    <a:pt x="4059" y="121"/>
                  </a:lnTo>
                  <a:lnTo>
                    <a:pt x="4019" y="121"/>
                  </a:lnTo>
                  <a:lnTo>
                    <a:pt x="3919" y="61"/>
                  </a:lnTo>
                  <a:lnTo>
                    <a:pt x="3878" y="41"/>
                  </a:lnTo>
                  <a:lnTo>
                    <a:pt x="3838" y="20"/>
                  </a:lnTo>
                  <a:lnTo>
                    <a:pt x="3778" y="0"/>
                  </a:lnTo>
                  <a:close/>
                  <a:moveTo>
                    <a:pt x="3402" y="24811"/>
                  </a:moveTo>
                  <a:lnTo>
                    <a:pt x="3356" y="24838"/>
                  </a:lnTo>
                  <a:cubicBezTo>
                    <a:pt x="3370" y="24831"/>
                    <a:pt x="3386" y="24822"/>
                    <a:pt x="3402" y="24811"/>
                  </a:cubicBezTo>
                  <a:close/>
                </a:path>
              </a:pathLst>
            </a:custGeom>
            <a:solidFill>
              <a:srgbClr val="FF58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0"/>
            <p:cNvSpPr/>
            <p:nvPr/>
          </p:nvSpPr>
          <p:spPr>
            <a:xfrm>
              <a:off x="2099330" y="2404850"/>
              <a:ext cx="43725" cy="420000"/>
            </a:xfrm>
            <a:custGeom>
              <a:avLst/>
              <a:gdLst/>
              <a:ahLst/>
              <a:cxnLst/>
              <a:rect l="l" t="t" r="r" b="b"/>
              <a:pathLst>
                <a:path w="1749" h="16800" extrusionOk="0">
                  <a:moveTo>
                    <a:pt x="1748" y="1"/>
                  </a:moveTo>
                  <a:lnTo>
                    <a:pt x="382" y="824"/>
                  </a:lnTo>
                  <a:lnTo>
                    <a:pt x="322" y="16056"/>
                  </a:lnTo>
                  <a:cubicBezTo>
                    <a:pt x="322" y="16137"/>
                    <a:pt x="322" y="16237"/>
                    <a:pt x="301" y="16318"/>
                  </a:cubicBezTo>
                  <a:cubicBezTo>
                    <a:pt x="281" y="16378"/>
                    <a:pt x="261" y="16458"/>
                    <a:pt x="241" y="16519"/>
                  </a:cubicBezTo>
                  <a:cubicBezTo>
                    <a:pt x="221" y="16559"/>
                    <a:pt x="181" y="16599"/>
                    <a:pt x="161" y="16639"/>
                  </a:cubicBezTo>
                  <a:cubicBezTo>
                    <a:pt x="141" y="16659"/>
                    <a:pt x="121" y="16679"/>
                    <a:pt x="121" y="16679"/>
                  </a:cubicBezTo>
                  <a:cubicBezTo>
                    <a:pt x="80" y="16719"/>
                    <a:pt x="40" y="16760"/>
                    <a:pt x="0" y="16800"/>
                  </a:cubicBezTo>
                  <a:lnTo>
                    <a:pt x="1407" y="15976"/>
                  </a:lnTo>
                  <a:cubicBezTo>
                    <a:pt x="1447" y="15936"/>
                    <a:pt x="1507" y="15916"/>
                    <a:pt x="1527" y="15875"/>
                  </a:cubicBezTo>
                  <a:cubicBezTo>
                    <a:pt x="1547" y="15855"/>
                    <a:pt x="1547" y="15835"/>
                    <a:pt x="1567" y="15835"/>
                  </a:cubicBezTo>
                  <a:cubicBezTo>
                    <a:pt x="1588" y="15815"/>
                    <a:pt x="1588" y="15795"/>
                    <a:pt x="1608" y="15775"/>
                  </a:cubicBezTo>
                  <a:cubicBezTo>
                    <a:pt x="1628" y="15755"/>
                    <a:pt x="1648" y="15715"/>
                    <a:pt x="1648" y="15695"/>
                  </a:cubicBezTo>
                  <a:lnTo>
                    <a:pt x="1688" y="15634"/>
                  </a:lnTo>
                  <a:cubicBezTo>
                    <a:pt x="1688" y="15614"/>
                    <a:pt x="1688" y="15594"/>
                    <a:pt x="1708" y="15574"/>
                  </a:cubicBezTo>
                  <a:lnTo>
                    <a:pt x="1708" y="15514"/>
                  </a:lnTo>
                  <a:lnTo>
                    <a:pt x="1708" y="15494"/>
                  </a:lnTo>
                  <a:cubicBezTo>
                    <a:pt x="1708" y="15474"/>
                    <a:pt x="1708" y="15474"/>
                    <a:pt x="1708" y="15474"/>
                  </a:cubicBezTo>
                  <a:lnTo>
                    <a:pt x="1708" y="15413"/>
                  </a:lnTo>
                  <a:cubicBezTo>
                    <a:pt x="1708" y="15393"/>
                    <a:pt x="1708" y="15373"/>
                    <a:pt x="1708" y="15353"/>
                  </a:cubicBezTo>
                  <a:lnTo>
                    <a:pt x="1708" y="15293"/>
                  </a:lnTo>
                  <a:lnTo>
                    <a:pt x="1708" y="1523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FF58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0"/>
            <p:cNvSpPr/>
            <p:nvPr/>
          </p:nvSpPr>
          <p:spPr>
            <a:xfrm>
              <a:off x="1974825" y="2153575"/>
              <a:ext cx="213525" cy="673425"/>
            </a:xfrm>
            <a:custGeom>
              <a:avLst/>
              <a:gdLst/>
              <a:ahLst/>
              <a:cxnLst/>
              <a:rect l="l" t="t" r="r" b="b"/>
              <a:pathLst>
                <a:path w="8541" h="26937" extrusionOk="0">
                  <a:moveTo>
                    <a:pt x="2372" y="0"/>
                  </a:moveTo>
                  <a:cubicBezTo>
                    <a:pt x="976" y="0"/>
                    <a:pt x="14" y="1111"/>
                    <a:pt x="0" y="3018"/>
                  </a:cubicBezTo>
                  <a:cubicBezTo>
                    <a:pt x="0" y="5249"/>
                    <a:pt x="1306" y="7921"/>
                    <a:pt x="3095" y="9529"/>
                  </a:cubicBezTo>
                  <a:lnTo>
                    <a:pt x="3055" y="24761"/>
                  </a:lnTo>
                  <a:cubicBezTo>
                    <a:pt x="3095" y="25585"/>
                    <a:pt x="3517" y="26328"/>
                    <a:pt x="4200" y="26770"/>
                  </a:cubicBezTo>
                  <a:cubicBezTo>
                    <a:pt x="4390" y="26883"/>
                    <a:pt x="4569" y="26936"/>
                    <a:pt x="4727" y="26936"/>
                  </a:cubicBezTo>
                  <a:cubicBezTo>
                    <a:pt x="5106" y="26936"/>
                    <a:pt x="5366" y="26632"/>
                    <a:pt x="5366" y="26107"/>
                  </a:cubicBezTo>
                  <a:lnTo>
                    <a:pt x="5426" y="10875"/>
                  </a:lnTo>
                  <a:cubicBezTo>
                    <a:pt x="5680" y="10939"/>
                    <a:pt x="5926" y="10970"/>
                    <a:pt x="6159" y="10970"/>
                  </a:cubicBezTo>
                  <a:cubicBezTo>
                    <a:pt x="7549" y="10970"/>
                    <a:pt x="8520" y="9868"/>
                    <a:pt x="8520" y="7942"/>
                  </a:cubicBezTo>
                  <a:cubicBezTo>
                    <a:pt x="8541" y="5249"/>
                    <a:pt x="6632" y="1953"/>
                    <a:pt x="4280" y="587"/>
                  </a:cubicBezTo>
                  <a:cubicBezTo>
                    <a:pt x="3595" y="188"/>
                    <a:pt x="2947" y="0"/>
                    <a:pt x="2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1999909" y="2137874"/>
              <a:ext cx="216550" cy="286875"/>
            </a:xfrm>
            <a:custGeom>
              <a:avLst/>
              <a:gdLst/>
              <a:ahLst/>
              <a:cxnLst/>
              <a:rect l="l" t="t" r="r" b="b"/>
              <a:pathLst>
                <a:path w="8662" h="11475" extrusionOk="0">
                  <a:moveTo>
                    <a:pt x="94" y="1031"/>
                  </a:moveTo>
                  <a:cubicBezTo>
                    <a:pt x="65" y="1045"/>
                    <a:pt x="36" y="1062"/>
                    <a:pt x="0" y="1086"/>
                  </a:cubicBezTo>
                  <a:lnTo>
                    <a:pt x="94" y="1031"/>
                  </a:lnTo>
                  <a:close/>
                  <a:moveTo>
                    <a:pt x="2271" y="1"/>
                  </a:moveTo>
                  <a:cubicBezTo>
                    <a:pt x="2211" y="21"/>
                    <a:pt x="2151" y="21"/>
                    <a:pt x="2090" y="41"/>
                  </a:cubicBezTo>
                  <a:lnTo>
                    <a:pt x="2050" y="41"/>
                  </a:lnTo>
                  <a:cubicBezTo>
                    <a:pt x="1970" y="61"/>
                    <a:pt x="1869" y="81"/>
                    <a:pt x="1789" y="101"/>
                  </a:cubicBezTo>
                  <a:lnTo>
                    <a:pt x="1749" y="101"/>
                  </a:lnTo>
                  <a:lnTo>
                    <a:pt x="1628" y="161"/>
                  </a:lnTo>
                  <a:lnTo>
                    <a:pt x="1588" y="181"/>
                  </a:lnTo>
                  <a:lnTo>
                    <a:pt x="1427" y="262"/>
                  </a:lnTo>
                  <a:lnTo>
                    <a:pt x="94" y="1031"/>
                  </a:lnTo>
                  <a:lnTo>
                    <a:pt x="94" y="1031"/>
                  </a:lnTo>
                  <a:cubicBezTo>
                    <a:pt x="115" y="1022"/>
                    <a:pt x="136" y="1014"/>
                    <a:pt x="161" y="1005"/>
                  </a:cubicBezTo>
                  <a:lnTo>
                    <a:pt x="221" y="985"/>
                  </a:lnTo>
                  <a:cubicBezTo>
                    <a:pt x="262" y="965"/>
                    <a:pt x="282" y="945"/>
                    <a:pt x="322" y="925"/>
                  </a:cubicBezTo>
                  <a:lnTo>
                    <a:pt x="382" y="925"/>
                  </a:lnTo>
                  <a:cubicBezTo>
                    <a:pt x="463" y="885"/>
                    <a:pt x="543" y="865"/>
                    <a:pt x="643" y="845"/>
                  </a:cubicBezTo>
                  <a:lnTo>
                    <a:pt x="664" y="845"/>
                  </a:lnTo>
                  <a:cubicBezTo>
                    <a:pt x="724" y="824"/>
                    <a:pt x="804" y="824"/>
                    <a:pt x="864" y="804"/>
                  </a:cubicBezTo>
                  <a:lnTo>
                    <a:pt x="1427" y="804"/>
                  </a:lnTo>
                  <a:lnTo>
                    <a:pt x="1528" y="824"/>
                  </a:lnTo>
                  <a:lnTo>
                    <a:pt x="1628" y="845"/>
                  </a:lnTo>
                  <a:lnTo>
                    <a:pt x="1729" y="865"/>
                  </a:lnTo>
                  <a:lnTo>
                    <a:pt x="1809" y="865"/>
                  </a:lnTo>
                  <a:lnTo>
                    <a:pt x="1929" y="905"/>
                  </a:lnTo>
                  <a:lnTo>
                    <a:pt x="1990" y="925"/>
                  </a:lnTo>
                  <a:lnTo>
                    <a:pt x="2130" y="965"/>
                  </a:lnTo>
                  <a:lnTo>
                    <a:pt x="2191" y="985"/>
                  </a:lnTo>
                  <a:lnTo>
                    <a:pt x="2372" y="1045"/>
                  </a:lnTo>
                  <a:cubicBezTo>
                    <a:pt x="2432" y="1086"/>
                    <a:pt x="2512" y="1106"/>
                    <a:pt x="2573" y="1126"/>
                  </a:cubicBezTo>
                  <a:lnTo>
                    <a:pt x="2633" y="1166"/>
                  </a:lnTo>
                  <a:lnTo>
                    <a:pt x="2773" y="1226"/>
                  </a:lnTo>
                  <a:lnTo>
                    <a:pt x="2834" y="1267"/>
                  </a:lnTo>
                  <a:cubicBezTo>
                    <a:pt x="2894" y="1307"/>
                    <a:pt x="2974" y="1327"/>
                    <a:pt x="3035" y="1367"/>
                  </a:cubicBezTo>
                  <a:cubicBezTo>
                    <a:pt x="3175" y="1447"/>
                    <a:pt x="3316" y="1548"/>
                    <a:pt x="3457" y="1648"/>
                  </a:cubicBezTo>
                  <a:lnTo>
                    <a:pt x="3477" y="1668"/>
                  </a:lnTo>
                  <a:cubicBezTo>
                    <a:pt x="3617" y="1749"/>
                    <a:pt x="3738" y="1849"/>
                    <a:pt x="3859" y="1950"/>
                  </a:cubicBezTo>
                  <a:lnTo>
                    <a:pt x="3919" y="1990"/>
                  </a:lnTo>
                  <a:cubicBezTo>
                    <a:pt x="4039" y="2090"/>
                    <a:pt x="4160" y="2191"/>
                    <a:pt x="4281" y="2311"/>
                  </a:cubicBezTo>
                  <a:cubicBezTo>
                    <a:pt x="4301" y="2332"/>
                    <a:pt x="4301" y="2352"/>
                    <a:pt x="4321" y="2352"/>
                  </a:cubicBezTo>
                  <a:cubicBezTo>
                    <a:pt x="4441" y="2452"/>
                    <a:pt x="4522" y="2553"/>
                    <a:pt x="4622" y="2653"/>
                  </a:cubicBezTo>
                  <a:lnTo>
                    <a:pt x="4703" y="2733"/>
                  </a:lnTo>
                  <a:cubicBezTo>
                    <a:pt x="4783" y="2814"/>
                    <a:pt x="4843" y="2894"/>
                    <a:pt x="4924" y="2995"/>
                  </a:cubicBezTo>
                  <a:cubicBezTo>
                    <a:pt x="4984" y="3075"/>
                    <a:pt x="5024" y="3115"/>
                    <a:pt x="5084" y="3176"/>
                  </a:cubicBezTo>
                  <a:cubicBezTo>
                    <a:pt x="5125" y="3236"/>
                    <a:pt x="5225" y="3356"/>
                    <a:pt x="5305" y="3457"/>
                  </a:cubicBezTo>
                  <a:cubicBezTo>
                    <a:pt x="5346" y="3497"/>
                    <a:pt x="5386" y="3557"/>
                    <a:pt x="5426" y="3618"/>
                  </a:cubicBezTo>
                  <a:cubicBezTo>
                    <a:pt x="5506" y="3738"/>
                    <a:pt x="5587" y="3859"/>
                    <a:pt x="5667" y="3979"/>
                  </a:cubicBezTo>
                  <a:cubicBezTo>
                    <a:pt x="5687" y="4020"/>
                    <a:pt x="5707" y="4040"/>
                    <a:pt x="5727" y="4060"/>
                  </a:cubicBezTo>
                  <a:cubicBezTo>
                    <a:pt x="5828" y="4220"/>
                    <a:pt x="5928" y="4381"/>
                    <a:pt x="6029" y="4542"/>
                  </a:cubicBezTo>
                  <a:cubicBezTo>
                    <a:pt x="6049" y="4602"/>
                    <a:pt x="6069" y="4642"/>
                    <a:pt x="6089" y="4683"/>
                  </a:cubicBezTo>
                  <a:cubicBezTo>
                    <a:pt x="6170" y="4803"/>
                    <a:pt x="6230" y="4924"/>
                    <a:pt x="6290" y="5044"/>
                  </a:cubicBezTo>
                  <a:cubicBezTo>
                    <a:pt x="6330" y="5105"/>
                    <a:pt x="6350" y="5165"/>
                    <a:pt x="6391" y="5245"/>
                  </a:cubicBezTo>
                  <a:cubicBezTo>
                    <a:pt x="6431" y="5346"/>
                    <a:pt x="6491" y="5446"/>
                    <a:pt x="6531" y="5547"/>
                  </a:cubicBezTo>
                  <a:cubicBezTo>
                    <a:pt x="6551" y="5587"/>
                    <a:pt x="6551" y="5627"/>
                    <a:pt x="6571" y="5667"/>
                  </a:cubicBezTo>
                  <a:cubicBezTo>
                    <a:pt x="6632" y="5788"/>
                    <a:pt x="6692" y="5908"/>
                    <a:pt x="6732" y="6049"/>
                  </a:cubicBezTo>
                  <a:lnTo>
                    <a:pt x="6772" y="6150"/>
                  </a:lnTo>
                  <a:cubicBezTo>
                    <a:pt x="6833" y="6290"/>
                    <a:pt x="6873" y="6451"/>
                    <a:pt x="6933" y="6612"/>
                  </a:cubicBezTo>
                  <a:cubicBezTo>
                    <a:pt x="6933" y="6632"/>
                    <a:pt x="6933" y="6652"/>
                    <a:pt x="6953" y="6672"/>
                  </a:cubicBezTo>
                  <a:cubicBezTo>
                    <a:pt x="6993" y="6833"/>
                    <a:pt x="7034" y="6994"/>
                    <a:pt x="7074" y="7154"/>
                  </a:cubicBezTo>
                  <a:lnTo>
                    <a:pt x="7074" y="7195"/>
                  </a:lnTo>
                  <a:cubicBezTo>
                    <a:pt x="7114" y="7355"/>
                    <a:pt x="7134" y="7536"/>
                    <a:pt x="7174" y="7697"/>
                  </a:cubicBezTo>
                  <a:cubicBezTo>
                    <a:pt x="7194" y="7858"/>
                    <a:pt x="7214" y="8039"/>
                    <a:pt x="7235" y="8199"/>
                  </a:cubicBezTo>
                  <a:lnTo>
                    <a:pt x="7235" y="8239"/>
                  </a:lnTo>
                  <a:cubicBezTo>
                    <a:pt x="7235" y="8400"/>
                    <a:pt x="7255" y="8581"/>
                    <a:pt x="7255" y="8742"/>
                  </a:cubicBezTo>
                  <a:cubicBezTo>
                    <a:pt x="7255" y="8903"/>
                    <a:pt x="7235" y="9063"/>
                    <a:pt x="7235" y="9204"/>
                  </a:cubicBezTo>
                  <a:cubicBezTo>
                    <a:pt x="7235" y="9224"/>
                    <a:pt x="7235" y="9244"/>
                    <a:pt x="7235" y="9244"/>
                  </a:cubicBezTo>
                  <a:cubicBezTo>
                    <a:pt x="7214" y="9385"/>
                    <a:pt x="7194" y="9526"/>
                    <a:pt x="7174" y="9646"/>
                  </a:cubicBezTo>
                  <a:cubicBezTo>
                    <a:pt x="7174" y="9666"/>
                    <a:pt x="7174" y="9686"/>
                    <a:pt x="7174" y="9706"/>
                  </a:cubicBezTo>
                  <a:cubicBezTo>
                    <a:pt x="7134" y="9827"/>
                    <a:pt x="7114" y="9948"/>
                    <a:pt x="7074" y="10048"/>
                  </a:cubicBezTo>
                  <a:cubicBezTo>
                    <a:pt x="7074" y="10068"/>
                    <a:pt x="7054" y="10088"/>
                    <a:pt x="7054" y="10108"/>
                  </a:cubicBezTo>
                  <a:cubicBezTo>
                    <a:pt x="7014" y="10229"/>
                    <a:pt x="6973" y="10329"/>
                    <a:pt x="6933" y="10430"/>
                  </a:cubicBezTo>
                  <a:lnTo>
                    <a:pt x="6933" y="10450"/>
                  </a:lnTo>
                  <a:cubicBezTo>
                    <a:pt x="6893" y="10550"/>
                    <a:pt x="6833" y="10671"/>
                    <a:pt x="6772" y="10771"/>
                  </a:cubicBezTo>
                  <a:lnTo>
                    <a:pt x="6732" y="10812"/>
                  </a:lnTo>
                  <a:cubicBezTo>
                    <a:pt x="6692" y="10872"/>
                    <a:pt x="6632" y="10952"/>
                    <a:pt x="6571" y="11013"/>
                  </a:cubicBezTo>
                  <a:lnTo>
                    <a:pt x="6511" y="11093"/>
                  </a:lnTo>
                  <a:cubicBezTo>
                    <a:pt x="6451" y="11153"/>
                    <a:pt x="6411" y="11193"/>
                    <a:pt x="6350" y="11254"/>
                  </a:cubicBezTo>
                  <a:lnTo>
                    <a:pt x="6270" y="11314"/>
                  </a:lnTo>
                  <a:cubicBezTo>
                    <a:pt x="6221" y="11350"/>
                    <a:pt x="6173" y="11387"/>
                    <a:pt x="6124" y="11419"/>
                  </a:cubicBezTo>
                  <a:lnTo>
                    <a:pt x="6124" y="11419"/>
                  </a:lnTo>
                  <a:lnTo>
                    <a:pt x="7435" y="10651"/>
                  </a:lnTo>
                  <a:cubicBezTo>
                    <a:pt x="7536" y="10611"/>
                    <a:pt x="7616" y="10550"/>
                    <a:pt x="7697" y="10490"/>
                  </a:cubicBezTo>
                  <a:lnTo>
                    <a:pt x="7757" y="10430"/>
                  </a:lnTo>
                  <a:cubicBezTo>
                    <a:pt x="7817" y="10370"/>
                    <a:pt x="7878" y="10329"/>
                    <a:pt x="7918" y="10269"/>
                  </a:cubicBezTo>
                  <a:lnTo>
                    <a:pt x="7978" y="10189"/>
                  </a:lnTo>
                  <a:cubicBezTo>
                    <a:pt x="8038" y="10128"/>
                    <a:pt x="8099" y="10048"/>
                    <a:pt x="8159" y="9988"/>
                  </a:cubicBezTo>
                  <a:lnTo>
                    <a:pt x="8179" y="9948"/>
                  </a:lnTo>
                  <a:cubicBezTo>
                    <a:pt x="8239" y="9847"/>
                    <a:pt x="8300" y="9747"/>
                    <a:pt x="8340" y="9646"/>
                  </a:cubicBezTo>
                  <a:cubicBezTo>
                    <a:pt x="8340" y="9626"/>
                    <a:pt x="8340" y="9626"/>
                    <a:pt x="8360" y="9606"/>
                  </a:cubicBezTo>
                  <a:cubicBezTo>
                    <a:pt x="8380" y="9546"/>
                    <a:pt x="8420" y="9485"/>
                    <a:pt x="8440" y="9405"/>
                  </a:cubicBezTo>
                  <a:cubicBezTo>
                    <a:pt x="8440" y="9385"/>
                    <a:pt x="8460" y="9345"/>
                    <a:pt x="8460" y="9304"/>
                  </a:cubicBezTo>
                  <a:lnTo>
                    <a:pt x="8501" y="9244"/>
                  </a:lnTo>
                  <a:cubicBezTo>
                    <a:pt x="8501" y="9224"/>
                    <a:pt x="8501" y="9204"/>
                    <a:pt x="8521" y="9184"/>
                  </a:cubicBezTo>
                  <a:cubicBezTo>
                    <a:pt x="8541" y="9124"/>
                    <a:pt x="8541" y="9043"/>
                    <a:pt x="8561" y="8963"/>
                  </a:cubicBezTo>
                  <a:lnTo>
                    <a:pt x="8581" y="8903"/>
                  </a:lnTo>
                  <a:lnTo>
                    <a:pt x="8581" y="8842"/>
                  </a:lnTo>
                  <a:cubicBezTo>
                    <a:pt x="8581" y="8822"/>
                    <a:pt x="8601" y="8782"/>
                    <a:pt x="8601" y="8762"/>
                  </a:cubicBezTo>
                  <a:cubicBezTo>
                    <a:pt x="8601" y="8742"/>
                    <a:pt x="8621" y="8621"/>
                    <a:pt x="8621" y="8561"/>
                  </a:cubicBezTo>
                  <a:cubicBezTo>
                    <a:pt x="8641" y="8481"/>
                    <a:pt x="8621" y="8481"/>
                    <a:pt x="8621" y="8440"/>
                  </a:cubicBezTo>
                  <a:lnTo>
                    <a:pt x="8621" y="8400"/>
                  </a:lnTo>
                  <a:lnTo>
                    <a:pt x="8621" y="8360"/>
                  </a:lnTo>
                  <a:cubicBezTo>
                    <a:pt x="8621" y="8300"/>
                    <a:pt x="8621" y="8219"/>
                    <a:pt x="8641" y="8159"/>
                  </a:cubicBezTo>
                  <a:cubicBezTo>
                    <a:pt x="8661" y="8079"/>
                    <a:pt x="8641" y="8018"/>
                    <a:pt x="8641" y="7958"/>
                  </a:cubicBezTo>
                  <a:lnTo>
                    <a:pt x="8641" y="7938"/>
                  </a:lnTo>
                  <a:cubicBezTo>
                    <a:pt x="8641" y="7797"/>
                    <a:pt x="8641" y="7757"/>
                    <a:pt x="8641" y="7677"/>
                  </a:cubicBezTo>
                  <a:lnTo>
                    <a:pt x="8641" y="7476"/>
                  </a:lnTo>
                  <a:lnTo>
                    <a:pt x="8641" y="7375"/>
                  </a:lnTo>
                  <a:lnTo>
                    <a:pt x="8641" y="7335"/>
                  </a:lnTo>
                  <a:lnTo>
                    <a:pt x="8641" y="7255"/>
                  </a:lnTo>
                  <a:cubicBezTo>
                    <a:pt x="8641" y="7195"/>
                    <a:pt x="8641" y="7114"/>
                    <a:pt x="8621" y="7054"/>
                  </a:cubicBezTo>
                  <a:cubicBezTo>
                    <a:pt x="8601" y="6973"/>
                    <a:pt x="8601" y="6913"/>
                    <a:pt x="8581" y="6833"/>
                  </a:cubicBezTo>
                  <a:cubicBezTo>
                    <a:pt x="8581" y="6752"/>
                    <a:pt x="8561" y="6692"/>
                    <a:pt x="8541" y="6612"/>
                  </a:cubicBezTo>
                  <a:cubicBezTo>
                    <a:pt x="8541" y="6551"/>
                    <a:pt x="8521" y="6471"/>
                    <a:pt x="8501" y="6391"/>
                  </a:cubicBezTo>
                  <a:lnTo>
                    <a:pt x="8480" y="6330"/>
                  </a:lnTo>
                  <a:cubicBezTo>
                    <a:pt x="8480" y="6310"/>
                    <a:pt x="8480" y="6290"/>
                    <a:pt x="8480" y="6270"/>
                  </a:cubicBezTo>
                  <a:cubicBezTo>
                    <a:pt x="8460" y="6250"/>
                    <a:pt x="8460" y="6190"/>
                    <a:pt x="8440" y="6150"/>
                  </a:cubicBezTo>
                  <a:cubicBezTo>
                    <a:pt x="8420" y="6069"/>
                    <a:pt x="8400" y="5989"/>
                    <a:pt x="8380" y="5908"/>
                  </a:cubicBezTo>
                  <a:lnTo>
                    <a:pt x="8340" y="5808"/>
                  </a:lnTo>
                  <a:cubicBezTo>
                    <a:pt x="8340" y="5788"/>
                    <a:pt x="8340" y="5748"/>
                    <a:pt x="8320" y="5728"/>
                  </a:cubicBezTo>
                  <a:lnTo>
                    <a:pt x="8300" y="5627"/>
                  </a:lnTo>
                  <a:cubicBezTo>
                    <a:pt x="8259" y="5547"/>
                    <a:pt x="8239" y="5446"/>
                    <a:pt x="8199" y="5346"/>
                  </a:cubicBezTo>
                  <a:cubicBezTo>
                    <a:pt x="8199" y="5326"/>
                    <a:pt x="8179" y="5306"/>
                    <a:pt x="8179" y="5265"/>
                  </a:cubicBezTo>
                  <a:lnTo>
                    <a:pt x="8139" y="5185"/>
                  </a:lnTo>
                  <a:cubicBezTo>
                    <a:pt x="8119" y="5125"/>
                    <a:pt x="8099" y="5064"/>
                    <a:pt x="8079" y="5024"/>
                  </a:cubicBezTo>
                  <a:cubicBezTo>
                    <a:pt x="8058" y="4964"/>
                    <a:pt x="8018" y="4864"/>
                    <a:pt x="7978" y="4783"/>
                  </a:cubicBezTo>
                  <a:cubicBezTo>
                    <a:pt x="7958" y="4743"/>
                    <a:pt x="7958" y="4723"/>
                    <a:pt x="7938" y="4683"/>
                  </a:cubicBezTo>
                  <a:cubicBezTo>
                    <a:pt x="7918" y="4663"/>
                    <a:pt x="7918" y="4642"/>
                    <a:pt x="7918" y="4642"/>
                  </a:cubicBezTo>
                  <a:lnTo>
                    <a:pt x="7777" y="4361"/>
                  </a:lnTo>
                  <a:cubicBezTo>
                    <a:pt x="7757" y="4301"/>
                    <a:pt x="7717" y="4220"/>
                    <a:pt x="7697" y="4160"/>
                  </a:cubicBezTo>
                  <a:lnTo>
                    <a:pt x="7697" y="4140"/>
                  </a:lnTo>
                  <a:cubicBezTo>
                    <a:pt x="7636" y="4040"/>
                    <a:pt x="7576" y="3919"/>
                    <a:pt x="7516" y="3819"/>
                  </a:cubicBezTo>
                  <a:cubicBezTo>
                    <a:pt x="7496" y="3778"/>
                    <a:pt x="7456" y="3718"/>
                    <a:pt x="7435" y="3678"/>
                  </a:cubicBezTo>
                  <a:cubicBezTo>
                    <a:pt x="7335" y="3517"/>
                    <a:pt x="7235" y="3356"/>
                    <a:pt x="7134" y="3196"/>
                  </a:cubicBezTo>
                  <a:cubicBezTo>
                    <a:pt x="7114" y="3176"/>
                    <a:pt x="7094" y="3135"/>
                    <a:pt x="7074" y="3115"/>
                  </a:cubicBezTo>
                  <a:cubicBezTo>
                    <a:pt x="6993" y="2975"/>
                    <a:pt x="6913" y="2854"/>
                    <a:pt x="6833" y="2733"/>
                  </a:cubicBezTo>
                  <a:cubicBezTo>
                    <a:pt x="6792" y="2673"/>
                    <a:pt x="6752" y="2633"/>
                    <a:pt x="6712" y="2573"/>
                  </a:cubicBezTo>
                  <a:cubicBezTo>
                    <a:pt x="6672" y="2533"/>
                    <a:pt x="6592" y="2412"/>
                    <a:pt x="6511" y="2332"/>
                  </a:cubicBezTo>
                  <a:lnTo>
                    <a:pt x="6491" y="2291"/>
                  </a:lnTo>
                  <a:cubicBezTo>
                    <a:pt x="6451" y="2231"/>
                    <a:pt x="6391" y="2171"/>
                    <a:pt x="6330" y="2111"/>
                  </a:cubicBezTo>
                  <a:cubicBezTo>
                    <a:pt x="6290" y="2050"/>
                    <a:pt x="6230" y="1990"/>
                    <a:pt x="6170" y="1910"/>
                  </a:cubicBezTo>
                  <a:lnTo>
                    <a:pt x="6129" y="1869"/>
                  </a:lnTo>
                  <a:lnTo>
                    <a:pt x="6049" y="1789"/>
                  </a:lnTo>
                  <a:lnTo>
                    <a:pt x="5888" y="1628"/>
                  </a:lnTo>
                  <a:lnTo>
                    <a:pt x="5748" y="1488"/>
                  </a:lnTo>
                  <a:lnTo>
                    <a:pt x="5687" y="1447"/>
                  </a:lnTo>
                  <a:cubicBezTo>
                    <a:pt x="5667" y="1427"/>
                    <a:pt x="5667" y="1427"/>
                    <a:pt x="5647" y="1407"/>
                  </a:cubicBezTo>
                  <a:cubicBezTo>
                    <a:pt x="5587" y="1347"/>
                    <a:pt x="5506" y="1267"/>
                    <a:pt x="5426" y="1206"/>
                  </a:cubicBezTo>
                  <a:lnTo>
                    <a:pt x="5326" y="1126"/>
                  </a:lnTo>
                  <a:lnTo>
                    <a:pt x="5285" y="1086"/>
                  </a:lnTo>
                  <a:lnTo>
                    <a:pt x="5225" y="1045"/>
                  </a:lnTo>
                  <a:lnTo>
                    <a:pt x="5024" y="905"/>
                  </a:lnTo>
                  <a:cubicBezTo>
                    <a:pt x="4984" y="865"/>
                    <a:pt x="4944" y="824"/>
                    <a:pt x="4883" y="804"/>
                  </a:cubicBezTo>
                  <a:lnTo>
                    <a:pt x="4863" y="784"/>
                  </a:lnTo>
                  <a:lnTo>
                    <a:pt x="4843" y="764"/>
                  </a:lnTo>
                  <a:cubicBezTo>
                    <a:pt x="4783" y="724"/>
                    <a:pt x="4723" y="684"/>
                    <a:pt x="4662" y="644"/>
                  </a:cubicBezTo>
                  <a:lnTo>
                    <a:pt x="4482" y="523"/>
                  </a:lnTo>
                  <a:lnTo>
                    <a:pt x="4441" y="503"/>
                  </a:lnTo>
                  <a:lnTo>
                    <a:pt x="4301" y="423"/>
                  </a:lnTo>
                  <a:lnTo>
                    <a:pt x="4260" y="402"/>
                  </a:lnTo>
                  <a:lnTo>
                    <a:pt x="4180" y="362"/>
                  </a:lnTo>
                  <a:lnTo>
                    <a:pt x="4140" y="342"/>
                  </a:lnTo>
                  <a:lnTo>
                    <a:pt x="4039" y="302"/>
                  </a:lnTo>
                  <a:lnTo>
                    <a:pt x="3979" y="262"/>
                  </a:lnTo>
                  <a:lnTo>
                    <a:pt x="3959" y="262"/>
                  </a:lnTo>
                  <a:lnTo>
                    <a:pt x="3798" y="201"/>
                  </a:lnTo>
                  <a:lnTo>
                    <a:pt x="3638" y="141"/>
                  </a:lnTo>
                  <a:lnTo>
                    <a:pt x="3597" y="141"/>
                  </a:lnTo>
                  <a:lnTo>
                    <a:pt x="3537" y="121"/>
                  </a:lnTo>
                  <a:lnTo>
                    <a:pt x="3457" y="81"/>
                  </a:lnTo>
                  <a:lnTo>
                    <a:pt x="3417" y="81"/>
                  </a:lnTo>
                  <a:lnTo>
                    <a:pt x="3336" y="61"/>
                  </a:lnTo>
                  <a:lnTo>
                    <a:pt x="3276" y="61"/>
                  </a:lnTo>
                  <a:lnTo>
                    <a:pt x="3216" y="41"/>
                  </a:lnTo>
                  <a:lnTo>
                    <a:pt x="3155" y="21"/>
                  </a:lnTo>
                  <a:lnTo>
                    <a:pt x="3035" y="21"/>
                  </a:lnTo>
                  <a:lnTo>
                    <a:pt x="2954" y="1"/>
                  </a:lnTo>
                  <a:close/>
                  <a:moveTo>
                    <a:pt x="6124" y="11419"/>
                  </a:moveTo>
                  <a:lnTo>
                    <a:pt x="6029" y="11475"/>
                  </a:lnTo>
                  <a:cubicBezTo>
                    <a:pt x="6061" y="11459"/>
                    <a:pt x="6092" y="11440"/>
                    <a:pt x="6124" y="11419"/>
                  </a:cubicBezTo>
                  <a:close/>
                </a:path>
              </a:pathLst>
            </a:custGeom>
            <a:solidFill>
              <a:srgbClr val="FF58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2203900" y="2188075"/>
              <a:ext cx="143200" cy="402075"/>
            </a:xfrm>
            <a:custGeom>
              <a:avLst/>
              <a:gdLst/>
              <a:ahLst/>
              <a:cxnLst/>
              <a:rect l="l" t="t" r="r" b="b"/>
              <a:pathLst>
                <a:path w="5728" h="16083" extrusionOk="0">
                  <a:moveTo>
                    <a:pt x="820" y="1"/>
                  </a:moveTo>
                  <a:cubicBezTo>
                    <a:pt x="708" y="1"/>
                    <a:pt x="594" y="23"/>
                    <a:pt x="483" y="71"/>
                  </a:cubicBezTo>
                  <a:cubicBezTo>
                    <a:pt x="41" y="332"/>
                    <a:pt x="41" y="1176"/>
                    <a:pt x="483" y="1960"/>
                  </a:cubicBezTo>
                  <a:cubicBezTo>
                    <a:pt x="3175" y="6602"/>
                    <a:pt x="3155" y="11625"/>
                    <a:pt x="463" y="13173"/>
                  </a:cubicBezTo>
                  <a:cubicBezTo>
                    <a:pt x="0" y="13434"/>
                    <a:pt x="0" y="14278"/>
                    <a:pt x="463" y="15062"/>
                  </a:cubicBezTo>
                  <a:cubicBezTo>
                    <a:pt x="664" y="15403"/>
                    <a:pt x="945" y="15705"/>
                    <a:pt x="1287" y="15926"/>
                  </a:cubicBezTo>
                  <a:cubicBezTo>
                    <a:pt x="1427" y="16031"/>
                    <a:pt x="1589" y="16082"/>
                    <a:pt x="1755" y="16082"/>
                  </a:cubicBezTo>
                  <a:cubicBezTo>
                    <a:pt x="1873" y="16082"/>
                    <a:pt x="1993" y="16056"/>
                    <a:pt x="2110" y="16006"/>
                  </a:cubicBezTo>
                  <a:cubicBezTo>
                    <a:pt x="5707" y="13956"/>
                    <a:pt x="5728" y="7225"/>
                    <a:pt x="2151" y="1015"/>
                  </a:cubicBezTo>
                  <a:cubicBezTo>
                    <a:pt x="1950" y="654"/>
                    <a:pt x="1668" y="372"/>
                    <a:pt x="1307" y="151"/>
                  </a:cubicBezTo>
                  <a:cubicBezTo>
                    <a:pt x="1161" y="54"/>
                    <a:pt x="993" y="1"/>
                    <a:pt x="8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2216450" y="2169225"/>
              <a:ext cx="143200" cy="419525"/>
            </a:xfrm>
            <a:custGeom>
              <a:avLst/>
              <a:gdLst/>
              <a:ahLst/>
              <a:cxnLst/>
              <a:rect l="l" t="t" r="r" b="b"/>
              <a:pathLst>
                <a:path w="5728" h="16781" extrusionOk="0">
                  <a:moveTo>
                    <a:pt x="76" y="785"/>
                  </a:moveTo>
                  <a:cubicBezTo>
                    <a:pt x="55" y="788"/>
                    <a:pt x="19" y="806"/>
                    <a:pt x="1" y="825"/>
                  </a:cubicBezTo>
                  <a:lnTo>
                    <a:pt x="76" y="785"/>
                  </a:lnTo>
                  <a:close/>
                  <a:moveTo>
                    <a:pt x="1608" y="1"/>
                  </a:moveTo>
                  <a:cubicBezTo>
                    <a:pt x="1588" y="21"/>
                    <a:pt x="1568" y="21"/>
                    <a:pt x="1528" y="21"/>
                  </a:cubicBezTo>
                  <a:cubicBezTo>
                    <a:pt x="1508" y="41"/>
                    <a:pt x="1468" y="61"/>
                    <a:pt x="1448" y="61"/>
                  </a:cubicBezTo>
                  <a:lnTo>
                    <a:pt x="76" y="785"/>
                  </a:lnTo>
                  <a:lnTo>
                    <a:pt x="76" y="785"/>
                  </a:lnTo>
                  <a:cubicBezTo>
                    <a:pt x="78" y="785"/>
                    <a:pt x="80" y="785"/>
                    <a:pt x="81" y="785"/>
                  </a:cubicBezTo>
                  <a:cubicBezTo>
                    <a:pt x="121" y="765"/>
                    <a:pt x="142" y="765"/>
                    <a:pt x="182" y="765"/>
                  </a:cubicBezTo>
                  <a:lnTo>
                    <a:pt x="363" y="765"/>
                  </a:lnTo>
                  <a:lnTo>
                    <a:pt x="463" y="785"/>
                  </a:lnTo>
                  <a:lnTo>
                    <a:pt x="564" y="805"/>
                  </a:lnTo>
                  <a:cubicBezTo>
                    <a:pt x="604" y="825"/>
                    <a:pt x="644" y="825"/>
                    <a:pt x="684" y="845"/>
                  </a:cubicBezTo>
                  <a:cubicBezTo>
                    <a:pt x="704" y="865"/>
                    <a:pt x="744" y="885"/>
                    <a:pt x="785" y="905"/>
                  </a:cubicBezTo>
                  <a:cubicBezTo>
                    <a:pt x="865" y="945"/>
                    <a:pt x="925" y="1006"/>
                    <a:pt x="1006" y="1066"/>
                  </a:cubicBezTo>
                  <a:cubicBezTo>
                    <a:pt x="1066" y="1106"/>
                    <a:pt x="1146" y="1187"/>
                    <a:pt x="1207" y="1247"/>
                  </a:cubicBezTo>
                  <a:lnTo>
                    <a:pt x="1227" y="1267"/>
                  </a:lnTo>
                  <a:cubicBezTo>
                    <a:pt x="1287" y="1327"/>
                    <a:pt x="1327" y="1388"/>
                    <a:pt x="1387" y="1468"/>
                  </a:cubicBezTo>
                  <a:lnTo>
                    <a:pt x="1428" y="1528"/>
                  </a:lnTo>
                  <a:cubicBezTo>
                    <a:pt x="1488" y="1609"/>
                    <a:pt x="1548" y="1689"/>
                    <a:pt x="1608" y="1769"/>
                  </a:cubicBezTo>
                  <a:cubicBezTo>
                    <a:pt x="1709" y="1950"/>
                    <a:pt x="1809" y="2131"/>
                    <a:pt x="1910" y="2312"/>
                  </a:cubicBezTo>
                  <a:cubicBezTo>
                    <a:pt x="1930" y="2372"/>
                    <a:pt x="1970" y="2432"/>
                    <a:pt x="1990" y="2493"/>
                  </a:cubicBezTo>
                  <a:cubicBezTo>
                    <a:pt x="2071" y="2613"/>
                    <a:pt x="2131" y="2754"/>
                    <a:pt x="2191" y="2875"/>
                  </a:cubicBezTo>
                  <a:lnTo>
                    <a:pt x="2312" y="3096"/>
                  </a:lnTo>
                  <a:cubicBezTo>
                    <a:pt x="2352" y="3196"/>
                    <a:pt x="2412" y="3317"/>
                    <a:pt x="2473" y="3437"/>
                  </a:cubicBezTo>
                  <a:cubicBezTo>
                    <a:pt x="2513" y="3538"/>
                    <a:pt x="2533" y="3578"/>
                    <a:pt x="2573" y="3658"/>
                  </a:cubicBezTo>
                  <a:cubicBezTo>
                    <a:pt x="2613" y="3739"/>
                    <a:pt x="2653" y="3839"/>
                    <a:pt x="2694" y="3940"/>
                  </a:cubicBezTo>
                  <a:cubicBezTo>
                    <a:pt x="2794" y="4141"/>
                    <a:pt x="2874" y="4362"/>
                    <a:pt x="2975" y="4583"/>
                  </a:cubicBezTo>
                  <a:lnTo>
                    <a:pt x="3015" y="4683"/>
                  </a:lnTo>
                  <a:cubicBezTo>
                    <a:pt x="3095" y="4884"/>
                    <a:pt x="3176" y="5105"/>
                    <a:pt x="3256" y="5326"/>
                  </a:cubicBezTo>
                  <a:lnTo>
                    <a:pt x="3337" y="5547"/>
                  </a:lnTo>
                  <a:cubicBezTo>
                    <a:pt x="3377" y="5668"/>
                    <a:pt x="3417" y="5788"/>
                    <a:pt x="3457" y="5929"/>
                  </a:cubicBezTo>
                  <a:cubicBezTo>
                    <a:pt x="3497" y="6050"/>
                    <a:pt x="3517" y="6110"/>
                    <a:pt x="3538" y="6190"/>
                  </a:cubicBezTo>
                  <a:cubicBezTo>
                    <a:pt x="3578" y="6291"/>
                    <a:pt x="3618" y="6391"/>
                    <a:pt x="3638" y="6492"/>
                  </a:cubicBezTo>
                  <a:cubicBezTo>
                    <a:pt x="3658" y="6592"/>
                    <a:pt x="3698" y="6713"/>
                    <a:pt x="3718" y="6833"/>
                  </a:cubicBezTo>
                  <a:cubicBezTo>
                    <a:pt x="3759" y="6934"/>
                    <a:pt x="3779" y="6974"/>
                    <a:pt x="3779" y="7054"/>
                  </a:cubicBezTo>
                  <a:cubicBezTo>
                    <a:pt x="3819" y="7195"/>
                    <a:pt x="3859" y="7316"/>
                    <a:pt x="3879" y="7456"/>
                  </a:cubicBezTo>
                  <a:cubicBezTo>
                    <a:pt x="3879" y="7496"/>
                    <a:pt x="3899" y="7557"/>
                    <a:pt x="3919" y="7597"/>
                  </a:cubicBezTo>
                  <a:cubicBezTo>
                    <a:pt x="3960" y="7778"/>
                    <a:pt x="4000" y="7959"/>
                    <a:pt x="4020" y="8139"/>
                  </a:cubicBezTo>
                  <a:lnTo>
                    <a:pt x="4040" y="8260"/>
                  </a:lnTo>
                  <a:cubicBezTo>
                    <a:pt x="4080" y="8401"/>
                    <a:pt x="4100" y="8521"/>
                    <a:pt x="4120" y="8662"/>
                  </a:cubicBezTo>
                  <a:cubicBezTo>
                    <a:pt x="4120" y="8722"/>
                    <a:pt x="4140" y="8782"/>
                    <a:pt x="4140" y="8843"/>
                  </a:cubicBezTo>
                  <a:cubicBezTo>
                    <a:pt x="4161" y="8943"/>
                    <a:pt x="4181" y="9064"/>
                    <a:pt x="4181" y="9164"/>
                  </a:cubicBezTo>
                  <a:lnTo>
                    <a:pt x="4201" y="9365"/>
                  </a:lnTo>
                  <a:lnTo>
                    <a:pt x="4241" y="9667"/>
                  </a:lnTo>
                  <a:lnTo>
                    <a:pt x="4261" y="9868"/>
                  </a:lnTo>
                  <a:cubicBezTo>
                    <a:pt x="4261" y="9968"/>
                    <a:pt x="4261" y="10089"/>
                    <a:pt x="4261" y="10189"/>
                  </a:cubicBezTo>
                  <a:lnTo>
                    <a:pt x="4261" y="10350"/>
                  </a:lnTo>
                  <a:lnTo>
                    <a:pt x="4261" y="10732"/>
                  </a:lnTo>
                  <a:lnTo>
                    <a:pt x="4261" y="10832"/>
                  </a:lnTo>
                  <a:lnTo>
                    <a:pt x="4261" y="11314"/>
                  </a:lnTo>
                  <a:lnTo>
                    <a:pt x="4261" y="11435"/>
                  </a:lnTo>
                  <a:lnTo>
                    <a:pt x="4241" y="11777"/>
                  </a:lnTo>
                  <a:cubicBezTo>
                    <a:pt x="4241" y="11837"/>
                    <a:pt x="4241" y="11897"/>
                    <a:pt x="4221" y="11957"/>
                  </a:cubicBezTo>
                  <a:lnTo>
                    <a:pt x="4201" y="12239"/>
                  </a:lnTo>
                  <a:cubicBezTo>
                    <a:pt x="4201" y="12299"/>
                    <a:pt x="4181" y="12379"/>
                    <a:pt x="4161" y="12440"/>
                  </a:cubicBezTo>
                  <a:cubicBezTo>
                    <a:pt x="4161" y="12520"/>
                    <a:pt x="4140" y="12600"/>
                    <a:pt x="4120" y="12701"/>
                  </a:cubicBezTo>
                  <a:cubicBezTo>
                    <a:pt x="4100" y="12781"/>
                    <a:pt x="4100" y="12842"/>
                    <a:pt x="4080" y="12922"/>
                  </a:cubicBezTo>
                  <a:cubicBezTo>
                    <a:pt x="4060" y="12982"/>
                    <a:pt x="4060" y="13063"/>
                    <a:pt x="4040" y="13143"/>
                  </a:cubicBezTo>
                  <a:cubicBezTo>
                    <a:pt x="4020" y="13203"/>
                    <a:pt x="3980" y="13324"/>
                    <a:pt x="3960" y="13424"/>
                  </a:cubicBezTo>
                  <a:cubicBezTo>
                    <a:pt x="3939" y="13505"/>
                    <a:pt x="3939" y="13525"/>
                    <a:pt x="3919" y="13585"/>
                  </a:cubicBezTo>
                  <a:cubicBezTo>
                    <a:pt x="3859" y="13746"/>
                    <a:pt x="3819" y="13907"/>
                    <a:pt x="3759" y="14047"/>
                  </a:cubicBezTo>
                  <a:cubicBezTo>
                    <a:pt x="3759" y="14047"/>
                    <a:pt x="3759" y="14067"/>
                    <a:pt x="3759" y="14067"/>
                  </a:cubicBezTo>
                  <a:cubicBezTo>
                    <a:pt x="3698" y="14228"/>
                    <a:pt x="3638" y="14369"/>
                    <a:pt x="3558" y="14530"/>
                  </a:cubicBezTo>
                  <a:lnTo>
                    <a:pt x="3477" y="14710"/>
                  </a:lnTo>
                  <a:lnTo>
                    <a:pt x="3397" y="14851"/>
                  </a:lnTo>
                  <a:cubicBezTo>
                    <a:pt x="3357" y="14932"/>
                    <a:pt x="3317" y="14992"/>
                    <a:pt x="3276" y="15072"/>
                  </a:cubicBezTo>
                  <a:lnTo>
                    <a:pt x="3216" y="15173"/>
                  </a:lnTo>
                  <a:cubicBezTo>
                    <a:pt x="3156" y="15273"/>
                    <a:pt x="3075" y="15374"/>
                    <a:pt x="3015" y="15474"/>
                  </a:cubicBezTo>
                  <a:lnTo>
                    <a:pt x="2975" y="15534"/>
                  </a:lnTo>
                  <a:cubicBezTo>
                    <a:pt x="2915" y="15595"/>
                    <a:pt x="2854" y="15675"/>
                    <a:pt x="2794" y="15755"/>
                  </a:cubicBezTo>
                  <a:lnTo>
                    <a:pt x="2734" y="15836"/>
                  </a:lnTo>
                  <a:cubicBezTo>
                    <a:pt x="2653" y="15896"/>
                    <a:pt x="2593" y="15976"/>
                    <a:pt x="2533" y="16037"/>
                  </a:cubicBezTo>
                  <a:lnTo>
                    <a:pt x="2493" y="16077"/>
                  </a:lnTo>
                  <a:cubicBezTo>
                    <a:pt x="2412" y="16157"/>
                    <a:pt x="2312" y="16238"/>
                    <a:pt x="2231" y="16318"/>
                  </a:cubicBezTo>
                  <a:lnTo>
                    <a:pt x="2171" y="16378"/>
                  </a:lnTo>
                  <a:cubicBezTo>
                    <a:pt x="2091" y="16419"/>
                    <a:pt x="2030" y="16479"/>
                    <a:pt x="1950" y="16539"/>
                  </a:cubicBezTo>
                  <a:lnTo>
                    <a:pt x="1870" y="16579"/>
                  </a:lnTo>
                  <a:cubicBezTo>
                    <a:pt x="1769" y="16660"/>
                    <a:pt x="1689" y="16720"/>
                    <a:pt x="1588" y="16780"/>
                  </a:cubicBezTo>
                  <a:lnTo>
                    <a:pt x="2995" y="15956"/>
                  </a:lnTo>
                  <a:cubicBezTo>
                    <a:pt x="3095" y="15896"/>
                    <a:pt x="3196" y="15836"/>
                    <a:pt x="3296" y="15755"/>
                  </a:cubicBezTo>
                  <a:lnTo>
                    <a:pt x="3377" y="15715"/>
                  </a:lnTo>
                  <a:cubicBezTo>
                    <a:pt x="3437" y="15655"/>
                    <a:pt x="3517" y="15595"/>
                    <a:pt x="3578" y="15554"/>
                  </a:cubicBezTo>
                  <a:lnTo>
                    <a:pt x="3658" y="15494"/>
                  </a:lnTo>
                  <a:cubicBezTo>
                    <a:pt x="3739" y="15414"/>
                    <a:pt x="3819" y="15333"/>
                    <a:pt x="3899" y="15253"/>
                  </a:cubicBezTo>
                  <a:lnTo>
                    <a:pt x="3939" y="15213"/>
                  </a:lnTo>
                  <a:cubicBezTo>
                    <a:pt x="4020" y="15153"/>
                    <a:pt x="4080" y="15072"/>
                    <a:pt x="4140" y="15012"/>
                  </a:cubicBezTo>
                  <a:lnTo>
                    <a:pt x="4201" y="14932"/>
                  </a:lnTo>
                  <a:cubicBezTo>
                    <a:pt x="4261" y="14851"/>
                    <a:pt x="4321" y="14771"/>
                    <a:pt x="4382" y="14710"/>
                  </a:cubicBezTo>
                  <a:lnTo>
                    <a:pt x="4422" y="14650"/>
                  </a:lnTo>
                  <a:cubicBezTo>
                    <a:pt x="4482" y="14570"/>
                    <a:pt x="4542" y="14469"/>
                    <a:pt x="4603" y="14389"/>
                  </a:cubicBezTo>
                  <a:cubicBezTo>
                    <a:pt x="4603" y="14389"/>
                    <a:pt x="4623" y="14369"/>
                    <a:pt x="4623" y="14369"/>
                  </a:cubicBezTo>
                  <a:lnTo>
                    <a:pt x="4703" y="14248"/>
                  </a:lnTo>
                  <a:cubicBezTo>
                    <a:pt x="4743" y="14168"/>
                    <a:pt x="4783" y="14108"/>
                    <a:pt x="4824" y="14027"/>
                  </a:cubicBezTo>
                  <a:lnTo>
                    <a:pt x="4884" y="13887"/>
                  </a:lnTo>
                  <a:cubicBezTo>
                    <a:pt x="4904" y="13846"/>
                    <a:pt x="4944" y="13806"/>
                    <a:pt x="4964" y="13766"/>
                  </a:cubicBezTo>
                  <a:cubicBezTo>
                    <a:pt x="4984" y="13726"/>
                    <a:pt x="4964" y="13726"/>
                    <a:pt x="4984" y="13706"/>
                  </a:cubicBezTo>
                  <a:cubicBezTo>
                    <a:pt x="5045" y="13565"/>
                    <a:pt x="5125" y="13404"/>
                    <a:pt x="5185" y="13244"/>
                  </a:cubicBezTo>
                  <a:cubicBezTo>
                    <a:pt x="5226" y="13103"/>
                    <a:pt x="5286" y="12942"/>
                    <a:pt x="5326" y="12781"/>
                  </a:cubicBezTo>
                  <a:lnTo>
                    <a:pt x="5326" y="12761"/>
                  </a:lnTo>
                  <a:cubicBezTo>
                    <a:pt x="5346" y="12701"/>
                    <a:pt x="5346" y="12661"/>
                    <a:pt x="5366" y="12621"/>
                  </a:cubicBezTo>
                  <a:cubicBezTo>
                    <a:pt x="5386" y="12520"/>
                    <a:pt x="5426" y="12420"/>
                    <a:pt x="5447" y="12339"/>
                  </a:cubicBezTo>
                  <a:lnTo>
                    <a:pt x="5447" y="12279"/>
                  </a:lnTo>
                  <a:lnTo>
                    <a:pt x="5487" y="12118"/>
                  </a:lnTo>
                  <a:cubicBezTo>
                    <a:pt x="5507" y="12038"/>
                    <a:pt x="5507" y="11957"/>
                    <a:pt x="5527" y="11897"/>
                  </a:cubicBezTo>
                  <a:lnTo>
                    <a:pt x="5547" y="11817"/>
                  </a:lnTo>
                  <a:cubicBezTo>
                    <a:pt x="5547" y="11777"/>
                    <a:pt x="5567" y="11716"/>
                    <a:pt x="5567" y="11656"/>
                  </a:cubicBezTo>
                  <a:cubicBezTo>
                    <a:pt x="5587" y="11596"/>
                    <a:pt x="5587" y="11515"/>
                    <a:pt x="5607" y="11435"/>
                  </a:cubicBezTo>
                  <a:lnTo>
                    <a:pt x="5607" y="11375"/>
                  </a:lnTo>
                  <a:cubicBezTo>
                    <a:pt x="5607" y="11314"/>
                    <a:pt x="5627" y="11234"/>
                    <a:pt x="5627" y="11174"/>
                  </a:cubicBezTo>
                  <a:cubicBezTo>
                    <a:pt x="5627" y="11113"/>
                    <a:pt x="5648" y="11053"/>
                    <a:pt x="5648" y="10993"/>
                  </a:cubicBezTo>
                  <a:lnTo>
                    <a:pt x="5648" y="10933"/>
                  </a:lnTo>
                  <a:cubicBezTo>
                    <a:pt x="5648" y="10852"/>
                    <a:pt x="5648" y="10752"/>
                    <a:pt x="5668" y="10651"/>
                  </a:cubicBezTo>
                  <a:lnTo>
                    <a:pt x="5668" y="10511"/>
                  </a:lnTo>
                  <a:lnTo>
                    <a:pt x="5668" y="10069"/>
                  </a:lnTo>
                  <a:lnTo>
                    <a:pt x="5668" y="9948"/>
                  </a:lnTo>
                  <a:lnTo>
                    <a:pt x="5728" y="9908"/>
                  </a:lnTo>
                  <a:lnTo>
                    <a:pt x="5728" y="9586"/>
                  </a:lnTo>
                  <a:lnTo>
                    <a:pt x="5728" y="9526"/>
                  </a:lnTo>
                  <a:lnTo>
                    <a:pt x="5728" y="9365"/>
                  </a:lnTo>
                  <a:lnTo>
                    <a:pt x="5728" y="9144"/>
                  </a:lnTo>
                  <a:lnTo>
                    <a:pt x="5728" y="9044"/>
                  </a:lnTo>
                  <a:cubicBezTo>
                    <a:pt x="5728" y="9004"/>
                    <a:pt x="5728" y="8923"/>
                    <a:pt x="5728" y="8843"/>
                  </a:cubicBezTo>
                  <a:cubicBezTo>
                    <a:pt x="5708" y="8782"/>
                    <a:pt x="5728" y="8742"/>
                    <a:pt x="5708" y="8702"/>
                  </a:cubicBezTo>
                  <a:cubicBezTo>
                    <a:pt x="5708" y="8642"/>
                    <a:pt x="5708" y="8582"/>
                    <a:pt x="5688" y="8541"/>
                  </a:cubicBezTo>
                  <a:cubicBezTo>
                    <a:pt x="5688" y="8481"/>
                    <a:pt x="5688" y="8401"/>
                    <a:pt x="5668" y="8340"/>
                  </a:cubicBezTo>
                  <a:cubicBezTo>
                    <a:pt x="5668" y="8280"/>
                    <a:pt x="5668" y="8280"/>
                    <a:pt x="5668" y="8240"/>
                  </a:cubicBezTo>
                  <a:cubicBezTo>
                    <a:pt x="5668" y="8160"/>
                    <a:pt x="5648" y="8079"/>
                    <a:pt x="5627" y="8019"/>
                  </a:cubicBezTo>
                  <a:cubicBezTo>
                    <a:pt x="5607" y="7938"/>
                    <a:pt x="5607" y="7898"/>
                    <a:pt x="5607" y="7838"/>
                  </a:cubicBezTo>
                  <a:lnTo>
                    <a:pt x="5607" y="7778"/>
                  </a:lnTo>
                  <a:cubicBezTo>
                    <a:pt x="5587" y="7657"/>
                    <a:pt x="5567" y="7557"/>
                    <a:pt x="5547" y="7436"/>
                  </a:cubicBezTo>
                  <a:lnTo>
                    <a:pt x="5527" y="7316"/>
                  </a:lnTo>
                  <a:lnTo>
                    <a:pt x="5527" y="7295"/>
                  </a:lnTo>
                  <a:cubicBezTo>
                    <a:pt x="5487" y="7115"/>
                    <a:pt x="5467" y="6954"/>
                    <a:pt x="5426" y="6793"/>
                  </a:cubicBezTo>
                  <a:lnTo>
                    <a:pt x="5426" y="6773"/>
                  </a:lnTo>
                  <a:cubicBezTo>
                    <a:pt x="5426" y="6733"/>
                    <a:pt x="5406" y="6673"/>
                    <a:pt x="5386" y="6632"/>
                  </a:cubicBezTo>
                  <a:cubicBezTo>
                    <a:pt x="5366" y="6512"/>
                    <a:pt x="5326" y="6371"/>
                    <a:pt x="5306" y="6271"/>
                  </a:cubicBezTo>
                  <a:lnTo>
                    <a:pt x="5306" y="6230"/>
                  </a:lnTo>
                  <a:cubicBezTo>
                    <a:pt x="5286" y="6150"/>
                    <a:pt x="5266" y="6070"/>
                    <a:pt x="5246" y="6009"/>
                  </a:cubicBezTo>
                  <a:cubicBezTo>
                    <a:pt x="5226" y="5929"/>
                    <a:pt x="5185" y="5829"/>
                    <a:pt x="5165" y="5728"/>
                  </a:cubicBezTo>
                  <a:cubicBezTo>
                    <a:pt x="5165" y="5708"/>
                    <a:pt x="5145" y="5688"/>
                    <a:pt x="5145" y="5668"/>
                  </a:cubicBezTo>
                  <a:cubicBezTo>
                    <a:pt x="5125" y="5567"/>
                    <a:pt x="5085" y="5467"/>
                    <a:pt x="5065" y="5366"/>
                  </a:cubicBezTo>
                  <a:cubicBezTo>
                    <a:pt x="5025" y="5266"/>
                    <a:pt x="5005" y="5226"/>
                    <a:pt x="4984" y="5145"/>
                  </a:cubicBezTo>
                  <a:lnTo>
                    <a:pt x="4964" y="5085"/>
                  </a:lnTo>
                  <a:cubicBezTo>
                    <a:pt x="4924" y="4964"/>
                    <a:pt x="4884" y="4844"/>
                    <a:pt x="4844" y="4703"/>
                  </a:cubicBezTo>
                  <a:lnTo>
                    <a:pt x="4783" y="4522"/>
                  </a:lnTo>
                  <a:lnTo>
                    <a:pt x="4783" y="4482"/>
                  </a:lnTo>
                  <a:cubicBezTo>
                    <a:pt x="4703" y="4281"/>
                    <a:pt x="4623" y="4060"/>
                    <a:pt x="4522" y="3839"/>
                  </a:cubicBezTo>
                  <a:lnTo>
                    <a:pt x="4522" y="3819"/>
                  </a:lnTo>
                  <a:lnTo>
                    <a:pt x="4502" y="3759"/>
                  </a:lnTo>
                  <a:cubicBezTo>
                    <a:pt x="4402" y="3538"/>
                    <a:pt x="4321" y="3317"/>
                    <a:pt x="4221" y="3096"/>
                  </a:cubicBezTo>
                  <a:cubicBezTo>
                    <a:pt x="4201" y="3076"/>
                    <a:pt x="4201" y="3035"/>
                    <a:pt x="4181" y="2995"/>
                  </a:cubicBezTo>
                  <a:cubicBezTo>
                    <a:pt x="4161" y="2955"/>
                    <a:pt x="4120" y="2895"/>
                    <a:pt x="4100" y="2834"/>
                  </a:cubicBezTo>
                  <a:lnTo>
                    <a:pt x="4000" y="2593"/>
                  </a:lnTo>
                  <a:cubicBezTo>
                    <a:pt x="3939" y="2493"/>
                    <a:pt x="3899" y="2372"/>
                    <a:pt x="3839" y="2272"/>
                  </a:cubicBezTo>
                  <a:lnTo>
                    <a:pt x="3718" y="2031"/>
                  </a:lnTo>
                  <a:lnTo>
                    <a:pt x="3678" y="1950"/>
                  </a:lnTo>
                  <a:lnTo>
                    <a:pt x="3538" y="1669"/>
                  </a:lnTo>
                  <a:lnTo>
                    <a:pt x="3437" y="1488"/>
                  </a:lnTo>
                  <a:cubicBezTo>
                    <a:pt x="3337" y="1307"/>
                    <a:pt x="3236" y="1126"/>
                    <a:pt x="3136" y="945"/>
                  </a:cubicBezTo>
                  <a:cubicBezTo>
                    <a:pt x="3075" y="865"/>
                    <a:pt x="3035" y="785"/>
                    <a:pt x="2975" y="684"/>
                  </a:cubicBezTo>
                  <a:lnTo>
                    <a:pt x="2915" y="624"/>
                  </a:lnTo>
                  <a:cubicBezTo>
                    <a:pt x="2915" y="604"/>
                    <a:pt x="2895" y="584"/>
                    <a:pt x="2874" y="564"/>
                  </a:cubicBezTo>
                  <a:cubicBezTo>
                    <a:pt x="2854" y="544"/>
                    <a:pt x="2814" y="503"/>
                    <a:pt x="2774" y="463"/>
                  </a:cubicBezTo>
                  <a:lnTo>
                    <a:pt x="2754" y="423"/>
                  </a:lnTo>
                  <a:lnTo>
                    <a:pt x="2714" y="403"/>
                  </a:lnTo>
                  <a:lnTo>
                    <a:pt x="2653" y="343"/>
                  </a:lnTo>
                  <a:cubicBezTo>
                    <a:pt x="2633" y="323"/>
                    <a:pt x="2613" y="302"/>
                    <a:pt x="2593" y="282"/>
                  </a:cubicBezTo>
                  <a:lnTo>
                    <a:pt x="2553" y="242"/>
                  </a:lnTo>
                  <a:lnTo>
                    <a:pt x="2493" y="202"/>
                  </a:lnTo>
                  <a:lnTo>
                    <a:pt x="2452" y="162"/>
                  </a:lnTo>
                  <a:lnTo>
                    <a:pt x="2392" y="122"/>
                  </a:lnTo>
                  <a:lnTo>
                    <a:pt x="2251" y="101"/>
                  </a:lnTo>
                  <a:lnTo>
                    <a:pt x="2211" y="81"/>
                  </a:lnTo>
                  <a:lnTo>
                    <a:pt x="2171" y="61"/>
                  </a:lnTo>
                  <a:lnTo>
                    <a:pt x="2131" y="61"/>
                  </a:lnTo>
                  <a:lnTo>
                    <a:pt x="2091" y="41"/>
                  </a:lnTo>
                  <a:lnTo>
                    <a:pt x="2051" y="21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FF58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2291325" y="2137850"/>
              <a:ext cx="192425" cy="603825"/>
            </a:xfrm>
            <a:custGeom>
              <a:avLst/>
              <a:gdLst/>
              <a:ahLst/>
              <a:cxnLst/>
              <a:rect l="l" t="t" r="r" b="b"/>
              <a:pathLst>
                <a:path w="7697" h="24153" extrusionOk="0">
                  <a:moveTo>
                    <a:pt x="851" y="0"/>
                  </a:moveTo>
                  <a:cubicBezTo>
                    <a:pt x="738" y="0"/>
                    <a:pt x="626" y="23"/>
                    <a:pt x="522" y="70"/>
                  </a:cubicBezTo>
                  <a:cubicBezTo>
                    <a:pt x="60" y="332"/>
                    <a:pt x="60" y="1176"/>
                    <a:pt x="522" y="1959"/>
                  </a:cubicBezTo>
                  <a:cubicBezTo>
                    <a:pt x="5124" y="9937"/>
                    <a:pt x="5104" y="18598"/>
                    <a:pt x="462" y="21230"/>
                  </a:cubicBezTo>
                  <a:cubicBezTo>
                    <a:pt x="0" y="21492"/>
                    <a:pt x="0" y="22336"/>
                    <a:pt x="462" y="23119"/>
                  </a:cubicBezTo>
                  <a:cubicBezTo>
                    <a:pt x="663" y="23481"/>
                    <a:pt x="944" y="23782"/>
                    <a:pt x="1286" y="23983"/>
                  </a:cubicBezTo>
                  <a:cubicBezTo>
                    <a:pt x="1435" y="24095"/>
                    <a:pt x="1606" y="24153"/>
                    <a:pt x="1781" y="24153"/>
                  </a:cubicBezTo>
                  <a:cubicBezTo>
                    <a:pt x="1891" y="24153"/>
                    <a:pt x="2002" y="24130"/>
                    <a:pt x="2110" y="24084"/>
                  </a:cubicBezTo>
                  <a:cubicBezTo>
                    <a:pt x="7656" y="20909"/>
                    <a:pt x="7696" y="10560"/>
                    <a:pt x="2170" y="1015"/>
                  </a:cubicBezTo>
                  <a:cubicBezTo>
                    <a:pt x="1969" y="673"/>
                    <a:pt x="1688" y="372"/>
                    <a:pt x="1346" y="151"/>
                  </a:cubicBezTo>
                  <a:cubicBezTo>
                    <a:pt x="1200" y="53"/>
                    <a:pt x="1025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0"/>
            <p:cNvSpPr/>
            <p:nvPr/>
          </p:nvSpPr>
          <p:spPr>
            <a:xfrm>
              <a:off x="2304375" y="2119000"/>
              <a:ext cx="179375" cy="619450"/>
            </a:xfrm>
            <a:custGeom>
              <a:avLst/>
              <a:gdLst/>
              <a:ahLst/>
              <a:cxnLst/>
              <a:rect l="l" t="t" r="r" b="b"/>
              <a:pathLst>
                <a:path w="7175" h="24778" extrusionOk="0">
                  <a:moveTo>
                    <a:pt x="51" y="797"/>
                  </a:moveTo>
                  <a:cubicBezTo>
                    <a:pt x="29" y="806"/>
                    <a:pt x="15" y="810"/>
                    <a:pt x="0" y="824"/>
                  </a:cubicBezTo>
                  <a:lnTo>
                    <a:pt x="51" y="797"/>
                  </a:lnTo>
                  <a:close/>
                  <a:moveTo>
                    <a:pt x="1608" y="1"/>
                  </a:moveTo>
                  <a:lnTo>
                    <a:pt x="1528" y="21"/>
                  </a:lnTo>
                  <a:cubicBezTo>
                    <a:pt x="1488" y="21"/>
                    <a:pt x="1467" y="41"/>
                    <a:pt x="1427" y="61"/>
                  </a:cubicBezTo>
                  <a:lnTo>
                    <a:pt x="51" y="797"/>
                  </a:lnTo>
                  <a:lnTo>
                    <a:pt x="51" y="797"/>
                  </a:lnTo>
                  <a:cubicBezTo>
                    <a:pt x="59" y="794"/>
                    <a:pt x="69" y="790"/>
                    <a:pt x="81" y="784"/>
                  </a:cubicBezTo>
                  <a:lnTo>
                    <a:pt x="181" y="764"/>
                  </a:lnTo>
                  <a:lnTo>
                    <a:pt x="382" y="764"/>
                  </a:lnTo>
                  <a:cubicBezTo>
                    <a:pt x="422" y="764"/>
                    <a:pt x="443" y="764"/>
                    <a:pt x="483" y="784"/>
                  </a:cubicBezTo>
                  <a:cubicBezTo>
                    <a:pt x="523" y="784"/>
                    <a:pt x="543" y="804"/>
                    <a:pt x="583" y="804"/>
                  </a:cubicBezTo>
                  <a:cubicBezTo>
                    <a:pt x="623" y="824"/>
                    <a:pt x="664" y="824"/>
                    <a:pt x="684" y="844"/>
                  </a:cubicBezTo>
                  <a:cubicBezTo>
                    <a:pt x="724" y="865"/>
                    <a:pt x="764" y="885"/>
                    <a:pt x="804" y="905"/>
                  </a:cubicBezTo>
                  <a:cubicBezTo>
                    <a:pt x="865" y="945"/>
                    <a:pt x="945" y="1005"/>
                    <a:pt x="1025" y="1066"/>
                  </a:cubicBezTo>
                  <a:cubicBezTo>
                    <a:pt x="1086" y="1106"/>
                    <a:pt x="1166" y="1186"/>
                    <a:pt x="1226" y="1246"/>
                  </a:cubicBezTo>
                  <a:cubicBezTo>
                    <a:pt x="1287" y="1307"/>
                    <a:pt x="1347" y="1387"/>
                    <a:pt x="1387" y="1447"/>
                  </a:cubicBezTo>
                  <a:lnTo>
                    <a:pt x="1447" y="1508"/>
                  </a:lnTo>
                  <a:cubicBezTo>
                    <a:pt x="1488" y="1588"/>
                    <a:pt x="1548" y="1668"/>
                    <a:pt x="1608" y="1769"/>
                  </a:cubicBezTo>
                  <a:cubicBezTo>
                    <a:pt x="1769" y="2030"/>
                    <a:pt x="1909" y="2311"/>
                    <a:pt x="2070" y="2593"/>
                  </a:cubicBezTo>
                  <a:lnTo>
                    <a:pt x="2211" y="2874"/>
                  </a:lnTo>
                  <a:cubicBezTo>
                    <a:pt x="2311" y="3055"/>
                    <a:pt x="2412" y="3256"/>
                    <a:pt x="2512" y="3437"/>
                  </a:cubicBezTo>
                  <a:lnTo>
                    <a:pt x="2673" y="3798"/>
                  </a:lnTo>
                  <a:cubicBezTo>
                    <a:pt x="2774" y="3959"/>
                    <a:pt x="2854" y="4140"/>
                    <a:pt x="2934" y="4301"/>
                  </a:cubicBezTo>
                  <a:cubicBezTo>
                    <a:pt x="2995" y="4421"/>
                    <a:pt x="3055" y="4542"/>
                    <a:pt x="3095" y="4663"/>
                  </a:cubicBezTo>
                  <a:cubicBezTo>
                    <a:pt x="3196" y="4843"/>
                    <a:pt x="3276" y="5044"/>
                    <a:pt x="3356" y="5225"/>
                  </a:cubicBezTo>
                  <a:cubicBezTo>
                    <a:pt x="3376" y="5285"/>
                    <a:pt x="3417" y="5366"/>
                    <a:pt x="3437" y="5426"/>
                  </a:cubicBezTo>
                  <a:cubicBezTo>
                    <a:pt x="3557" y="5687"/>
                    <a:pt x="3658" y="5949"/>
                    <a:pt x="3758" y="6210"/>
                  </a:cubicBezTo>
                  <a:cubicBezTo>
                    <a:pt x="3899" y="6551"/>
                    <a:pt x="4019" y="6873"/>
                    <a:pt x="4140" y="7194"/>
                  </a:cubicBezTo>
                  <a:cubicBezTo>
                    <a:pt x="4180" y="7315"/>
                    <a:pt x="4220" y="7436"/>
                    <a:pt x="4261" y="7536"/>
                  </a:cubicBezTo>
                  <a:cubicBezTo>
                    <a:pt x="4321" y="7737"/>
                    <a:pt x="4381" y="7938"/>
                    <a:pt x="4441" y="8119"/>
                  </a:cubicBezTo>
                  <a:cubicBezTo>
                    <a:pt x="4502" y="8280"/>
                    <a:pt x="4542" y="8420"/>
                    <a:pt x="4582" y="8561"/>
                  </a:cubicBezTo>
                  <a:cubicBezTo>
                    <a:pt x="4622" y="8702"/>
                    <a:pt x="4683" y="8862"/>
                    <a:pt x="4723" y="9023"/>
                  </a:cubicBezTo>
                  <a:cubicBezTo>
                    <a:pt x="4763" y="9184"/>
                    <a:pt x="4823" y="9365"/>
                    <a:pt x="4863" y="9525"/>
                  </a:cubicBezTo>
                  <a:cubicBezTo>
                    <a:pt x="4884" y="9646"/>
                    <a:pt x="4924" y="9767"/>
                    <a:pt x="4944" y="9867"/>
                  </a:cubicBezTo>
                  <a:cubicBezTo>
                    <a:pt x="5004" y="10088"/>
                    <a:pt x="5044" y="10289"/>
                    <a:pt x="5105" y="10490"/>
                  </a:cubicBezTo>
                  <a:cubicBezTo>
                    <a:pt x="5125" y="10570"/>
                    <a:pt x="5145" y="10631"/>
                    <a:pt x="5145" y="10711"/>
                  </a:cubicBezTo>
                  <a:cubicBezTo>
                    <a:pt x="5205" y="10972"/>
                    <a:pt x="5265" y="11254"/>
                    <a:pt x="5326" y="11515"/>
                  </a:cubicBezTo>
                  <a:cubicBezTo>
                    <a:pt x="5326" y="11595"/>
                    <a:pt x="5346" y="11656"/>
                    <a:pt x="5346" y="11716"/>
                  </a:cubicBezTo>
                  <a:cubicBezTo>
                    <a:pt x="5386" y="11917"/>
                    <a:pt x="5426" y="12118"/>
                    <a:pt x="5446" y="12319"/>
                  </a:cubicBezTo>
                  <a:cubicBezTo>
                    <a:pt x="5466" y="12419"/>
                    <a:pt x="5486" y="12520"/>
                    <a:pt x="5486" y="12600"/>
                  </a:cubicBezTo>
                  <a:cubicBezTo>
                    <a:pt x="5527" y="12781"/>
                    <a:pt x="5547" y="12942"/>
                    <a:pt x="5567" y="13102"/>
                  </a:cubicBezTo>
                  <a:cubicBezTo>
                    <a:pt x="5567" y="13203"/>
                    <a:pt x="5587" y="13303"/>
                    <a:pt x="5587" y="13404"/>
                  </a:cubicBezTo>
                  <a:cubicBezTo>
                    <a:pt x="5607" y="13565"/>
                    <a:pt x="5627" y="13725"/>
                    <a:pt x="5647" y="13886"/>
                  </a:cubicBezTo>
                  <a:cubicBezTo>
                    <a:pt x="5647" y="13987"/>
                    <a:pt x="5667" y="14087"/>
                    <a:pt x="5667" y="14188"/>
                  </a:cubicBezTo>
                  <a:cubicBezTo>
                    <a:pt x="5667" y="14348"/>
                    <a:pt x="5687" y="14509"/>
                    <a:pt x="5687" y="14690"/>
                  </a:cubicBezTo>
                  <a:cubicBezTo>
                    <a:pt x="5687" y="14770"/>
                    <a:pt x="5687" y="14851"/>
                    <a:pt x="5707" y="14951"/>
                  </a:cubicBezTo>
                  <a:lnTo>
                    <a:pt x="5707" y="15534"/>
                  </a:lnTo>
                  <a:lnTo>
                    <a:pt x="5707" y="15695"/>
                  </a:lnTo>
                  <a:cubicBezTo>
                    <a:pt x="5707" y="15936"/>
                    <a:pt x="5707" y="16177"/>
                    <a:pt x="5687" y="16418"/>
                  </a:cubicBezTo>
                  <a:cubicBezTo>
                    <a:pt x="5687" y="16478"/>
                    <a:pt x="5687" y="16539"/>
                    <a:pt x="5667" y="16619"/>
                  </a:cubicBezTo>
                  <a:cubicBezTo>
                    <a:pt x="5667" y="16780"/>
                    <a:pt x="5647" y="16961"/>
                    <a:pt x="5647" y="17121"/>
                  </a:cubicBezTo>
                  <a:cubicBezTo>
                    <a:pt x="5647" y="17222"/>
                    <a:pt x="5627" y="17322"/>
                    <a:pt x="5607" y="17403"/>
                  </a:cubicBezTo>
                  <a:cubicBezTo>
                    <a:pt x="5587" y="17543"/>
                    <a:pt x="5587" y="17684"/>
                    <a:pt x="5567" y="17825"/>
                  </a:cubicBezTo>
                  <a:cubicBezTo>
                    <a:pt x="5547" y="17965"/>
                    <a:pt x="5527" y="18046"/>
                    <a:pt x="5506" y="18146"/>
                  </a:cubicBezTo>
                  <a:cubicBezTo>
                    <a:pt x="5506" y="18267"/>
                    <a:pt x="5486" y="18407"/>
                    <a:pt x="5446" y="18528"/>
                  </a:cubicBezTo>
                  <a:cubicBezTo>
                    <a:pt x="5426" y="18649"/>
                    <a:pt x="5406" y="18749"/>
                    <a:pt x="5386" y="18870"/>
                  </a:cubicBezTo>
                  <a:cubicBezTo>
                    <a:pt x="5366" y="18970"/>
                    <a:pt x="5346" y="19091"/>
                    <a:pt x="5306" y="19211"/>
                  </a:cubicBezTo>
                  <a:cubicBezTo>
                    <a:pt x="5285" y="19312"/>
                    <a:pt x="5245" y="19493"/>
                    <a:pt x="5205" y="19633"/>
                  </a:cubicBezTo>
                  <a:cubicBezTo>
                    <a:pt x="5185" y="19714"/>
                    <a:pt x="5145" y="19814"/>
                    <a:pt x="5125" y="19894"/>
                  </a:cubicBezTo>
                  <a:cubicBezTo>
                    <a:pt x="5064" y="20136"/>
                    <a:pt x="4984" y="20357"/>
                    <a:pt x="4904" y="20598"/>
                  </a:cubicBezTo>
                  <a:cubicBezTo>
                    <a:pt x="4823" y="20779"/>
                    <a:pt x="4763" y="20939"/>
                    <a:pt x="4683" y="21120"/>
                  </a:cubicBezTo>
                  <a:cubicBezTo>
                    <a:pt x="4663" y="21160"/>
                    <a:pt x="4642" y="21221"/>
                    <a:pt x="4622" y="21261"/>
                  </a:cubicBezTo>
                  <a:cubicBezTo>
                    <a:pt x="4562" y="21381"/>
                    <a:pt x="4502" y="21502"/>
                    <a:pt x="4441" y="21623"/>
                  </a:cubicBezTo>
                  <a:cubicBezTo>
                    <a:pt x="4401" y="21683"/>
                    <a:pt x="4381" y="21763"/>
                    <a:pt x="4341" y="21824"/>
                  </a:cubicBezTo>
                  <a:cubicBezTo>
                    <a:pt x="4281" y="21944"/>
                    <a:pt x="4220" y="22045"/>
                    <a:pt x="4140" y="22145"/>
                  </a:cubicBezTo>
                  <a:cubicBezTo>
                    <a:pt x="4120" y="22205"/>
                    <a:pt x="4080" y="22266"/>
                    <a:pt x="4040" y="22326"/>
                  </a:cubicBezTo>
                  <a:cubicBezTo>
                    <a:pt x="3939" y="22487"/>
                    <a:pt x="3839" y="22627"/>
                    <a:pt x="3738" y="22768"/>
                  </a:cubicBezTo>
                  <a:lnTo>
                    <a:pt x="3678" y="22868"/>
                  </a:lnTo>
                  <a:cubicBezTo>
                    <a:pt x="3577" y="22989"/>
                    <a:pt x="3497" y="23090"/>
                    <a:pt x="3397" y="23210"/>
                  </a:cubicBezTo>
                  <a:lnTo>
                    <a:pt x="3296" y="23331"/>
                  </a:lnTo>
                  <a:cubicBezTo>
                    <a:pt x="3196" y="23431"/>
                    <a:pt x="3095" y="23552"/>
                    <a:pt x="2995" y="23652"/>
                  </a:cubicBezTo>
                  <a:lnTo>
                    <a:pt x="2934" y="23712"/>
                  </a:lnTo>
                  <a:cubicBezTo>
                    <a:pt x="2794" y="23833"/>
                    <a:pt x="2673" y="23954"/>
                    <a:pt x="2532" y="24074"/>
                  </a:cubicBezTo>
                  <a:lnTo>
                    <a:pt x="2432" y="24155"/>
                  </a:lnTo>
                  <a:cubicBezTo>
                    <a:pt x="2311" y="24235"/>
                    <a:pt x="2211" y="24335"/>
                    <a:pt x="2110" y="24416"/>
                  </a:cubicBezTo>
                  <a:lnTo>
                    <a:pt x="1970" y="24496"/>
                  </a:lnTo>
                  <a:cubicBezTo>
                    <a:pt x="1903" y="24544"/>
                    <a:pt x="1836" y="24592"/>
                    <a:pt x="1767" y="24638"/>
                  </a:cubicBezTo>
                  <a:lnTo>
                    <a:pt x="1767" y="24638"/>
                  </a:lnTo>
                  <a:lnTo>
                    <a:pt x="2934" y="23954"/>
                  </a:lnTo>
                  <a:cubicBezTo>
                    <a:pt x="3095" y="23873"/>
                    <a:pt x="3256" y="23773"/>
                    <a:pt x="3397" y="23672"/>
                  </a:cubicBezTo>
                  <a:lnTo>
                    <a:pt x="3517" y="23592"/>
                  </a:lnTo>
                  <a:cubicBezTo>
                    <a:pt x="3638" y="23512"/>
                    <a:pt x="3738" y="23431"/>
                    <a:pt x="3839" y="23331"/>
                  </a:cubicBezTo>
                  <a:lnTo>
                    <a:pt x="3959" y="23250"/>
                  </a:lnTo>
                  <a:cubicBezTo>
                    <a:pt x="4080" y="23130"/>
                    <a:pt x="4220" y="23029"/>
                    <a:pt x="4341" y="22909"/>
                  </a:cubicBezTo>
                  <a:lnTo>
                    <a:pt x="4401" y="22828"/>
                  </a:lnTo>
                  <a:cubicBezTo>
                    <a:pt x="4502" y="22728"/>
                    <a:pt x="4622" y="22627"/>
                    <a:pt x="4703" y="22507"/>
                  </a:cubicBezTo>
                  <a:lnTo>
                    <a:pt x="4823" y="22386"/>
                  </a:lnTo>
                  <a:cubicBezTo>
                    <a:pt x="4904" y="22286"/>
                    <a:pt x="5004" y="22165"/>
                    <a:pt x="5084" y="22045"/>
                  </a:cubicBezTo>
                  <a:lnTo>
                    <a:pt x="5145" y="21964"/>
                  </a:lnTo>
                  <a:cubicBezTo>
                    <a:pt x="5245" y="21824"/>
                    <a:pt x="5346" y="21703"/>
                    <a:pt x="5426" y="21562"/>
                  </a:cubicBezTo>
                  <a:cubicBezTo>
                    <a:pt x="5426" y="21542"/>
                    <a:pt x="5446" y="21522"/>
                    <a:pt x="5446" y="21522"/>
                  </a:cubicBezTo>
                  <a:cubicBezTo>
                    <a:pt x="5486" y="21462"/>
                    <a:pt x="5527" y="21402"/>
                    <a:pt x="5567" y="21341"/>
                  </a:cubicBezTo>
                  <a:cubicBezTo>
                    <a:pt x="5627" y="21221"/>
                    <a:pt x="5687" y="21120"/>
                    <a:pt x="5748" y="21000"/>
                  </a:cubicBezTo>
                  <a:cubicBezTo>
                    <a:pt x="5788" y="20939"/>
                    <a:pt x="5828" y="20859"/>
                    <a:pt x="5868" y="20799"/>
                  </a:cubicBezTo>
                  <a:cubicBezTo>
                    <a:pt x="5888" y="20718"/>
                    <a:pt x="5928" y="20658"/>
                    <a:pt x="5969" y="20598"/>
                  </a:cubicBezTo>
                  <a:cubicBezTo>
                    <a:pt x="5989" y="20517"/>
                    <a:pt x="6009" y="20497"/>
                    <a:pt x="6029" y="20437"/>
                  </a:cubicBezTo>
                  <a:lnTo>
                    <a:pt x="6089" y="20296"/>
                  </a:lnTo>
                  <a:cubicBezTo>
                    <a:pt x="6170" y="20136"/>
                    <a:pt x="6250" y="19955"/>
                    <a:pt x="6310" y="19774"/>
                  </a:cubicBezTo>
                  <a:cubicBezTo>
                    <a:pt x="6391" y="19553"/>
                    <a:pt x="6471" y="19312"/>
                    <a:pt x="6551" y="19071"/>
                  </a:cubicBezTo>
                  <a:cubicBezTo>
                    <a:pt x="6551" y="19050"/>
                    <a:pt x="6551" y="19030"/>
                    <a:pt x="6551" y="19010"/>
                  </a:cubicBezTo>
                  <a:cubicBezTo>
                    <a:pt x="6572" y="18950"/>
                    <a:pt x="6592" y="18870"/>
                    <a:pt x="6612" y="18809"/>
                  </a:cubicBezTo>
                  <a:cubicBezTo>
                    <a:pt x="6652" y="18669"/>
                    <a:pt x="6692" y="18508"/>
                    <a:pt x="6732" y="18367"/>
                  </a:cubicBezTo>
                  <a:cubicBezTo>
                    <a:pt x="6732" y="18347"/>
                    <a:pt x="6752" y="18307"/>
                    <a:pt x="6752" y="18287"/>
                  </a:cubicBezTo>
                  <a:cubicBezTo>
                    <a:pt x="6772" y="18206"/>
                    <a:pt x="6793" y="18126"/>
                    <a:pt x="6793" y="18026"/>
                  </a:cubicBezTo>
                  <a:cubicBezTo>
                    <a:pt x="6813" y="17945"/>
                    <a:pt x="6853" y="17805"/>
                    <a:pt x="6873" y="17684"/>
                  </a:cubicBezTo>
                  <a:cubicBezTo>
                    <a:pt x="6873" y="17644"/>
                    <a:pt x="6893" y="17624"/>
                    <a:pt x="6893" y="17584"/>
                  </a:cubicBezTo>
                  <a:cubicBezTo>
                    <a:pt x="6913" y="17503"/>
                    <a:pt x="6913" y="17403"/>
                    <a:pt x="6933" y="17322"/>
                  </a:cubicBezTo>
                  <a:cubicBezTo>
                    <a:pt x="6953" y="17222"/>
                    <a:pt x="6953" y="17101"/>
                    <a:pt x="6973" y="16981"/>
                  </a:cubicBezTo>
                  <a:lnTo>
                    <a:pt x="6994" y="16900"/>
                  </a:lnTo>
                  <a:cubicBezTo>
                    <a:pt x="7014" y="16780"/>
                    <a:pt x="7014" y="16679"/>
                    <a:pt x="7034" y="16579"/>
                  </a:cubicBezTo>
                  <a:cubicBezTo>
                    <a:pt x="7034" y="16478"/>
                    <a:pt x="7054" y="16378"/>
                    <a:pt x="7054" y="16277"/>
                  </a:cubicBezTo>
                  <a:lnTo>
                    <a:pt x="7054" y="16217"/>
                  </a:lnTo>
                  <a:cubicBezTo>
                    <a:pt x="7074" y="16076"/>
                    <a:pt x="7074" y="15916"/>
                    <a:pt x="7074" y="15775"/>
                  </a:cubicBezTo>
                  <a:cubicBezTo>
                    <a:pt x="7074" y="15695"/>
                    <a:pt x="7074" y="15634"/>
                    <a:pt x="7094" y="15574"/>
                  </a:cubicBezTo>
                  <a:lnTo>
                    <a:pt x="7094" y="15534"/>
                  </a:lnTo>
                  <a:cubicBezTo>
                    <a:pt x="7094" y="15313"/>
                    <a:pt x="7114" y="15092"/>
                    <a:pt x="7114" y="14871"/>
                  </a:cubicBezTo>
                  <a:lnTo>
                    <a:pt x="7114" y="14851"/>
                  </a:lnTo>
                  <a:cubicBezTo>
                    <a:pt x="7174" y="14851"/>
                    <a:pt x="7174" y="14790"/>
                    <a:pt x="7174" y="14730"/>
                  </a:cubicBezTo>
                  <a:lnTo>
                    <a:pt x="7174" y="14228"/>
                  </a:lnTo>
                  <a:lnTo>
                    <a:pt x="7174" y="14147"/>
                  </a:lnTo>
                  <a:cubicBezTo>
                    <a:pt x="7174" y="14067"/>
                    <a:pt x="7174" y="13966"/>
                    <a:pt x="7174" y="13906"/>
                  </a:cubicBezTo>
                  <a:lnTo>
                    <a:pt x="7154" y="13565"/>
                  </a:lnTo>
                  <a:lnTo>
                    <a:pt x="7134" y="13404"/>
                  </a:lnTo>
                  <a:cubicBezTo>
                    <a:pt x="7134" y="13303"/>
                    <a:pt x="7134" y="13203"/>
                    <a:pt x="7114" y="13122"/>
                  </a:cubicBezTo>
                  <a:cubicBezTo>
                    <a:pt x="7094" y="13022"/>
                    <a:pt x="7114" y="12962"/>
                    <a:pt x="7094" y="12861"/>
                  </a:cubicBezTo>
                  <a:cubicBezTo>
                    <a:pt x="7074" y="12761"/>
                    <a:pt x="7074" y="12700"/>
                    <a:pt x="7074" y="12620"/>
                  </a:cubicBezTo>
                  <a:cubicBezTo>
                    <a:pt x="7054" y="12520"/>
                    <a:pt x="7054" y="12419"/>
                    <a:pt x="7034" y="12319"/>
                  </a:cubicBezTo>
                  <a:cubicBezTo>
                    <a:pt x="7034" y="12258"/>
                    <a:pt x="7014" y="12198"/>
                    <a:pt x="7014" y="12158"/>
                  </a:cubicBezTo>
                  <a:cubicBezTo>
                    <a:pt x="6994" y="12037"/>
                    <a:pt x="6973" y="11917"/>
                    <a:pt x="6973" y="11796"/>
                  </a:cubicBezTo>
                  <a:cubicBezTo>
                    <a:pt x="6953" y="11696"/>
                    <a:pt x="6933" y="11615"/>
                    <a:pt x="6933" y="11515"/>
                  </a:cubicBezTo>
                  <a:lnTo>
                    <a:pt x="6913" y="11435"/>
                  </a:lnTo>
                  <a:cubicBezTo>
                    <a:pt x="6893" y="11254"/>
                    <a:pt x="6853" y="11093"/>
                    <a:pt x="6833" y="10932"/>
                  </a:cubicBezTo>
                  <a:cubicBezTo>
                    <a:pt x="6833" y="10852"/>
                    <a:pt x="6813" y="10791"/>
                    <a:pt x="6793" y="10731"/>
                  </a:cubicBezTo>
                  <a:lnTo>
                    <a:pt x="6793" y="10691"/>
                  </a:lnTo>
                  <a:cubicBezTo>
                    <a:pt x="6752" y="10450"/>
                    <a:pt x="6692" y="10189"/>
                    <a:pt x="6632" y="9927"/>
                  </a:cubicBezTo>
                  <a:cubicBezTo>
                    <a:pt x="6632" y="9927"/>
                    <a:pt x="6632" y="9907"/>
                    <a:pt x="6632" y="9907"/>
                  </a:cubicBezTo>
                  <a:cubicBezTo>
                    <a:pt x="6612" y="9847"/>
                    <a:pt x="6612" y="9767"/>
                    <a:pt x="6592" y="9686"/>
                  </a:cubicBezTo>
                  <a:cubicBezTo>
                    <a:pt x="6551" y="9505"/>
                    <a:pt x="6491" y="9325"/>
                    <a:pt x="6451" y="9124"/>
                  </a:cubicBezTo>
                  <a:lnTo>
                    <a:pt x="6431" y="9063"/>
                  </a:lnTo>
                  <a:cubicBezTo>
                    <a:pt x="6411" y="8963"/>
                    <a:pt x="6371" y="8842"/>
                    <a:pt x="6350" y="8722"/>
                  </a:cubicBezTo>
                  <a:cubicBezTo>
                    <a:pt x="6310" y="8601"/>
                    <a:pt x="6270" y="8440"/>
                    <a:pt x="6230" y="8300"/>
                  </a:cubicBezTo>
                  <a:cubicBezTo>
                    <a:pt x="6230" y="8280"/>
                    <a:pt x="6210" y="8239"/>
                    <a:pt x="6210" y="8219"/>
                  </a:cubicBezTo>
                  <a:cubicBezTo>
                    <a:pt x="6170" y="8059"/>
                    <a:pt x="6109" y="7918"/>
                    <a:pt x="6069" y="7757"/>
                  </a:cubicBezTo>
                  <a:cubicBezTo>
                    <a:pt x="6029" y="7637"/>
                    <a:pt x="5989" y="7516"/>
                    <a:pt x="5969" y="7395"/>
                  </a:cubicBezTo>
                  <a:cubicBezTo>
                    <a:pt x="5969" y="7375"/>
                    <a:pt x="5949" y="7355"/>
                    <a:pt x="5928" y="7335"/>
                  </a:cubicBezTo>
                  <a:cubicBezTo>
                    <a:pt x="5868" y="7134"/>
                    <a:pt x="5808" y="6933"/>
                    <a:pt x="5728" y="6732"/>
                  </a:cubicBezTo>
                  <a:cubicBezTo>
                    <a:pt x="5707" y="6632"/>
                    <a:pt x="5667" y="6551"/>
                    <a:pt x="5627" y="6451"/>
                  </a:cubicBezTo>
                  <a:lnTo>
                    <a:pt x="5627" y="6391"/>
                  </a:lnTo>
                  <a:cubicBezTo>
                    <a:pt x="5506" y="6069"/>
                    <a:pt x="5366" y="5748"/>
                    <a:pt x="5245" y="5406"/>
                  </a:cubicBezTo>
                  <a:lnTo>
                    <a:pt x="5245" y="5386"/>
                  </a:lnTo>
                  <a:cubicBezTo>
                    <a:pt x="5145" y="5125"/>
                    <a:pt x="5044" y="4884"/>
                    <a:pt x="4944" y="4622"/>
                  </a:cubicBezTo>
                  <a:cubicBezTo>
                    <a:pt x="4904" y="4562"/>
                    <a:pt x="4884" y="4482"/>
                    <a:pt x="4843" y="4421"/>
                  </a:cubicBezTo>
                  <a:lnTo>
                    <a:pt x="4703" y="4100"/>
                  </a:lnTo>
                  <a:cubicBezTo>
                    <a:pt x="4683" y="4019"/>
                    <a:pt x="4622" y="3939"/>
                    <a:pt x="4602" y="3859"/>
                  </a:cubicBezTo>
                  <a:cubicBezTo>
                    <a:pt x="4562" y="3778"/>
                    <a:pt x="4482" y="3597"/>
                    <a:pt x="4421" y="3497"/>
                  </a:cubicBezTo>
                  <a:lnTo>
                    <a:pt x="4180" y="2995"/>
                  </a:lnTo>
                  <a:lnTo>
                    <a:pt x="3999" y="2633"/>
                  </a:lnTo>
                  <a:cubicBezTo>
                    <a:pt x="3979" y="2593"/>
                    <a:pt x="3959" y="2553"/>
                    <a:pt x="3939" y="2492"/>
                  </a:cubicBezTo>
                  <a:cubicBezTo>
                    <a:pt x="3859" y="2352"/>
                    <a:pt x="3778" y="2211"/>
                    <a:pt x="3698" y="2070"/>
                  </a:cubicBezTo>
                  <a:lnTo>
                    <a:pt x="3557" y="1809"/>
                  </a:lnTo>
                  <a:cubicBezTo>
                    <a:pt x="3417" y="1528"/>
                    <a:pt x="3256" y="1246"/>
                    <a:pt x="3095" y="965"/>
                  </a:cubicBezTo>
                  <a:cubicBezTo>
                    <a:pt x="3035" y="865"/>
                    <a:pt x="2995" y="784"/>
                    <a:pt x="2934" y="704"/>
                  </a:cubicBezTo>
                  <a:cubicBezTo>
                    <a:pt x="2914" y="684"/>
                    <a:pt x="2894" y="664"/>
                    <a:pt x="2874" y="644"/>
                  </a:cubicBezTo>
                  <a:lnTo>
                    <a:pt x="2834" y="583"/>
                  </a:lnTo>
                  <a:lnTo>
                    <a:pt x="2733" y="483"/>
                  </a:lnTo>
                  <a:lnTo>
                    <a:pt x="2713" y="443"/>
                  </a:lnTo>
                  <a:lnTo>
                    <a:pt x="2693" y="443"/>
                  </a:lnTo>
                  <a:lnTo>
                    <a:pt x="2673" y="402"/>
                  </a:lnTo>
                  <a:lnTo>
                    <a:pt x="2593" y="342"/>
                  </a:lnTo>
                  <a:lnTo>
                    <a:pt x="2532" y="282"/>
                  </a:lnTo>
                  <a:lnTo>
                    <a:pt x="2492" y="242"/>
                  </a:lnTo>
                  <a:lnTo>
                    <a:pt x="2432" y="201"/>
                  </a:lnTo>
                  <a:lnTo>
                    <a:pt x="2392" y="161"/>
                  </a:lnTo>
                  <a:lnTo>
                    <a:pt x="2331" y="141"/>
                  </a:lnTo>
                  <a:lnTo>
                    <a:pt x="2251" y="101"/>
                  </a:lnTo>
                  <a:lnTo>
                    <a:pt x="2231" y="101"/>
                  </a:lnTo>
                  <a:lnTo>
                    <a:pt x="2211" y="81"/>
                  </a:lnTo>
                  <a:lnTo>
                    <a:pt x="2151" y="61"/>
                  </a:lnTo>
                  <a:lnTo>
                    <a:pt x="2110" y="61"/>
                  </a:lnTo>
                  <a:lnTo>
                    <a:pt x="2070" y="41"/>
                  </a:lnTo>
                  <a:lnTo>
                    <a:pt x="2030" y="21"/>
                  </a:lnTo>
                  <a:lnTo>
                    <a:pt x="1990" y="1"/>
                  </a:lnTo>
                  <a:close/>
                  <a:moveTo>
                    <a:pt x="1767" y="24638"/>
                  </a:moveTo>
                  <a:lnTo>
                    <a:pt x="1528" y="24778"/>
                  </a:lnTo>
                  <a:cubicBezTo>
                    <a:pt x="1612" y="24735"/>
                    <a:pt x="1691" y="24688"/>
                    <a:pt x="1767" y="24638"/>
                  </a:cubicBezTo>
                  <a:close/>
                </a:path>
              </a:pathLst>
            </a:custGeom>
            <a:solidFill>
              <a:srgbClr val="FF58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30"/>
          <p:cNvGrpSpPr/>
          <p:nvPr/>
        </p:nvGrpSpPr>
        <p:grpSpPr>
          <a:xfrm>
            <a:off x="457875" y="2938573"/>
            <a:ext cx="2368800" cy="1264976"/>
            <a:chOff x="457875" y="2938573"/>
            <a:chExt cx="2368800" cy="1264976"/>
          </a:xfrm>
        </p:grpSpPr>
        <p:grpSp>
          <p:nvGrpSpPr>
            <p:cNvPr id="1092" name="Google Shape;1092;p30"/>
            <p:cNvGrpSpPr/>
            <p:nvPr/>
          </p:nvGrpSpPr>
          <p:grpSpPr>
            <a:xfrm>
              <a:off x="457875" y="3347061"/>
              <a:ext cx="2368800" cy="856488"/>
              <a:chOff x="457875" y="3347061"/>
              <a:chExt cx="2368800" cy="856488"/>
            </a:xfrm>
          </p:grpSpPr>
          <p:sp>
            <p:nvSpPr>
              <p:cNvPr id="1093" name="Google Shape;1093;p30"/>
              <p:cNvSpPr txBox="1"/>
              <p:nvPr/>
            </p:nvSpPr>
            <p:spPr>
              <a:xfrm>
                <a:off x="457875" y="3684849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 is the farthest planet from the Sun. It’s the fourth-largest by diameter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094" name="Google Shape;1094;p30"/>
              <p:cNvSpPr txBox="1"/>
              <p:nvPr/>
            </p:nvSpPr>
            <p:spPr>
              <a:xfrm>
                <a:off x="457875" y="3347061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095" name="Google Shape;1095;p30"/>
            <p:cNvGrpSpPr/>
            <p:nvPr/>
          </p:nvGrpSpPr>
          <p:grpSpPr>
            <a:xfrm>
              <a:off x="547367" y="2938573"/>
              <a:ext cx="446996" cy="400568"/>
              <a:chOff x="3047875" y="2232525"/>
              <a:chExt cx="938475" cy="841000"/>
            </a:xfrm>
          </p:grpSpPr>
          <p:sp>
            <p:nvSpPr>
              <p:cNvPr id="1096" name="Google Shape;1096;p30"/>
              <p:cNvSpPr/>
              <p:nvPr/>
            </p:nvSpPr>
            <p:spPr>
              <a:xfrm>
                <a:off x="3395025" y="2885725"/>
                <a:ext cx="206500" cy="18780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7512" extrusionOk="0">
                    <a:moveTo>
                      <a:pt x="1510" y="0"/>
                    </a:moveTo>
                    <a:cubicBezTo>
                      <a:pt x="966" y="0"/>
                      <a:pt x="456" y="122"/>
                      <a:pt x="1" y="378"/>
                    </a:cubicBezTo>
                    <a:lnTo>
                      <a:pt x="4120" y="7512"/>
                    </a:lnTo>
                    <a:lnTo>
                      <a:pt x="8260" y="5161"/>
                    </a:lnTo>
                    <a:cubicBezTo>
                      <a:pt x="7134" y="3191"/>
                      <a:pt x="5627" y="1664"/>
                      <a:pt x="4140" y="800"/>
                    </a:cubicBezTo>
                    <a:cubicBezTo>
                      <a:pt x="3233" y="280"/>
                      <a:pt x="2333" y="0"/>
                      <a:pt x="15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0"/>
              <p:cNvSpPr/>
              <p:nvPr/>
            </p:nvSpPr>
            <p:spPr>
              <a:xfrm>
                <a:off x="3395525" y="2866525"/>
                <a:ext cx="241675" cy="148225"/>
              </a:xfrm>
              <a:custGeom>
                <a:avLst/>
                <a:gdLst/>
                <a:ahLst/>
                <a:cxnLst/>
                <a:rect l="l" t="t" r="r" b="b"/>
                <a:pathLst>
                  <a:path w="9667" h="5929" extrusionOk="0">
                    <a:moveTo>
                      <a:pt x="2593" y="1"/>
                    </a:moveTo>
                    <a:cubicBezTo>
                      <a:pt x="2492" y="1"/>
                      <a:pt x="2392" y="41"/>
                      <a:pt x="2292" y="61"/>
                    </a:cubicBezTo>
                    <a:lnTo>
                      <a:pt x="2271" y="61"/>
                    </a:lnTo>
                    <a:lnTo>
                      <a:pt x="2131" y="81"/>
                    </a:lnTo>
                    <a:lnTo>
                      <a:pt x="2070" y="81"/>
                    </a:lnTo>
                    <a:cubicBezTo>
                      <a:pt x="2010" y="101"/>
                      <a:pt x="1950" y="121"/>
                      <a:pt x="1870" y="161"/>
                    </a:cubicBezTo>
                    <a:lnTo>
                      <a:pt x="1729" y="222"/>
                    </a:lnTo>
                    <a:lnTo>
                      <a:pt x="1648" y="242"/>
                    </a:lnTo>
                    <a:cubicBezTo>
                      <a:pt x="1568" y="282"/>
                      <a:pt x="1488" y="322"/>
                      <a:pt x="1427" y="362"/>
                    </a:cubicBezTo>
                    <a:lnTo>
                      <a:pt x="1" y="1186"/>
                    </a:lnTo>
                    <a:cubicBezTo>
                      <a:pt x="81" y="1146"/>
                      <a:pt x="161" y="1106"/>
                      <a:pt x="242" y="1066"/>
                    </a:cubicBezTo>
                    <a:lnTo>
                      <a:pt x="302" y="1046"/>
                    </a:lnTo>
                    <a:cubicBezTo>
                      <a:pt x="362" y="1005"/>
                      <a:pt x="403" y="985"/>
                      <a:pt x="463" y="965"/>
                    </a:cubicBezTo>
                    <a:cubicBezTo>
                      <a:pt x="523" y="965"/>
                      <a:pt x="604" y="925"/>
                      <a:pt x="684" y="905"/>
                    </a:cubicBezTo>
                    <a:lnTo>
                      <a:pt x="724" y="905"/>
                    </a:lnTo>
                    <a:cubicBezTo>
                      <a:pt x="784" y="885"/>
                      <a:pt x="845" y="885"/>
                      <a:pt x="905" y="865"/>
                    </a:cubicBezTo>
                    <a:cubicBezTo>
                      <a:pt x="1005" y="845"/>
                      <a:pt x="1106" y="825"/>
                      <a:pt x="1186" y="825"/>
                    </a:cubicBezTo>
                    <a:lnTo>
                      <a:pt x="1829" y="825"/>
                    </a:lnTo>
                    <a:lnTo>
                      <a:pt x="1970" y="845"/>
                    </a:lnTo>
                    <a:lnTo>
                      <a:pt x="2111" y="865"/>
                    </a:lnTo>
                    <a:lnTo>
                      <a:pt x="2211" y="885"/>
                    </a:lnTo>
                    <a:cubicBezTo>
                      <a:pt x="2271" y="885"/>
                      <a:pt x="2332" y="905"/>
                      <a:pt x="2372" y="905"/>
                    </a:cubicBezTo>
                    <a:lnTo>
                      <a:pt x="2472" y="925"/>
                    </a:lnTo>
                    <a:lnTo>
                      <a:pt x="2653" y="985"/>
                    </a:lnTo>
                    <a:lnTo>
                      <a:pt x="2734" y="1005"/>
                    </a:lnTo>
                    <a:lnTo>
                      <a:pt x="2975" y="1086"/>
                    </a:lnTo>
                    <a:lnTo>
                      <a:pt x="3035" y="1106"/>
                    </a:lnTo>
                    <a:lnTo>
                      <a:pt x="3236" y="1186"/>
                    </a:lnTo>
                    <a:lnTo>
                      <a:pt x="3336" y="1227"/>
                    </a:lnTo>
                    <a:cubicBezTo>
                      <a:pt x="3397" y="1247"/>
                      <a:pt x="3437" y="1267"/>
                      <a:pt x="3497" y="1287"/>
                    </a:cubicBezTo>
                    <a:lnTo>
                      <a:pt x="3598" y="1347"/>
                    </a:lnTo>
                    <a:lnTo>
                      <a:pt x="3758" y="1427"/>
                    </a:lnTo>
                    <a:lnTo>
                      <a:pt x="3859" y="1468"/>
                    </a:lnTo>
                    <a:cubicBezTo>
                      <a:pt x="3939" y="1508"/>
                      <a:pt x="4020" y="1568"/>
                      <a:pt x="4100" y="1608"/>
                    </a:cubicBezTo>
                    <a:lnTo>
                      <a:pt x="4321" y="1749"/>
                    </a:lnTo>
                    <a:lnTo>
                      <a:pt x="4401" y="1789"/>
                    </a:lnTo>
                    <a:cubicBezTo>
                      <a:pt x="4502" y="1809"/>
                      <a:pt x="4582" y="1849"/>
                      <a:pt x="4663" y="1910"/>
                    </a:cubicBezTo>
                    <a:lnTo>
                      <a:pt x="4743" y="1970"/>
                    </a:lnTo>
                    <a:cubicBezTo>
                      <a:pt x="4803" y="2010"/>
                      <a:pt x="4864" y="2050"/>
                      <a:pt x="4944" y="2111"/>
                    </a:cubicBezTo>
                    <a:lnTo>
                      <a:pt x="5065" y="2191"/>
                    </a:lnTo>
                    <a:lnTo>
                      <a:pt x="5205" y="2312"/>
                    </a:lnTo>
                    <a:cubicBezTo>
                      <a:pt x="5266" y="2352"/>
                      <a:pt x="5306" y="2392"/>
                      <a:pt x="5366" y="2452"/>
                    </a:cubicBezTo>
                    <a:cubicBezTo>
                      <a:pt x="5406" y="2492"/>
                      <a:pt x="5446" y="2513"/>
                      <a:pt x="5487" y="2553"/>
                    </a:cubicBezTo>
                    <a:cubicBezTo>
                      <a:pt x="5567" y="2613"/>
                      <a:pt x="5647" y="2693"/>
                      <a:pt x="5748" y="2774"/>
                    </a:cubicBezTo>
                    <a:lnTo>
                      <a:pt x="5768" y="2794"/>
                    </a:lnTo>
                    <a:cubicBezTo>
                      <a:pt x="5868" y="2894"/>
                      <a:pt x="5969" y="2995"/>
                      <a:pt x="6069" y="3095"/>
                    </a:cubicBezTo>
                    <a:lnTo>
                      <a:pt x="6150" y="3156"/>
                    </a:lnTo>
                    <a:cubicBezTo>
                      <a:pt x="6250" y="3256"/>
                      <a:pt x="6331" y="3357"/>
                      <a:pt x="6431" y="3457"/>
                    </a:cubicBezTo>
                    <a:lnTo>
                      <a:pt x="6511" y="3537"/>
                    </a:lnTo>
                    <a:cubicBezTo>
                      <a:pt x="6652" y="3678"/>
                      <a:pt x="6773" y="3839"/>
                      <a:pt x="6913" y="4000"/>
                    </a:cubicBezTo>
                    <a:lnTo>
                      <a:pt x="6994" y="4100"/>
                    </a:lnTo>
                    <a:cubicBezTo>
                      <a:pt x="7074" y="4201"/>
                      <a:pt x="7154" y="4301"/>
                      <a:pt x="7255" y="4422"/>
                    </a:cubicBezTo>
                    <a:lnTo>
                      <a:pt x="7315" y="4502"/>
                    </a:lnTo>
                    <a:cubicBezTo>
                      <a:pt x="7416" y="4643"/>
                      <a:pt x="7496" y="4763"/>
                      <a:pt x="7597" y="4904"/>
                    </a:cubicBezTo>
                    <a:cubicBezTo>
                      <a:pt x="7617" y="4944"/>
                      <a:pt x="7657" y="4984"/>
                      <a:pt x="7677" y="5004"/>
                    </a:cubicBezTo>
                    <a:cubicBezTo>
                      <a:pt x="7737" y="5125"/>
                      <a:pt x="7818" y="5225"/>
                      <a:pt x="7898" y="5346"/>
                    </a:cubicBezTo>
                    <a:lnTo>
                      <a:pt x="7978" y="5467"/>
                    </a:lnTo>
                    <a:cubicBezTo>
                      <a:pt x="8059" y="5627"/>
                      <a:pt x="8159" y="5768"/>
                      <a:pt x="8240" y="5929"/>
                    </a:cubicBezTo>
                    <a:lnTo>
                      <a:pt x="9666" y="5105"/>
                    </a:lnTo>
                    <a:cubicBezTo>
                      <a:pt x="9566" y="4944"/>
                      <a:pt x="9485" y="4803"/>
                      <a:pt x="9385" y="4643"/>
                    </a:cubicBezTo>
                    <a:lnTo>
                      <a:pt x="9305" y="4522"/>
                    </a:lnTo>
                    <a:cubicBezTo>
                      <a:pt x="9244" y="4401"/>
                      <a:pt x="9164" y="4301"/>
                      <a:pt x="9084" y="4180"/>
                    </a:cubicBezTo>
                    <a:lnTo>
                      <a:pt x="9023" y="4080"/>
                    </a:lnTo>
                    <a:cubicBezTo>
                      <a:pt x="8923" y="3939"/>
                      <a:pt x="8822" y="3799"/>
                      <a:pt x="8722" y="3678"/>
                    </a:cubicBezTo>
                    <a:lnTo>
                      <a:pt x="8662" y="3598"/>
                    </a:lnTo>
                    <a:lnTo>
                      <a:pt x="8420" y="3276"/>
                    </a:lnTo>
                    <a:lnTo>
                      <a:pt x="8360" y="3216"/>
                    </a:lnTo>
                    <a:cubicBezTo>
                      <a:pt x="8360" y="3216"/>
                      <a:pt x="8340" y="3196"/>
                      <a:pt x="8340" y="3176"/>
                    </a:cubicBezTo>
                    <a:cubicBezTo>
                      <a:pt x="8199" y="3015"/>
                      <a:pt x="8059" y="2854"/>
                      <a:pt x="7918" y="2714"/>
                    </a:cubicBezTo>
                    <a:lnTo>
                      <a:pt x="7898" y="2673"/>
                    </a:lnTo>
                    <a:lnTo>
                      <a:pt x="7838" y="2633"/>
                    </a:lnTo>
                    <a:cubicBezTo>
                      <a:pt x="7757" y="2533"/>
                      <a:pt x="7657" y="2432"/>
                      <a:pt x="7556" y="2332"/>
                    </a:cubicBezTo>
                    <a:lnTo>
                      <a:pt x="7516" y="2292"/>
                    </a:lnTo>
                    <a:cubicBezTo>
                      <a:pt x="7496" y="2271"/>
                      <a:pt x="7496" y="2271"/>
                      <a:pt x="7496" y="2271"/>
                    </a:cubicBezTo>
                    <a:cubicBezTo>
                      <a:pt x="7396" y="2171"/>
                      <a:pt x="7295" y="2070"/>
                      <a:pt x="7195" y="1970"/>
                    </a:cubicBezTo>
                    <a:lnTo>
                      <a:pt x="7154" y="1950"/>
                    </a:lnTo>
                    <a:lnTo>
                      <a:pt x="6913" y="1729"/>
                    </a:lnTo>
                    <a:lnTo>
                      <a:pt x="6893" y="1709"/>
                    </a:lnTo>
                    <a:lnTo>
                      <a:pt x="6773" y="1628"/>
                    </a:lnTo>
                    <a:lnTo>
                      <a:pt x="6632" y="1488"/>
                    </a:lnTo>
                    <a:lnTo>
                      <a:pt x="6612" y="1488"/>
                    </a:lnTo>
                    <a:lnTo>
                      <a:pt x="6471" y="1367"/>
                    </a:lnTo>
                    <a:lnTo>
                      <a:pt x="6351" y="1287"/>
                    </a:lnTo>
                    <a:lnTo>
                      <a:pt x="6351" y="1267"/>
                    </a:lnTo>
                    <a:lnTo>
                      <a:pt x="6150" y="1146"/>
                    </a:lnTo>
                    <a:lnTo>
                      <a:pt x="6089" y="1106"/>
                    </a:lnTo>
                    <a:lnTo>
                      <a:pt x="5828" y="925"/>
                    </a:lnTo>
                    <a:lnTo>
                      <a:pt x="5768" y="885"/>
                    </a:lnTo>
                    <a:cubicBezTo>
                      <a:pt x="5708" y="845"/>
                      <a:pt x="5647" y="825"/>
                      <a:pt x="5587" y="784"/>
                    </a:cubicBezTo>
                    <a:lnTo>
                      <a:pt x="5547" y="764"/>
                    </a:lnTo>
                    <a:lnTo>
                      <a:pt x="5346" y="644"/>
                    </a:lnTo>
                    <a:lnTo>
                      <a:pt x="5306" y="624"/>
                    </a:lnTo>
                    <a:lnTo>
                      <a:pt x="5205" y="563"/>
                    </a:lnTo>
                    <a:lnTo>
                      <a:pt x="5125" y="523"/>
                    </a:lnTo>
                    <a:lnTo>
                      <a:pt x="5045" y="483"/>
                    </a:lnTo>
                    <a:lnTo>
                      <a:pt x="4944" y="443"/>
                    </a:lnTo>
                    <a:lnTo>
                      <a:pt x="4884" y="423"/>
                    </a:lnTo>
                    <a:lnTo>
                      <a:pt x="4763" y="362"/>
                    </a:lnTo>
                    <a:lnTo>
                      <a:pt x="4683" y="322"/>
                    </a:lnTo>
                    <a:lnTo>
                      <a:pt x="4643" y="322"/>
                    </a:lnTo>
                    <a:lnTo>
                      <a:pt x="4462" y="242"/>
                    </a:lnTo>
                    <a:lnTo>
                      <a:pt x="4422" y="242"/>
                    </a:lnTo>
                    <a:cubicBezTo>
                      <a:pt x="4341" y="202"/>
                      <a:pt x="4261" y="182"/>
                      <a:pt x="4160" y="161"/>
                    </a:cubicBezTo>
                    <a:lnTo>
                      <a:pt x="4080" y="141"/>
                    </a:lnTo>
                    <a:lnTo>
                      <a:pt x="3939" y="101"/>
                    </a:lnTo>
                    <a:lnTo>
                      <a:pt x="3899" y="101"/>
                    </a:lnTo>
                    <a:cubicBezTo>
                      <a:pt x="3879" y="101"/>
                      <a:pt x="3839" y="81"/>
                      <a:pt x="3799" y="61"/>
                    </a:cubicBezTo>
                    <a:lnTo>
                      <a:pt x="3698" y="41"/>
                    </a:lnTo>
                    <a:lnTo>
                      <a:pt x="3658" y="41"/>
                    </a:lnTo>
                    <a:lnTo>
                      <a:pt x="3537" y="21"/>
                    </a:lnTo>
                    <a:lnTo>
                      <a:pt x="3437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0"/>
              <p:cNvSpPr/>
              <p:nvPr/>
            </p:nvSpPr>
            <p:spPr>
              <a:xfrm>
                <a:off x="3219700" y="2565650"/>
                <a:ext cx="558150" cy="408925"/>
              </a:xfrm>
              <a:custGeom>
                <a:avLst/>
                <a:gdLst/>
                <a:ahLst/>
                <a:cxnLst/>
                <a:rect l="l" t="t" r="r" b="b"/>
                <a:pathLst>
                  <a:path w="22326" h="16357" extrusionOk="0">
                    <a:moveTo>
                      <a:pt x="4071" y="0"/>
                    </a:moveTo>
                    <a:cubicBezTo>
                      <a:pt x="2605" y="0"/>
                      <a:pt x="1228" y="330"/>
                      <a:pt x="0" y="1024"/>
                    </a:cubicBezTo>
                    <a:lnTo>
                      <a:pt x="4220" y="8338"/>
                    </a:lnTo>
                    <a:cubicBezTo>
                      <a:pt x="4973" y="7910"/>
                      <a:pt x="5820" y="7707"/>
                      <a:pt x="6724" y="7707"/>
                    </a:cubicBezTo>
                    <a:cubicBezTo>
                      <a:pt x="8111" y="7707"/>
                      <a:pt x="9632" y="8186"/>
                      <a:pt x="11153" y="9062"/>
                    </a:cubicBezTo>
                    <a:cubicBezTo>
                      <a:pt x="13665" y="10509"/>
                      <a:pt x="16177" y="13061"/>
                      <a:pt x="18086" y="16356"/>
                    </a:cubicBezTo>
                    <a:lnTo>
                      <a:pt x="22326" y="13925"/>
                    </a:lnTo>
                    <a:cubicBezTo>
                      <a:pt x="19272" y="8620"/>
                      <a:pt x="15232" y="4500"/>
                      <a:pt x="11173" y="2169"/>
                    </a:cubicBezTo>
                    <a:cubicBezTo>
                      <a:pt x="8737" y="763"/>
                      <a:pt x="6300" y="0"/>
                      <a:pt x="40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3219700" y="2545525"/>
                <a:ext cx="59382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23753" h="14730" extrusionOk="0">
                    <a:moveTo>
                      <a:pt x="5185" y="0"/>
                    </a:moveTo>
                    <a:cubicBezTo>
                      <a:pt x="5004" y="0"/>
                      <a:pt x="4843" y="20"/>
                      <a:pt x="4662" y="40"/>
                    </a:cubicBezTo>
                    <a:lnTo>
                      <a:pt x="4602" y="40"/>
                    </a:lnTo>
                    <a:lnTo>
                      <a:pt x="4482" y="60"/>
                    </a:lnTo>
                    <a:cubicBezTo>
                      <a:pt x="4321" y="80"/>
                      <a:pt x="4160" y="101"/>
                      <a:pt x="3979" y="121"/>
                    </a:cubicBezTo>
                    <a:lnTo>
                      <a:pt x="3839" y="141"/>
                    </a:lnTo>
                    <a:cubicBezTo>
                      <a:pt x="3818" y="141"/>
                      <a:pt x="3778" y="141"/>
                      <a:pt x="3758" y="161"/>
                    </a:cubicBezTo>
                    <a:cubicBezTo>
                      <a:pt x="3618" y="181"/>
                      <a:pt x="3517" y="221"/>
                      <a:pt x="3356" y="261"/>
                    </a:cubicBezTo>
                    <a:lnTo>
                      <a:pt x="3236" y="281"/>
                    </a:lnTo>
                    <a:cubicBezTo>
                      <a:pt x="3035" y="342"/>
                      <a:pt x="2854" y="402"/>
                      <a:pt x="2673" y="462"/>
                    </a:cubicBezTo>
                    <a:lnTo>
                      <a:pt x="2633" y="482"/>
                    </a:lnTo>
                    <a:lnTo>
                      <a:pt x="2573" y="482"/>
                    </a:lnTo>
                    <a:cubicBezTo>
                      <a:pt x="2392" y="563"/>
                      <a:pt x="2191" y="643"/>
                      <a:pt x="2010" y="723"/>
                    </a:cubicBezTo>
                    <a:lnTo>
                      <a:pt x="1990" y="744"/>
                    </a:lnTo>
                    <a:cubicBezTo>
                      <a:pt x="1789" y="824"/>
                      <a:pt x="1608" y="924"/>
                      <a:pt x="1407" y="1025"/>
                    </a:cubicBezTo>
                    <a:lnTo>
                      <a:pt x="0" y="1849"/>
                    </a:lnTo>
                    <a:cubicBezTo>
                      <a:pt x="181" y="1748"/>
                      <a:pt x="382" y="1648"/>
                      <a:pt x="563" y="1567"/>
                    </a:cubicBezTo>
                    <a:lnTo>
                      <a:pt x="603" y="1547"/>
                    </a:lnTo>
                    <a:cubicBezTo>
                      <a:pt x="784" y="1467"/>
                      <a:pt x="965" y="1387"/>
                      <a:pt x="1166" y="1306"/>
                    </a:cubicBezTo>
                    <a:lnTo>
                      <a:pt x="1206" y="1286"/>
                    </a:lnTo>
                    <a:cubicBezTo>
                      <a:pt x="1407" y="1226"/>
                      <a:pt x="1608" y="1166"/>
                      <a:pt x="1809" y="1105"/>
                    </a:cubicBezTo>
                    <a:lnTo>
                      <a:pt x="1950" y="1085"/>
                    </a:lnTo>
                    <a:cubicBezTo>
                      <a:pt x="2110" y="1045"/>
                      <a:pt x="2271" y="1005"/>
                      <a:pt x="2432" y="965"/>
                    </a:cubicBezTo>
                    <a:lnTo>
                      <a:pt x="2573" y="945"/>
                    </a:lnTo>
                    <a:cubicBezTo>
                      <a:pt x="2733" y="924"/>
                      <a:pt x="2894" y="904"/>
                      <a:pt x="3075" y="884"/>
                    </a:cubicBezTo>
                    <a:lnTo>
                      <a:pt x="3196" y="884"/>
                    </a:lnTo>
                    <a:cubicBezTo>
                      <a:pt x="3376" y="864"/>
                      <a:pt x="3577" y="844"/>
                      <a:pt x="3778" y="844"/>
                    </a:cubicBezTo>
                    <a:lnTo>
                      <a:pt x="4261" y="844"/>
                    </a:lnTo>
                    <a:lnTo>
                      <a:pt x="4662" y="864"/>
                    </a:lnTo>
                    <a:cubicBezTo>
                      <a:pt x="4783" y="864"/>
                      <a:pt x="4904" y="864"/>
                      <a:pt x="5024" y="884"/>
                    </a:cubicBezTo>
                    <a:cubicBezTo>
                      <a:pt x="5125" y="904"/>
                      <a:pt x="5245" y="904"/>
                      <a:pt x="5366" y="924"/>
                    </a:cubicBezTo>
                    <a:cubicBezTo>
                      <a:pt x="5486" y="924"/>
                      <a:pt x="5607" y="945"/>
                      <a:pt x="5748" y="965"/>
                    </a:cubicBezTo>
                    <a:lnTo>
                      <a:pt x="6069" y="1025"/>
                    </a:lnTo>
                    <a:cubicBezTo>
                      <a:pt x="6190" y="1045"/>
                      <a:pt x="6330" y="1085"/>
                      <a:pt x="6471" y="1105"/>
                    </a:cubicBezTo>
                    <a:lnTo>
                      <a:pt x="6752" y="1166"/>
                    </a:lnTo>
                    <a:cubicBezTo>
                      <a:pt x="6913" y="1206"/>
                      <a:pt x="7074" y="1266"/>
                      <a:pt x="7255" y="1306"/>
                    </a:cubicBezTo>
                    <a:lnTo>
                      <a:pt x="7456" y="1367"/>
                    </a:lnTo>
                    <a:cubicBezTo>
                      <a:pt x="7697" y="1427"/>
                      <a:pt x="7918" y="1507"/>
                      <a:pt x="8159" y="1588"/>
                    </a:cubicBezTo>
                    <a:lnTo>
                      <a:pt x="8300" y="1648"/>
                    </a:lnTo>
                    <a:cubicBezTo>
                      <a:pt x="8481" y="1708"/>
                      <a:pt x="8681" y="1789"/>
                      <a:pt x="8862" y="1849"/>
                    </a:cubicBezTo>
                    <a:lnTo>
                      <a:pt x="9103" y="1969"/>
                    </a:lnTo>
                    <a:cubicBezTo>
                      <a:pt x="9264" y="2030"/>
                      <a:pt x="9425" y="2090"/>
                      <a:pt x="9566" y="2170"/>
                    </a:cubicBezTo>
                    <a:lnTo>
                      <a:pt x="9847" y="2291"/>
                    </a:lnTo>
                    <a:cubicBezTo>
                      <a:pt x="9988" y="2351"/>
                      <a:pt x="10128" y="2432"/>
                      <a:pt x="10289" y="2512"/>
                    </a:cubicBezTo>
                    <a:lnTo>
                      <a:pt x="10550" y="2653"/>
                    </a:lnTo>
                    <a:cubicBezTo>
                      <a:pt x="10771" y="2773"/>
                      <a:pt x="10992" y="2874"/>
                      <a:pt x="11193" y="3014"/>
                    </a:cubicBezTo>
                    <a:cubicBezTo>
                      <a:pt x="11414" y="3135"/>
                      <a:pt x="11595" y="3235"/>
                      <a:pt x="11796" y="3356"/>
                    </a:cubicBezTo>
                    <a:lnTo>
                      <a:pt x="11997" y="3476"/>
                    </a:lnTo>
                    <a:cubicBezTo>
                      <a:pt x="12198" y="3617"/>
                      <a:pt x="12439" y="3758"/>
                      <a:pt x="12680" y="3939"/>
                    </a:cubicBezTo>
                    <a:lnTo>
                      <a:pt x="12841" y="4039"/>
                    </a:lnTo>
                    <a:cubicBezTo>
                      <a:pt x="13022" y="4180"/>
                      <a:pt x="13223" y="4300"/>
                      <a:pt x="13404" y="4441"/>
                    </a:cubicBezTo>
                    <a:lnTo>
                      <a:pt x="13725" y="4682"/>
                    </a:lnTo>
                    <a:cubicBezTo>
                      <a:pt x="13866" y="4803"/>
                      <a:pt x="14007" y="4903"/>
                      <a:pt x="14147" y="5024"/>
                    </a:cubicBezTo>
                    <a:cubicBezTo>
                      <a:pt x="14288" y="5124"/>
                      <a:pt x="14409" y="5245"/>
                      <a:pt x="14549" y="5345"/>
                    </a:cubicBezTo>
                    <a:lnTo>
                      <a:pt x="14891" y="5627"/>
                    </a:lnTo>
                    <a:cubicBezTo>
                      <a:pt x="15152" y="5848"/>
                      <a:pt x="15373" y="6049"/>
                      <a:pt x="15614" y="6270"/>
                    </a:cubicBezTo>
                    <a:lnTo>
                      <a:pt x="15675" y="6310"/>
                    </a:lnTo>
                    <a:cubicBezTo>
                      <a:pt x="15956" y="6571"/>
                      <a:pt x="16217" y="6832"/>
                      <a:pt x="16478" y="7094"/>
                    </a:cubicBezTo>
                    <a:cubicBezTo>
                      <a:pt x="16699" y="7295"/>
                      <a:pt x="16900" y="7495"/>
                      <a:pt x="17101" y="7717"/>
                    </a:cubicBezTo>
                    <a:lnTo>
                      <a:pt x="17202" y="7817"/>
                    </a:lnTo>
                    <a:cubicBezTo>
                      <a:pt x="17362" y="7998"/>
                      <a:pt x="17543" y="8179"/>
                      <a:pt x="17704" y="8360"/>
                    </a:cubicBezTo>
                    <a:lnTo>
                      <a:pt x="18006" y="8701"/>
                    </a:lnTo>
                    <a:cubicBezTo>
                      <a:pt x="18126" y="8842"/>
                      <a:pt x="18247" y="8982"/>
                      <a:pt x="18367" y="9123"/>
                    </a:cubicBezTo>
                    <a:cubicBezTo>
                      <a:pt x="18508" y="9264"/>
                      <a:pt x="18568" y="9364"/>
                      <a:pt x="18669" y="9465"/>
                    </a:cubicBezTo>
                    <a:cubicBezTo>
                      <a:pt x="18809" y="9646"/>
                      <a:pt x="18970" y="9826"/>
                      <a:pt x="19111" y="10007"/>
                    </a:cubicBezTo>
                    <a:lnTo>
                      <a:pt x="19251" y="10168"/>
                    </a:lnTo>
                    <a:cubicBezTo>
                      <a:pt x="19432" y="10429"/>
                      <a:pt x="19633" y="10670"/>
                      <a:pt x="19834" y="10932"/>
                    </a:cubicBezTo>
                    <a:lnTo>
                      <a:pt x="19955" y="11092"/>
                    </a:lnTo>
                    <a:cubicBezTo>
                      <a:pt x="20115" y="11314"/>
                      <a:pt x="20256" y="11535"/>
                      <a:pt x="20417" y="11756"/>
                    </a:cubicBezTo>
                    <a:lnTo>
                      <a:pt x="20558" y="11957"/>
                    </a:lnTo>
                    <a:cubicBezTo>
                      <a:pt x="20759" y="12218"/>
                      <a:pt x="20939" y="12499"/>
                      <a:pt x="21120" y="12760"/>
                    </a:cubicBezTo>
                    <a:cubicBezTo>
                      <a:pt x="21140" y="12801"/>
                      <a:pt x="21181" y="12841"/>
                      <a:pt x="21201" y="12881"/>
                    </a:cubicBezTo>
                    <a:cubicBezTo>
                      <a:pt x="21361" y="13142"/>
                      <a:pt x="21522" y="13383"/>
                      <a:pt x="21663" y="13624"/>
                    </a:cubicBezTo>
                    <a:lnTo>
                      <a:pt x="21803" y="13845"/>
                    </a:lnTo>
                    <a:cubicBezTo>
                      <a:pt x="21984" y="14147"/>
                      <a:pt x="22165" y="14428"/>
                      <a:pt x="22326" y="14730"/>
                    </a:cubicBezTo>
                    <a:lnTo>
                      <a:pt x="23753" y="13906"/>
                    </a:lnTo>
                    <a:cubicBezTo>
                      <a:pt x="23572" y="13604"/>
                      <a:pt x="23411" y="13323"/>
                      <a:pt x="23230" y="13042"/>
                    </a:cubicBezTo>
                    <a:lnTo>
                      <a:pt x="23090" y="12801"/>
                    </a:lnTo>
                    <a:cubicBezTo>
                      <a:pt x="22929" y="12559"/>
                      <a:pt x="22768" y="12298"/>
                      <a:pt x="22607" y="12057"/>
                    </a:cubicBezTo>
                    <a:cubicBezTo>
                      <a:pt x="22587" y="12017"/>
                      <a:pt x="22567" y="11977"/>
                      <a:pt x="22527" y="11936"/>
                    </a:cubicBezTo>
                    <a:cubicBezTo>
                      <a:pt x="22346" y="11675"/>
                      <a:pt x="22165" y="11394"/>
                      <a:pt x="21984" y="11133"/>
                    </a:cubicBezTo>
                    <a:lnTo>
                      <a:pt x="21844" y="10932"/>
                    </a:lnTo>
                    <a:cubicBezTo>
                      <a:pt x="21683" y="10711"/>
                      <a:pt x="21522" y="10490"/>
                      <a:pt x="21361" y="10269"/>
                    </a:cubicBezTo>
                    <a:lnTo>
                      <a:pt x="21241" y="10108"/>
                    </a:lnTo>
                    <a:cubicBezTo>
                      <a:pt x="21040" y="9847"/>
                      <a:pt x="20859" y="9605"/>
                      <a:pt x="20658" y="9344"/>
                    </a:cubicBezTo>
                    <a:cubicBezTo>
                      <a:pt x="20618" y="9284"/>
                      <a:pt x="20578" y="9244"/>
                      <a:pt x="20517" y="9183"/>
                    </a:cubicBezTo>
                    <a:lnTo>
                      <a:pt x="20276" y="8862"/>
                    </a:lnTo>
                    <a:lnTo>
                      <a:pt x="20095" y="8641"/>
                    </a:lnTo>
                    <a:lnTo>
                      <a:pt x="19814" y="8299"/>
                    </a:lnTo>
                    <a:lnTo>
                      <a:pt x="19432" y="7877"/>
                    </a:lnTo>
                    <a:lnTo>
                      <a:pt x="19131" y="7536"/>
                    </a:lnTo>
                    <a:cubicBezTo>
                      <a:pt x="19091" y="7495"/>
                      <a:pt x="19050" y="7435"/>
                      <a:pt x="18990" y="7395"/>
                    </a:cubicBezTo>
                    <a:cubicBezTo>
                      <a:pt x="18870" y="7254"/>
                      <a:pt x="18749" y="7134"/>
                      <a:pt x="18628" y="6993"/>
                    </a:cubicBezTo>
                    <a:lnTo>
                      <a:pt x="18528" y="6893"/>
                    </a:lnTo>
                    <a:cubicBezTo>
                      <a:pt x="18347" y="6692"/>
                      <a:pt x="18166" y="6511"/>
                      <a:pt x="17985" y="6330"/>
                    </a:cubicBezTo>
                    <a:cubicBezTo>
                      <a:pt x="17965" y="6310"/>
                      <a:pt x="17945" y="6290"/>
                      <a:pt x="17905" y="6270"/>
                    </a:cubicBezTo>
                    <a:cubicBezTo>
                      <a:pt x="17644" y="6008"/>
                      <a:pt x="17383" y="5747"/>
                      <a:pt x="17101" y="5486"/>
                    </a:cubicBezTo>
                    <a:lnTo>
                      <a:pt x="17041" y="5446"/>
                    </a:lnTo>
                    <a:cubicBezTo>
                      <a:pt x="16800" y="5225"/>
                      <a:pt x="16559" y="5004"/>
                      <a:pt x="16338" y="4803"/>
                    </a:cubicBezTo>
                    <a:lnTo>
                      <a:pt x="16297" y="4783"/>
                    </a:lnTo>
                    <a:lnTo>
                      <a:pt x="15996" y="4521"/>
                    </a:lnTo>
                    <a:cubicBezTo>
                      <a:pt x="15855" y="4401"/>
                      <a:pt x="15715" y="4300"/>
                      <a:pt x="15574" y="4180"/>
                    </a:cubicBezTo>
                    <a:lnTo>
                      <a:pt x="15534" y="4140"/>
                    </a:lnTo>
                    <a:cubicBezTo>
                      <a:pt x="15413" y="4039"/>
                      <a:pt x="15273" y="3959"/>
                      <a:pt x="15152" y="3858"/>
                    </a:cubicBezTo>
                    <a:lnTo>
                      <a:pt x="14851" y="3617"/>
                    </a:lnTo>
                    <a:lnTo>
                      <a:pt x="14810" y="3577"/>
                    </a:lnTo>
                    <a:cubicBezTo>
                      <a:pt x="14630" y="3456"/>
                      <a:pt x="14449" y="3336"/>
                      <a:pt x="14268" y="3195"/>
                    </a:cubicBezTo>
                    <a:lnTo>
                      <a:pt x="14127" y="3095"/>
                    </a:lnTo>
                    <a:lnTo>
                      <a:pt x="14107" y="3095"/>
                    </a:lnTo>
                    <a:cubicBezTo>
                      <a:pt x="13886" y="2934"/>
                      <a:pt x="13665" y="2793"/>
                      <a:pt x="13424" y="2633"/>
                    </a:cubicBezTo>
                    <a:lnTo>
                      <a:pt x="13404" y="2633"/>
                    </a:lnTo>
                    <a:lnTo>
                      <a:pt x="13203" y="2512"/>
                    </a:lnTo>
                    <a:cubicBezTo>
                      <a:pt x="13062" y="2411"/>
                      <a:pt x="12922" y="2331"/>
                      <a:pt x="12761" y="2231"/>
                    </a:cubicBezTo>
                    <a:lnTo>
                      <a:pt x="12620" y="2150"/>
                    </a:lnTo>
                    <a:cubicBezTo>
                      <a:pt x="12439" y="2050"/>
                      <a:pt x="12278" y="1949"/>
                      <a:pt x="12118" y="1869"/>
                    </a:cubicBezTo>
                    <a:lnTo>
                      <a:pt x="11957" y="1789"/>
                    </a:lnTo>
                    <a:lnTo>
                      <a:pt x="11696" y="1648"/>
                    </a:lnTo>
                    <a:lnTo>
                      <a:pt x="11475" y="1527"/>
                    </a:lnTo>
                    <a:lnTo>
                      <a:pt x="11254" y="1427"/>
                    </a:lnTo>
                    <a:lnTo>
                      <a:pt x="10972" y="1306"/>
                    </a:lnTo>
                    <a:lnTo>
                      <a:pt x="10832" y="1226"/>
                    </a:lnTo>
                    <a:cubicBezTo>
                      <a:pt x="10731" y="1186"/>
                      <a:pt x="10631" y="1145"/>
                      <a:pt x="10510" y="1105"/>
                    </a:cubicBezTo>
                    <a:lnTo>
                      <a:pt x="10269" y="1005"/>
                    </a:lnTo>
                    <a:lnTo>
                      <a:pt x="10189" y="965"/>
                    </a:lnTo>
                    <a:lnTo>
                      <a:pt x="9706" y="784"/>
                    </a:lnTo>
                    <a:lnTo>
                      <a:pt x="9566" y="723"/>
                    </a:lnTo>
                    <a:lnTo>
                      <a:pt x="9546" y="723"/>
                    </a:lnTo>
                    <a:cubicBezTo>
                      <a:pt x="9325" y="663"/>
                      <a:pt x="9124" y="583"/>
                      <a:pt x="8903" y="523"/>
                    </a:cubicBezTo>
                    <a:lnTo>
                      <a:pt x="8862" y="523"/>
                    </a:lnTo>
                    <a:lnTo>
                      <a:pt x="8661" y="462"/>
                    </a:lnTo>
                    <a:cubicBezTo>
                      <a:pt x="8521" y="422"/>
                      <a:pt x="8380" y="382"/>
                      <a:pt x="8259" y="362"/>
                    </a:cubicBezTo>
                    <a:lnTo>
                      <a:pt x="8179" y="342"/>
                    </a:lnTo>
                    <a:lnTo>
                      <a:pt x="7898" y="281"/>
                    </a:lnTo>
                    <a:cubicBezTo>
                      <a:pt x="7797" y="261"/>
                      <a:pt x="7697" y="221"/>
                      <a:pt x="7596" y="201"/>
                    </a:cubicBezTo>
                    <a:lnTo>
                      <a:pt x="7476" y="181"/>
                    </a:lnTo>
                    <a:cubicBezTo>
                      <a:pt x="7375" y="161"/>
                      <a:pt x="7275" y="161"/>
                      <a:pt x="7154" y="141"/>
                    </a:cubicBezTo>
                    <a:cubicBezTo>
                      <a:pt x="7054" y="121"/>
                      <a:pt x="6993" y="101"/>
                      <a:pt x="6913" y="101"/>
                    </a:cubicBezTo>
                    <a:lnTo>
                      <a:pt x="6772" y="80"/>
                    </a:lnTo>
                    <a:lnTo>
                      <a:pt x="6431" y="40"/>
                    </a:lnTo>
                    <a:lnTo>
                      <a:pt x="6210" y="20"/>
                    </a:lnTo>
                    <a:lnTo>
                      <a:pt x="6089" y="20"/>
                    </a:lnTo>
                    <a:cubicBezTo>
                      <a:pt x="5949" y="20"/>
                      <a:pt x="5808" y="20"/>
                      <a:pt x="5687" y="0"/>
                    </a:cubicBez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0"/>
              <p:cNvSpPr/>
              <p:nvPr/>
            </p:nvSpPr>
            <p:spPr>
              <a:xfrm>
                <a:off x="3047875" y="2251400"/>
                <a:ext cx="903800" cy="624200"/>
              </a:xfrm>
              <a:custGeom>
                <a:avLst/>
                <a:gdLst/>
                <a:ahLst/>
                <a:cxnLst/>
                <a:rect l="l" t="t" r="r" b="b"/>
                <a:pathLst>
                  <a:path w="36152" h="24968" extrusionOk="0">
                    <a:moveTo>
                      <a:pt x="6604" y="0"/>
                    </a:moveTo>
                    <a:cubicBezTo>
                      <a:pt x="4220" y="0"/>
                      <a:pt x="1986" y="541"/>
                      <a:pt x="1" y="1677"/>
                    </a:cubicBezTo>
                    <a:lnTo>
                      <a:pt x="4221" y="8992"/>
                    </a:lnTo>
                    <a:cubicBezTo>
                      <a:pt x="5739" y="8121"/>
                      <a:pt x="7452" y="7707"/>
                      <a:pt x="9278" y="7707"/>
                    </a:cubicBezTo>
                    <a:cubicBezTo>
                      <a:pt x="12044" y="7707"/>
                      <a:pt x="15073" y="8656"/>
                      <a:pt x="18086" y="10399"/>
                    </a:cubicBezTo>
                    <a:cubicBezTo>
                      <a:pt x="23090" y="13292"/>
                      <a:pt x="28094" y="18376"/>
                      <a:pt x="31892" y="24967"/>
                    </a:cubicBezTo>
                    <a:lnTo>
                      <a:pt x="36152" y="22556"/>
                    </a:lnTo>
                    <a:cubicBezTo>
                      <a:pt x="31168" y="13935"/>
                      <a:pt x="24637" y="7304"/>
                      <a:pt x="18086" y="3506"/>
                    </a:cubicBezTo>
                    <a:cubicBezTo>
                      <a:pt x="14145" y="1233"/>
                      <a:pt x="10204" y="0"/>
                      <a:pt x="66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0"/>
              <p:cNvSpPr/>
              <p:nvPr/>
            </p:nvSpPr>
            <p:spPr>
              <a:xfrm>
                <a:off x="3047875" y="2232525"/>
                <a:ext cx="938475" cy="582800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23312" extrusionOk="0">
                    <a:moveTo>
                      <a:pt x="216" y="2328"/>
                    </a:moveTo>
                    <a:cubicBezTo>
                      <a:pt x="145" y="2367"/>
                      <a:pt x="73" y="2408"/>
                      <a:pt x="1" y="2453"/>
                    </a:cubicBezTo>
                    <a:lnTo>
                      <a:pt x="216" y="2328"/>
                    </a:lnTo>
                    <a:close/>
                    <a:moveTo>
                      <a:pt x="7215" y="1"/>
                    </a:moveTo>
                    <a:lnTo>
                      <a:pt x="6813" y="41"/>
                    </a:lnTo>
                    <a:lnTo>
                      <a:pt x="6612" y="41"/>
                    </a:lnTo>
                    <a:cubicBezTo>
                      <a:pt x="6391" y="61"/>
                      <a:pt x="6170" y="81"/>
                      <a:pt x="5949" y="122"/>
                    </a:cubicBezTo>
                    <a:lnTo>
                      <a:pt x="5869" y="122"/>
                    </a:lnTo>
                    <a:cubicBezTo>
                      <a:pt x="5688" y="162"/>
                      <a:pt x="5487" y="182"/>
                      <a:pt x="5306" y="222"/>
                    </a:cubicBezTo>
                    <a:lnTo>
                      <a:pt x="5226" y="242"/>
                    </a:lnTo>
                    <a:lnTo>
                      <a:pt x="5045" y="282"/>
                    </a:lnTo>
                    <a:lnTo>
                      <a:pt x="4844" y="322"/>
                    </a:lnTo>
                    <a:lnTo>
                      <a:pt x="4522" y="403"/>
                    </a:lnTo>
                    <a:lnTo>
                      <a:pt x="4362" y="443"/>
                    </a:lnTo>
                    <a:cubicBezTo>
                      <a:pt x="4201" y="483"/>
                      <a:pt x="4040" y="523"/>
                      <a:pt x="3879" y="584"/>
                    </a:cubicBezTo>
                    <a:lnTo>
                      <a:pt x="3839" y="584"/>
                    </a:lnTo>
                    <a:cubicBezTo>
                      <a:pt x="3698" y="624"/>
                      <a:pt x="3578" y="664"/>
                      <a:pt x="3457" y="724"/>
                    </a:cubicBezTo>
                    <a:lnTo>
                      <a:pt x="3417" y="724"/>
                    </a:lnTo>
                    <a:lnTo>
                      <a:pt x="3116" y="845"/>
                    </a:lnTo>
                    <a:lnTo>
                      <a:pt x="2895" y="925"/>
                    </a:lnTo>
                    <a:cubicBezTo>
                      <a:pt x="2794" y="966"/>
                      <a:pt x="2694" y="1006"/>
                      <a:pt x="2613" y="1046"/>
                    </a:cubicBezTo>
                    <a:lnTo>
                      <a:pt x="2392" y="1146"/>
                    </a:lnTo>
                    <a:lnTo>
                      <a:pt x="2071" y="1287"/>
                    </a:lnTo>
                    <a:cubicBezTo>
                      <a:pt x="2031" y="1327"/>
                      <a:pt x="1970" y="1347"/>
                      <a:pt x="1910" y="1388"/>
                    </a:cubicBezTo>
                    <a:cubicBezTo>
                      <a:pt x="1749" y="1468"/>
                      <a:pt x="1588" y="1548"/>
                      <a:pt x="1428" y="1629"/>
                    </a:cubicBezTo>
                    <a:lnTo>
                      <a:pt x="216" y="2328"/>
                    </a:lnTo>
                    <a:lnTo>
                      <a:pt x="216" y="2328"/>
                    </a:lnTo>
                    <a:cubicBezTo>
                      <a:pt x="305" y="2280"/>
                      <a:pt x="394" y="2236"/>
                      <a:pt x="483" y="2191"/>
                    </a:cubicBezTo>
                    <a:lnTo>
                      <a:pt x="664" y="2131"/>
                    </a:lnTo>
                    <a:lnTo>
                      <a:pt x="986" y="1970"/>
                    </a:lnTo>
                    <a:lnTo>
                      <a:pt x="1187" y="1870"/>
                    </a:lnTo>
                    <a:cubicBezTo>
                      <a:pt x="1287" y="1830"/>
                      <a:pt x="1388" y="1789"/>
                      <a:pt x="1488" y="1749"/>
                    </a:cubicBezTo>
                    <a:lnTo>
                      <a:pt x="1709" y="1669"/>
                    </a:lnTo>
                    <a:cubicBezTo>
                      <a:pt x="1810" y="1629"/>
                      <a:pt x="1890" y="1588"/>
                      <a:pt x="1990" y="1548"/>
                    </a:cubicBezTo>
                    <a:cubicBezTo>
                      <a:pt x="2131" y="1508"/>
                      <a:pt x="2272" y="1468"/>
                      <a:pt x="2412" y="1408"/>
                    </a:cubicBezTo>
                    <a:lnTo>
                      <a:pt x="2473" y="1388"/>
                    </a:lnTo>
                    <a:cubicBezTo>
                      <a:pt x="2633" y="1347"/>
                      <a:pt x="2794" y="1307"/>
                      <a:pt x="2955" y="1267"/>
                    </a:cubicBezTo>
                    <a:lnTo>
                      <a:pt x="3096" y="1227"/>
                    </a:lnTo>
                    <a:cubicBezTo>
                      <a:pt x="3216" y="1187"/>
                      <a:pt x="3317" y="1166"/>
                      <a:pt x="3437" y="1146"/>
                    </a:cubicBezTo>
                    <a:lnTo>
                      <a:pt x="3618" y="1106"/>
                    </a:lnTo>
                    <a:lnTo>
                      <a:pt x="3899" y="1046"/>
                    </a:lnTo>
                    <a:cubicBezTo>
                      <a:pt x="4080" y="1006"/>
                      <a:pt x="4261" y="986"/>
                      <a:pt x="4442" y="945"/>
                    </a:cubicBezTo>
                    <a:lnTo>
                      <a:pt x="4542" y="925"/>
                    </a:lnTo>
                    <a:cubicBezTo>
                      <a:pt x="4763" y="905"/>
                      <a:pt x="4985" y="885"/>
                      <a:pt x="5185" y="865"/>
                    </a:cubicBezTo>
                    <a:lnTo>
                      <a:pt x="5407" y="845"/>
                    </a:lnTo>
                    <a:cubicBezTo>
                      <a:pt x="5527" y="845"/>
                      <a:pt x="5648" y="825"/>
                      <a:pt x="5788" y="825"/>
                    </a:cubicBezTo>
                    <a:lnTo>
                      <a:pt x="7577" y="825"/>
                    </a:lnTo>
                    <a:lnTo>
                      <a:pt x="7838" y="845"/>
                    </a:lnTo>
                    <a:lnTo>
                      <a:pt x="8119" y="865"/>
                    </a:lnTo>
                    <a:lnTo>
                      <a:pt x="8401" y="905"/>
                    </a:lnTo>
                    <a:lnTo>
                      <a:pt x="8682" y="925"/>
                    </a:lnTo>
                    <a:lnTo>
                      <a:pt x="8983" y="966"/>
                    </a:lnTo>
                    <a:cubicBezTo>
                      <a:pt x="9064" y="966"/>
                      <a:pt x="9164" y="1006"/>
                      <a:pt x="9245" y="1006"/>
                    </a:cubicBezTo>
                    <a:lnTo>
                      <a:pt x="9546" y="1066"/>
                    </a:lnTo>
                    <a:lnTo>
                      <a:pt x="9807" y="1106"/>
                    </a:lnTo>
                    <a:lnTo>
                      <a:pt x="10129" y="1166"/>
                    </a:lnTo>
                    <a:lnTo>
                      <a:pt x="10370" y="1227"/>
                    </a:lnTo>
                    <a:lnTo>
                      <a:pt x="10691" y="1287"/>
                    </a:lnTo>
                    <a:lnTo>
                      <a:pt x="10953" y="1347"/>
                    </a:lnTo>
                    <a:lnTo>
                      <a:pt x="11294" y="1428"/>
                    </a:lnTo>
                    <a:lnTo>
                      <a:pt x="11515" y="1488"/>
                    </a:lnTo>
                    <a:lnTo>
                      <a:pt x="11877" y="1588"/>
                    </a:lnTo>
                    <a:lnTo>
                      <a:pt x="12078" y="1649"/>
                    </a:lnTo>
                    <a:lnTo>
                      <a:pt x="12219" y="1689"/>
                    </a:lnTo>
                    <a:cubicBezTo>
                      <a:pt x="12520" y="1789"/>
                      <a:pt x="12822" y="1890"/>
                      <a:pt x="13123" y="1990"/>
                    </a:cubicBezTo>
                    <a:lnTo>
                      <a:pt x="13203" y="2031"/>
                    </a:lnTo>
                    <a:cubicBezTo>
                      <a:pt x="13505" y="2131"/>
                      <a:pt x="13806" y="2252"/>
                      <a:pt x="14108" y="2372"/>
                    </a:cubicBezTo>
                    <a:lnTo>
                      <a:pt x="14288" y="2432"/>
                    </a:lnTo>
                    <a:cubicBezTo>
                      <a:pt x="14590" y="2553"/>
                      <a:pt x="14891" y="2694"/>
                      <a:pt x="15173" y="2814"/>
                    </a:cubicBezTo>
                    <a:lnTo>
                      <a:pt x="15333" y="2895"/>
                    </a:lnTo>
                    <a:cubicBezTo>
                      <a:pt x="15655" y="3015"/>
                      <a:pt x="15956" y="3176"/>
                      <a:pt x="16258" y="3317"/>
                    </a:cubicBezTo>
                    <a:lnTo>
                      <a:pt x="16278" y="3317"/>
                    </a:lnTo>
                    <a:cubicBezTo>
                      <a:pt x="16599" y="3477"/>
                      <a:pt x="16901" y="3638"/>
                      <a:pt x="17222" y="3799"/>
                    </a:cubicBezTo>
                    <a:lnTo>
                      <a:pt x="17403" y="3899"/>
                    </a:lnTo>
                    <a:lnTo>
                      <a:pt x="18127" y="4301"/>
                    </a:lnTo>
                    <a:lnTo>
                      <a:pt x="18468" y="4522"/>
                    </a:lnTo>
                    <a:cubicBezTo>
                      <a:pt x="18790" y="4703"/>
                      <a:pt x="19091" y="4884"/>
                      <a:pt x="19413" y="5085"/>
                    </a:cubicBezTo>
                    <a:lnTo>
                      <a:pt x="19493" y="5125"/>
                    </a:lnTo>
                    <a:cubicBezTo>
                      <a:pt x="19815" y="5326"/>
                      <a:pt x="20136" y="5547"/>
                      <a:pt x="20478" y="5768"/>
                    </a:cubicBezTo>
                    <a:lnTo>
                      <a:pt x="20518" y="5808"/>
                    </a:lnTo>
                    <a:cubicBezTo>
                      <a:pt x="20860" y="6050"/>
                      <a:pt x="21221" y="6291"/>
                      <a:pt x="21563" y="6552"/>
                    </a:cubicBezTo>
                    <a:lnTo>
                      <a:pt x="21704" y="6652"/>
                    </a:lnTo>
                    <a:lnTo>
                      <a:pt x="21985" y="6853"/>
                    </a:lnTo>
                    <a:lnTo>
                      <a:pt x="22306" y="7115"/>
                    </a:lnTo>
                    <a:lnTo>
                      <a:pt x="22568" y="7315"/>
                    </a:lnTo>
                    <a:lnTo>
                      <a:pt x="22889" y="7577"/>
                    </a:lnTo>
                    <a:lnTo>
                      <a:pt x="23211" y="7818"/>
                    </a:lnTo>
                    <a:lnTo>
                      <a:pt x="23512" y="8059"/>
                    </a:lnTo>
                    <a:lnTo>
                      <a:pt x="23813" y="8320"/>
                    </a:lnTo>
                    <a:lnTo>
                      <a:pt x="24115" y="8581"/>
                    </a:lnTo>
                    <a:lnTo>
                      <a:pt x="24517" y="8923"/>
                    </a:lnTo>
                    <a:lnTo>
                      <a:pt x="24738" y="9124"/>
                    </a:lnTo>
                    <a:cubicBezTo>
                      <a:pt x="24919" y="9285"/>
                      <a:pt x="25100" y="9446"/>
                      <a:pt x="25280" y="9606"/>
                    </a:cubicBezTo>
                    <a:lnTo>
                      <a:pt x="25361" y="9687"/>
                    </a:lnTo>
                    <a:cubicBezTo>
                      <a:pt x="25582" y="9888"/>
                      <a:pt x="25803" y="10109"/>
                      <a:pt x="26024" y="10310"/>
                    </a:cubicBezTo>
                    <a:lnTo>
                      <a:pt x="26225" y="10490"/>
                    </a:lnTo>
                    <a:lnTo>
                      <a:pt x="26687" y="10953"/>
                    </a:lnTo>
                    <a:lnTo>
                      <a:pt x="26908" y="11154"/>
                    </a:lnTo>
                    <a:cubicBezTo>
                      <a:pt x="27109" y="11355"/>
                      <a:pt x="27310" y="11576"/>
                      <a:pt x="27511" y="11777"/>
                    </a:cubicBezTo>
                    <a:cubicBezTo>
                      <a:pt x="27551" y="11817"/>
                      <a:pt x="27611" y="11877"/>
                      <a:pt x="27652" y="11917"/>
                    </a:cubicBezTo>
                    <a:cubicBezTo>
                      <a:pt x="27913" y="12178"/>
                      <a:pt x="28134" y="12420"/>
                      <a:pt x="28375" y="12701"/>
                    </a:cubicBezTo>
                    <a:lnTo>
                      <a:pt x="28516" y="12842"/>
                    </a:lnTo>
                    <a:cubicBezTo>
                      <a:pt x="28837" y="13183"/>
                      <a:pt x="29139" y="13545"/>
                      <a:pt x="29460" y="13887"/>
                    </a:cubicBezTo>
                    <a:lnTo>
                      <a:pt x="29520" y="13967"/>
                    </a:lnTo>
                    <a:cubicBezTo>
                      <a:pt x="29842" y="14349"/>
                      <a:pt x="30163" y="14710"/>
                      <a:pt x="30465" y="15092"/>
                    </a:cubicBezTo>
                    <a:lnTo>
                      <a:pt x="30505" y="15153"/>
                    </a:lnTo>
                    <a:cubicBezTo>
                      <a:pt x="30726" y="15414"/>
                      <a:pt x="30967" y="15695"/>
                      <a:pt x="31188" y="15976"/>
                    </a:cubicBezTo>
                    <a:lnTo>
                      <a:pt x="31369" y="16218"/>
                    </a:lnTo>
                    <a:cubicBezTo>
                      <a:pt x="31550" y="16439"/>
                      <a:pt x="31711" y="16660"/>
                      <a:pt x="31872" y="16881"/>
                    </a:cubicBezTo>
                    <a:lnTo>
                      <a:pt x="32052" y="17122"/>
                    </a:lnTo>
                    <a:cubicBezTo>
                      <a:pt x="32273" y="17403"/>
                      <a:pt x="32474" y="17705"/>
                      <a:pt x="32695" y="17986"/>
                    </a:cubicBezTo>
                    <a:lnTo>
                      <a:pt x="32796" y="18127"/>
                    </a:lnTo>
                    <a:cubicBezTo>
                      <a:pt x="32977" y="18368"/>
                      <a:pt x="33158" y="18649"/>
                      <a:pt x="33338" y="18910"/>
                    </a:cubicBezTo>
                    <a:cubicBezTo>
                      <a:pt x="33399" y="18991"/>
                      <a:pt x="33459" y="19071"/>
                      <a:pt x="33519" y="19171"/>
                    </a:cubicBezTo>
                    <a:cubicBezTo>
                      <a:pt x="33700" y="19413"/>
                      <a:pt x="33861" y="19674"/>
                      <a:pt x="34022" y="19915"/>
                    </a:cubicBezTo>
                    <a:lnTo>
                      <a:pt x="34162" y="20116"/>
                    </a:lnTo>
                    <a:cubicBezTo>
                      <a:pt x="34363" y="20417"/>
                      <a:pt x="34564" y="20739"/>
                      <a:pt x="34765" y="21060"/>
                    </a:cubicBezTo>
                    <a:lnTo>
                      <a:pt x="34906" y="21281"/>
                    </a:lnTo>
                    <a:lnTo>
                      <a:pt x="35388" y="22045"/>
                    </a:lnTo>
                    <a:lnTo>
                      <a:pt x="35549" y="22326"/>
                    </a:lnTo>
                    <a:cubicBezTo>
                      <a:pt x="35750" y="22648"/>
                      <a:pt x="35931" y="22969"/>
                      <a:pt x="36132" y="23311"/>
                    </a:cubicBezTo>
                    <a:lnTo>
                      <a:pt x="37538" y="22487"/>
                    </a:lnTo>
                    <a:cubicBezTo>
                      <a:pt x="37357" y="22146"/>
                      <a:pt x="37157" y="21824"/>
                      <a:pt x="36956" y="21502"/>
                    </a:cubicBezTo>
                    <a:lnTo>
                      <a:pt x="36795" y="21221"/>
                    </a:lnTo>
                    <a:cubicBezTo>
                      <a:pt x="36634" y="20980"/>
                      <a:pt x="36493" y="20719"/>
                      <a:pt x="36333" y="20478"/>
                    </a:cubicBezTo>
                    <a:cubicBezTo>
                      <a:pt x="36272" y="20397"/>
                      <a:pt x="36232" y="20317"/>
                      <a:pt x="36172" y="20237"/>
                    </a:cubicBezTo>
                    <a:cubicBezTo>
                      <a:pt x="35971" y="19915"/>
                      <a:pt x="35770" y="19614"/>
                      <a:pt x="35569" y="19292"/>
                    </a:cubicBezTo>
                    <a:lnTo>
                      <a:pt x="35448" y="19111"/>
                    </a:lnTo>
                    <a:lnTo>
                      <a:pt x="34946" y="18348"/>
                    </a:lnTo>
                    <a:lnTo>
                      <a:pt x="34765" y="18086"/>
                    </a:lnTo>
                    <a:cubicBezTo>
                      <a:pt x="34584" y="17825"/>
                      <a:pt x="34404" y="17564"/>
                      <a:pt x="34203" y="17303"/>
                    </a:cubicBezTo>
                    <a:cubicBezTo>
                      <a:pt x="34182" y="17262"/>
                      <a:pt x="34142" y="17222"/>
                      <a:pt x="34122" y="17182"/>
                    </a:cubicBezTo>
                    <a:cubicBezTo>
                      <a:pt x="33901" y="16881"/>
                      <a:pt x="33680" y="16579"/>
                      <a:pt x="33459" y="16298"/>
                    </a:cubicBezTo>
                    <a:cubicBezTo>
                      <a:pt x="33399" y="16218"/>
                      <a:pt x="33338" y="16137"/>
                      <a:pt x="33278" y="16057"/>
                    </a:cubicBezTo>
                    <a:cubicBezTo>
                      <a:pt x="33117" y="15836"/>
                      <a:pt x="32937" y="15615"/>
                      <a:pt x="32776" y="15394"/>
                    </a:cubicBezTo>
                    <a:lnTo>
                      <a:pt x="32595" y="15173"/>
                    </a:lnTo>
                    <a:cubicBezTo>
                      <a:pt x="32374" y="14891"/>
                      <a:pt x="32153" y="14610"/>
                      <a:pt x="31932" y="14329"/>
                    </a:cubicBezTo>
                    <a:lnTo>
                      <a:pt x="31932" y="14309"/>
                    </a:lnTo>
                    <a:lnTo>
                      <a:pt x="31892" y="14268"/>
                    </a:lnTo>
                    <a:cubicBezTo>
                      <a:pt x="31590" y="13907"/>
                      <a:pt x="31269" y="13525"/>
                      <a:pt x="30947" y="13163"/>
                    </a:cubicBezTo>
                    <a:lnTo>
                      <a:pt x="30887" y="13083"/>
                    </a:lnTo>
                    <a:cubicBezTo>
                      <a:pt x="30585" y="12721"/>
                      <a:pt x="30264" y="12379"/>
                      <a:pt x="29942" y="12038"/>
                    </a:cubicBezTo>
                    <a:lnTo>
                      <a:pt x="29862" y="11937"/>
                    </a:lnTo>
                    <a:lnTo>
                      <a:pt x="29802" y="11877"/>
                    </a:lnTo>
                    <a:cubicBezTo>
                      <a:pt x="29561" y="11616"/>
                      <a:pt x="29320" y="11355"/>
                      <a:pt x="29078" y="11113"/>
                    </a:cubicBezTo>
                    <a:lnTo>
                      <a:pt x="28938" y="10953"/>
                    </a:lnTo>
                    <a:cubicBezTo>
                      <a:pt x="28737" y="10752"/>
                      <a:pt x="28536" y="10551"/>
                      <a:pt x="28335" y="10350"/>
                    </a:cubicBezTo>
                    <a:lnTo>
                      <a:pt x="28214" y="10229"/>
                    </a:lnTo>
                    <a:lnTo>
                      <a:pt x="28114" y="10129"/>
                    </a:lnTo>
                    <a:cubicBezTo>
                      <a:pt x="27973" y="9988"/>
                      <a:pt x="27812" y="9827"/>
                      <a:pt x="27652" y="9687"/>
                    </a:cubicBezTo>
                    <a:lnTo>
                      <a:pt x="27451" y="9486"/>
                    </a:lnTo>
                    <a:cubicBezTo>
                      <a:pt x="27230" y="9285"/>
                      <a:pt x="27009" y="9084"/>
                      <a:pt x="26788" y="8883"/>
                    </a:cubicBezTo>
                    <a:lnTo>
                      <a:pt x="26707" y="8803"/>
                    </a:lnTo>
                    <a:lnTo>
                      <a:pt x="26165" y="8320"/>
                    </a:lnTo>
                    <a:lnTo>
                      <a:pt x="25944" y="8119"/>
                    </a:lnTo>
                    <a:cubicBezTo>
                      <a:pt x="25823" y="7999"/>
                      <a:pt x="25682" y="7878"/>
                      <a:pt x="25542" y="7758"/>
                    </a:cubicBezTo>
                    <a:lnTo>
                      <a:pt x="25481" y="7717"/>
                    </a:lnTo>
                    <a:lnTo>
                      <a:pt x="25260" y="7516"/>
                    </a:lnTo>
                    <a:lnTo>
                      <a:pt x="24939" y="7255"/>
                    </a:lnTo>
                    <a:lnTo>
                      <a:pt x="24637" y="7014"/>
                    </a:lnTo>
                    <a:lnTo>
                      <a:pt x="24336" y="6773"/>
                    </a:lnTo>
                    <a:lnTo>
                      <a:pt x="24256" y="6693"/>
                    </a:lnTo>
                    <a:lnTo>
                      <a:pt x="24014" y="6512"/>
                    </a:lnTo>
                    <a:lnTo>
                      <a:pt x="23733" y="6311"/>
                    </a:lnTo>
                    <a:lnTo>
                      <a:pt x="23412" y="6050"/>
                    </a:lnTo>
                    <a:lnTo>
                      <a:pt x="23130" y="5849"/>
                    </a:lnTo>
                    <a:lnTo>
                      <a:pt x="23070" y="5808"/>
                    </a:lnTo>
                    <a:lnTo>
                      <a:pt x="22990" y="5748"/>
                    </a:lnTo>
                    <a:cubicBezTo>
                      <a:pt x="22648" y="5487"/>
                      <a:pt x="22306" y="5246"/>
                      <a:pt x="21965" y="5005"/>
                    </a:cubicBezTo>
                    <a:lnTo>
                      <a:pt x="21925" y="4984"/>
                    </a:lnTo>
                    <a:cubicBezTo>
                      <a:pt x="21583" y="4763"/>
                      <a:pt x="21261" y="4542"/>
                      <a:pt x="20940" y="4321"/>
                    </a:cubicBezTo>
                    <a:lnTo>
                      <a:pt x="20860" y="4281"/>
                    </a:lnTo>
                    <a:lnTo>
                      <a:pt x="20819" y="4261"/>
                    </a:lnTo>
                    <a:cubicBezTo>
                      <a:pt x="20518" y="4060"/>
                      <a:pt x="20196" y="3859"/>
                      <a:pt x="19875" y="3678"/>
                    </a:cubicBezTo>
                    <a:lnTo>
                      <a:pt x="19795" y="3618"/>
                    </a:lnTo>
                    <a:lnTo>
                      <a:pt x="19533" y="3477"/>
                    </a:lnTo>
                    <a:cubicBezTo>
                      <a:pt x="19292" y="3337"/>
                      <a:pt x="19051" y="3196"/>
                      <a:pt x="18810" y="3075"/>
                    </a:cubicBezTo>
                    <a:lnTo>
                      <a:pt x="18729" y="3035"/>
                    </a:lnTo>
                    <a:lnTo>
                      <a:pt x="18629" y="2975"/>
                    </a:lnTo>
                    <a:cubicBezTo>
                      <a:pt x="18307" y="2814"/>
                      <a:pt x="18006" y="2633"/>
                      <a:pt x="17685" y="2493"/>
                    </a:cubicBezTo>
                    <a:lnTo>
                      <a:pt x="17664" y="2493"/>
                    </a:lnTo>
                    <a:cubicBezTo>
                      <a:pt x="17363" y="2332"/>
                      <a:pt x="17062" y="2191"/>
                      <a:pt x="16760" y="2051"/>
                    </a:cubicBezTo>
                    <a:lnTo>
                      <a:pt x="16660" y="2010"/>
                    </a:lnTo>
                    <a:lnTo>
                      <a:pt x="16599" y="1990"/>
                    </a:lnTo>
                    <a:cubicBezTo>
                      <a:pt x="16298" y="1850"/>
                      <a:pt x="15997" y="1729"/>
                      <a:pt x="15695" y="1609"/>
                    </a:cubicBezTo>
                    <a:lnTo>
                      <a:pt x="15615" y="1568"/>
                    </a:lnTo>
                    <a:lnTo>
                      <a:pt x="15534" y="1528"/>
                    </a:lnTo>
                    <a:cubicBezTo>
                      <a:pt x="15213" y="1408"/>
                      <a:pt x="14911" y="1307"/>
                      <a:pt x="14610" y="1187"/>
                    </a:cubicBezTo>
                    <a:lnTo>
                      <a:pt x="14590" y="1187"/>
                    </a:lnTo>
                    <a:lnTo>
                      <a:pt x="14530" y="1166"/>
                    </a:lnTo>
                    <a:cubicBezTo>
                      <a:pt x="14228" y="1066"/>
                      <a:pt x="13927" y="966"/>
                      <a:pt x="13625" y="885"/>
                    </a:cubicBezTo>
                    <a:lnTo>
                      <a:pt x="13545" y="845"/>
                    </a:lnTo>
                    <a:lnTo>
                      <a:pt x="13485" y="825"/>
                    </a:lnTo>
                    <a:lnTo>
                      <a:pt x="13284" y="765"/>
                    </a:lnTo>
                    <a:lnTo>
                      <a:pt x="12922" y="664"/>
                    </a:lnTo>
                    <a:lnTo>
                      <a:pt x="12701" y="604"/>
                    </a:lnTo>
                    <a:lnTo>
                      <a:pt x="12500" y="564"/>
                    </a:lnTo>
                    <a:lnTo>
                      <a:pt x="12359" y="523"/>
                    </a:lnTo>
                    <a:lnTo>
                      <a:pt x="12118" y="463"/>
                    </a:lnTo>
                    <a:lnTo>
                      <a:pt x="11777" y="403"/>
                    </a:lnTo>
                    <a:lnTo>
                      <a:pt x="11535" y="343"/>
                    </a:lnTo>
                    <a:lnTo>
                      <a:pt x="11395" y="322"/>
                    </a:lnTo>
                    <a:lnTo>
                      <a:pt x="11214" y="282"/>
                    </a:lnTo>
                    <a:lnTo>
                      <a:pt x="10973" y="242"/>
                    </a:lnTo>
                    <a:lnTo>
                      <a:pt x="10651" y="182"/>
                    </a:lnTo>
                    <a:lnTo>
                      <a:pt x="10390" y="142"/>
                    </a:lnTo>
                    <a:lnTo>
                      <a:pt x="10310" y="142"/>
                    </a:lnTo>
                    <a:lnTo>
                      <a:pt x="10109" y="122"/>
                    </a:lnTo>
                    <a:lnTo>
                      <a:pt x="9827" y="81"/>
                    </a:lnTo>
                    <a:lnTo>
                      <a:pt x="9526" y="41"/>
                    </a:lnTo>
                    <a:lnTo>
                      <a:pt x="9245" y="21"/>
                    </a:lnTo>
                    <a:lnTo>
                      <a:pt x="8983" y="21"/>
                    </a:lnTo>
                    <a:lnTo>
                      <a:pt x="8662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2" name="Google Shape;1102;p30"/>
          <p:cNvGrpSpPr/>
          <p:nvPr/>
        </p:nvGrpSpPr>
        <p:grpSpPr>
          <a:xfrm>
            <a:off x="7129460" y="1108716"/>
            <a:ext cx="434139" cy="389047"/>
            <a:chOff x="3047875" y="2232525"/>
            <a:chExt cx="938475" cy="841000"/>
          </a:xfrm>
        </p:grpSpPr>
        <p:sp>
          <p:nvSpPr>
            <p:cNvPr id="1103" name="Google Shape;1103;p30"/>
            <p:cNvSpPr/>
            <p:nvPr/>
          </p:nvSpPr>
          <p:spPr>
            <a:xfrm>
              <a:off x="3395025" y="2885725"/>
              <a:ext cx="206500" cy="187800"/>
            </a:xfrm>
            <a:custGeom>
              <a:avLst/>
              <a:gdLst/>
              <a:ahLst/>
              <a:cxnLst/>
              <a:rect l="l" t="t" r="r" b="b"/>
              <a:pathLst>
                <a:path w="8260" h="7512" extrusionOk="0">
                  <a:moveTo>
                    <a:pt x="1510" y="0"/>
                  </a:moveTo>
                  <a:cubicBezTo>
                    <a:pt x="966" y="0"/>
                    <a:pt x="456" y="122"/>
                    <a:pt x="1" y="378"/>
                  </a:cubicBezTo>
                  <a:lnTo>
                    <a:pt x="4120" y="7512"/>
                  </a:lnTo>
                  <a:lnTo>
                    <a:pt x="8260" y="5161"/>
                  </a:lnTo>
                  <a:cubicBezTo>
                    <a:pt x="7134" y="3191"/>
                    <a:pt x="5627" y="1664"/>
                    <a:pt x="4140" y="800"/>
                  </a:cubicBezTo>
                  <a:cubicBezTo>
                    <a:pt x="3233" y="280"/>
                    <a:pt x="2333" y="0"/>
                    <a:pt x="15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>
              <a:off x="3395525" y="2866525"/>
              <a:ext cx="241675" cy="148225"/>
            </a:xfrm>
            <a:custGeom>
              <a:avLst/>
              <a:gdLst/>
              <a:ahLst/>
              <a:cxnLst/>
              <a:rect l="l" t="t" r="r" b="b"/>
              <a:pathLst>
                <a:path w="9667" h="5929" extrusionOk="0">
                  <a:moveTo>
                    <a:pt x="2593" y="1"/>
                  </a:moveTo>
                  <a:cubicBezTo>
                    <a:pt x="2492" y="1"/>
                    <a:pt x="2392" y="41"/>
                    <a:pt x="2292" y="61"/>
                  </a:cubicBezTo>
                  <a:lnTo>
                    <a:pt x="2271" y="61"/>
                  </a:lnTo>
                  <a:lnTo>
                    <a:pt x="2131" y="81"/>
                  </a:lnTo>
                  <a:lnTo>
                    <a:pt x="2070" y="81"/>
                  </a:lnTo>
                  <a:cubicBezTo>
                    <a:pt x="2010" y="101"/>
                    <a:pt x="1950" y="121"/>
                    <a:pt x="1870" y="161"/>
                  </a:cubicBezTo>
                  <a:lnTo>
                    <a:pt x="1729" y="222"/>
                  </a:lnTo>
                  <a:lnTo>
                    <a:pt x="1648" y="242"/>
                  </a:lnTo>
                  <a:cubicBezTo>
                    <a:pt x="1568" y="282"/>
                    <a:pt x="1488" y="322"/>
                    <a:pt x="1427" y="362"/>
                  </a:cubicBezTo>
                  <a:lnTo>
                    <a:pt x="1" y="1186"/>
                  </a:lnTo>
                  <a:cubicBezTo>
                    <a:pt x="81" y="1146"/>
                    <a:pt x="161" y="1106"/>
                    <a:pt x="242" y="1066"/>
                  </a:cubicBezTo>
                  <a:lnTo>
                    <a:pt x="302" y="1046"/>
                  </a:lnTo>
                  <a:cubicBezTo>
                    <a:pt x="362" y="1005"/>
                    <a:pt x="403" y="985"/>
                    <a:pt x="463" y="965"/>
                  </a:cubicBezTo>
                  <a:cubicBezTo>
                    <a:pt x="523" y="965"/>
                    <a:pt x="604" y="925"/>
                    <a:pt x="684" y="905"/>
                  </a:cubicBezTo>
                  <a:lnTo>
                    <a:pt x="724" y="905"/>
                  </a:lnTo>
                  <a:cubicBezTo>
                    <a:pt x="784" y="885"/>
                    <a:pt x="845" y="885"/>
                    <a:pt x="905" y="865"/>
                  </a:cubicBezTo>
                  <a:cubicBezTo>
                    <a:pt x="1005" y="845"/>
                    <a:pt x="1106" y="825"/>
                    <a:pt x="1186" y="825"/>
                  </a:cubicBezTo>
                  <a:lnTo>
                    <a:pt x="1829" y="825"/>
                  </a:lnTo>
                  <a:lnTo>
                    <a:pt x="1970" y="845"/>
                  </a:lnTo>
                  <a:lnTo>
                    <a:pt x="2111" y="865"/>
                  </a:lnTo>
                  <a:lnTo>
                    <a:pt x="2211" y="885"/>
                  </a:lnTo>
                  <a:cubicBezTo>
                    <a:pt x="2271" y="885"/>
                    <a:pt x="2332" y="905"/>
                    <a:pt x="2372" y="905"/>
                  </a:cubicBezTo>
                  <a:lnTo>
                    <a:pt x="2472" y="925"/>
                  </a:lnTo>
                  <a:lnTo>
                    <a:pt x="2653" y="985"/>
                  </a:lnTo>
                  <a:lnTo>
                    <a:pt x="2734" y="1005"/>
                  </a:lnTo>
                  <a:lnTo>
                    <a:pt x="2975" y="1086"/>
                  </a:lnTo>
                  <a:lnTo>
                    <a:pt x="3035" y="1106"/>
                  </a:lnTo>
                  <a:lnTo>
                    <a:pt x="3236" y="1186"/>
                  </a:lnTo>
                  <a:lnTo>
                    <a:pt x="3336" y="1227"/>
                  </a:lnTo>
                  <a:cubicBezTo>
                    <a:pt x="3397" y="1247"/>
                    <a:pt x="3437" y="1267"/>
                    <a:pt x="3497" y="1287"/>
                  </a:cubicBezTo>
                  <a:lnTo>
                    <a:pt x="3598" y="1347"/>
                  </a:lnTo>
                  <a:lnTo>
                    <a:pt x="3758" y="1427"/>
                  </a:lnTo>
                  <a:lnTo>
                    <a:pt x="3859" y="1468"/>
                  </a:lnTo>
                  <a:cubicBezTo>
                    <a:pt x="3939" y="1508"/>
                    <a:pt x="4020" y="1568"/>
                    <a:pt x="4100" y="1608"/>
                  </a:cubicBezTo>
                  <a:lnTo>
                    <a:pt x="4321" y="1749"/>
                  </a:lnTo>
                  <a:lnTo>
                    <a:pt x="4401" y="1789"/>
                  </a:lnTo>
                  <a:cubicBezTo>
                    <a:pt x="4502" y="1809"/>
                    <a:pt x="4582" y="1849"/>
                    <a:pt x="4663" y="1910"/>
                  </a:cubicBezTo>
                  <a:lnTo>
                    <a:pt x="4743" y="1970"/>
                  </a:lnTo>
                  <a:cubicBezTo>
                    <a:pt x="4803" y="2010"/>
                    <a:pt x="4864" y="2050"/>
                    <a:pt x="4944" y="2111"/>
                  </a:cubicBezTo>
                  <a:lnTo>
                    <a:pt x="5065" y="2191"/>
                  </a:lnTo>
                  <a:lnTo>
                    <a:pt x="5205" y="2312"/>
                  </a:lnTo>
                  <a:cubicBezTo>
                    <a:pt x="5266" y="2352"/>
                    <a:pt x="5306" y="2392"/>
                    <a:pt x="5366" y="2452"/>
                  </a:cubicBezTo>
                  <a:cubicBezTo>
                    <a:pt x="5406" y="2492"/>
                    <a:pt x="5446" y="2513"/>
                    <a:pt x="5487" y="2553"/>
                  </a:cubicBezTo>
                  <a:cubicBezTo>
                    <a:pt x="5567" y="2613"/>
                    <a:pt x="5647" y="2693"/>
                    <a:pt x="5748" y="2774"/>
                  </a:cubicBezTo>
                  <a:lnTo>
                    <a:pt x="5768" y="2794"/>
                  </a:lnTo>
                  <a:cubicBezTo>
                    <a:pt x="5868" y="2894"/>
                    <a:pt x="5969" y="2995"/>
                    <a:pt x="6069" y="3095"/>
                  </a:cubicBezTo>
                  <a:lnTo>
                    <a:pt x="6150" y="3156"/>
                  </a:lnTo>
                  <a:cubicBezTo>
                    <a:pt x="6250" y="3256"/>
                    <a:pt x="6331" y="3357"/>
                    <a:pt x="6431" y="3457"/>
                  </a:cubicBezTo>
                  <a:lnTo>
                    <a:pt x="6511" y="3537"/>
                  </a:lnTo>
                  <a:cubicBezTo>
                    <a:pt x="6652" y="3678"/>
                    <a:pt x="6773" y="3839"/>
                    <a:pt x="6913" y="4000"/>
                  </a:cubicBezTo>
                  <a:lnTo>
                    <a:pt x="6994" y="4100"/>
                  </a:lnTo>
                  <a:cubicBezTo>
                    <a:pt x="7074" y="4201"/>
                    <a:pt x="7154" y="4301"/>
                    <a:pt x="7255" y="4422"/>
                  </a:cubicBezTo>
                  <a:lnTo>
                    <a:pt x="7315" y="4502"/>
                  </a:lnTo>
                  <a:cubicBezTo>
                    <a:pt x="7416" y="4643"/>
                    <a:pt x="7496" y="4763"/>
                    <a:pt x="7597" y="4904"/>
                  </a:cubicBezTo>
                  <a:cubicBezTo>
                    <a:pt x="7617" y="4944"/>
                    <a:pt x="7657" y="4984"/>
                    <a:pt x="7677" y="5004"/>
                  </a:cubicBezTo>
                  <a:cubicBezTo>
                    <a:pt x="7737" y="5125"/>
                    <a:pt x="7818" y="5225"/>
                    <a:pt x="7898" y="5346"/>
                  </a:cubicBezTo>
                  <a:lnTo>
                    <a:pt x="7978" y="5467"/>
                  </a:lnTo>
                  <a:cubicBezTo>
                    <a:pt x="8059" y="5627"/>
                    <a:pt x="8159" y="5768"/>
                    <a:pt x="8240" y="5929"/>
                  </a:cubicBezTo>
                  <a:lnTo>
                    <a:pt x="9666" y="5105"/>
                  </a:lnTo>
                  <a:cubicBezTo>
                    <a:pt x="9566" y="4944"/>
                    <a:pt x="9485" y="4803"/>
                    <a:pt x="9385" y="4643"/>
                  </a:cubicBezTo>
                  <a:lnTo>
                    <a:pt x="9305" y="4522"/>
                  </a:lnTo>
                  <a:cubicBezTo>
                    <a:pt x="9244" y="4401"/>
                    <a:pt x="9164" y="4301"/>
                    <a:pt x="9084" y="4180"/>
                  </a:cubicBezTo>
                  <a:lnTo>
                    <a:pt x="9023" y="4080"/>
                  </a:lnTo>
                  <a:cubicBezTo>
                    <a:pt x="8923" y="3939"/>
                    <a:pt x="8822" y="3799"/>
                    <a:pt x="8722" y="3678"/>
                  </a:cubicBezTo>
                  <a:lnTo>
                    <a:pt x="8662" y="3598"/>
                  </a:lnTo>
                  <a:lnTo>
                    <a:pt x="8420" y="3276"/>
                  </a:lnTo>
                  <a:lnTo>
                    <a:pt x="8360" y="3216"/>
                  </a:lnTo>
                  <a:cubicBezTo>
                    <a:pt x="8360" y="3216"/>
                    <a:pt x="8340" y="3196"/>
                    <a:pt x="8340" y="3176"/>
                  </a:cubicBezTo>
                  <a:cubicBezTo>
                    <a:pt x="8199" y="3015"/>
                    <a:pt x="8059" y="2854"/>
                    <a:pt x="7918" y="2714"/>
                  </a:cubicBezTo>
                  <a:lnTo>
                    <a:pt x="7898" y="2673"/>
                  </a:lnTo>
                  <a:lnTo>
                    <a:pt x="7838" y="2633"/>
                  </a:lnTo>
                  <a:cubicBezTo>
                    <a:pt x="7757" y="2533"/>
                    <a:pt x="7657" y="2432"/>
                    <a:pt x="7556" y="2332"/>
                  </a:cubicBezTo>
                  <a:lnTo>
                    <a:pt x="7516" y="2292"/>
                  </a:lnTo>
                  <a:cubicBezTo>
                    <a:pt x="7496" y="2271"/>
                    <a:pt x="7496" y="2271"/>
                    <a:pt x="7496" y="2271"/>
                  </a:cubicBezTo>
                  <a:cubicBezTo>
                    <a:pt x="7396" y="2171"/>
                    <a:pt x="7295" y="2070"/>
                    <a:pt x="7195" y="1970"/>
                  </a:cubicBezTo>
                  <a:lnTo>
                    <a:pt x="7154" y="1950"/>
                  </a:lnTo>
                  <a:lnTo>
                    <a:pt x="6913" y="1729"/>
                  </a:lnTo>
                  <a:lnTo>
                    <a:pt x="6893" y="1709"/>
                  </a:lnTo>
                  <a:lnTo>
                    <a:pt x="6773" y="1628"/>
                  </a:lnTo>
                  <a:lnTo>
                    <a:pt x="6632" y="1488"/>
                  </a:lnTo>
                  <a:lnTo>
                    <a:pt x="6612" y="1488"/>
                  </a:lnTo>
                  <a:lnTo>
                    <a:pt x="6471" y="1367"/>
                  </a:lnTo>
                  <a:lnTo>
                    <a:pt x="6351" y="1287"/>
                  </a:lnTo>
                  <a:lnTo>
                    <a:pt x="6351" y="1267"/>
                  </a:lnTo>
                  <a:lnTo>
                    <a:pt x="6150" y="1146"/>
                  </a:lnTo>
                  <a:lnTo>
                    <a:pt x="6089" y="1106"/>
                  </a:lnTo>
                  <a:lnTo>
                    <a:pt x="5828" y="925"/>
                  </a:lnTo>
                  <a:lnTo>
                    <a:pt x="5768" y="885"/>
                  </a:lnTo>
                  <a:cubicBezTo>
                    <a:pt x="5708" y="845"/>
                    <a:pt x="5647" y="825"/>
                    <a:pt x="5587" y="784"/>
                  </a:cubicBezTo>
                  <a:lnTo>
                    <a:pt x="5547" y="764"/>
                  </a:lnTo>
                  <a:lnTo>
                    <a:pt x="5346" y="644"/>
                  </a:lnTo>
                  <a:lnTo>
                    <a:pt x="5306" y="624"/>
                  </a:lnTo>
                  <a:lnTo>
                    <a:pt x="5205" y="563"/>
                  </a:lnTo>
                  <a:lnTo>
                    <a:pt x="5125" y="523"/>
                  </a:lnTo>
                  <a:lnTo>
                    <a:pt x="5045" y="483"/>
                  </a:lnTo>
                  <a:lnTo>
                    <a:pt x="4944" y="443"/>
                  </a:lnTo>
                  <a:lnTo>
                    <a:pt x="4884" y="423"/>
                  </a:lnTo>
                  <a:lnTo>
                    <a:pt x="4763" y="362"/>
                  </a:lnTo>
                  <a:lnTo>
                    <a:pt x="4683" y="322"/>
                  </a:lnTo>
                  <a:lnTo>
                    <a:pt x="4643" y="322"/>
                  </a:lnTo>
                  <a:lnTo>
                    <a:pt x="4462" y="242"/>
                  </a:lnTo>
                  <a:lnTo>
                    <a:pt x="4422" y="242"/>
                  </a:lnTo>
                  <a:cubicBezTo>
                    <a:pt x="4341" y="202"/>
                    <a:pt x="4261" y="182"/>
                    <a:pt x="4160" y="161"/>
                  </a:cubicBezTo>
                  <a:lnTo>
                    <a:pt x="4080" y="141"/>
                  </a:lnTo>
                  <a:lnTo>
                    <a:pt x="3939" y="101"/>
                  </a:lnTo>
                  <a:lnTo>
                    <a:pt x="3899" y="101"/>
                  </a:lnTo>
                  <a:cubicBezTo>
                    <a:pt x="3879" y="101"/>
                    <a:pt x="3839" y="81"/>
                    <a:pt x="3799" y="61"/>
                  </a:cubicBezTo>
                  <a:lnTo>
                    <a:pt x="3698" y="41"/>
                  </a:lnTo>
                  <a:lnTo>
                    <a:pt x="3658" y="41"/>
                  </a:lnTo>
                  <a:lnTo>
                    <a:pt x="3537" y="21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55C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0"/>
            <p:cNvSpPr/>
            <p:nvPr/>
          </p:nvSpPr>
          <p:spPr>
            <a:xfrm>
              <a:off x="3219700" y="2565650"/>
              <a:ext cx="558150" cy="408925"/>
            </a:xfrm>
            <a:custGeom>
              <a:avLst/>
              <a:gdLst/>
              <a:ahLst/>
              <a:cxnLst/>
              <a:rect l="l" t="t" r="r" b="b"/>
              <a:pathLst>
                <a:path w="22326" h="16357" extrusionOk="0">
                  <a:moveTo>
                    <a:pt x="4071" y="0"/>
                  </a:moveTo>
                  <a:cubicBezTo>
                    <a:pt x="2605" y="0"/>
                    <a:pt x="1228" y="330"/>
                    <a:pt x="0" y="1024"/>
                  </a:cubicBezTo>
                  <a:lnTo>
                    <a:pt x="4220" y="8338"/>
                  </a:lnTo>
                  <a:cubicBezTo>
                    <a:pt x="4973" y="7910"/>
                    <a:pt x="5820" y="7707"/>
                    <a:pt x="6724" y="7707"/>
                  </a:cubicBezTo>
                  <a:cubicBezTo>
                    <a:pt x="8111" y="7707"/>
                    <a:pt x="9632" y="8186"/>
                    <a:pt x="11153" y="9062"/>
                  </a:cubicBezTo>
                  <a:cubicBezTo>
                    <a:pt x="13665" y="10509"/>
                    <a:pt x="16177" y="13061"/>
                    <a:pt x="18086" y="16356"/>
                  </a:cubicBezTo>
                  <a:lnTo>
                    <a:pt x="22326" y="13925"/>
                  </a:lnTo>
                  <a:cubicBezTo>
                    <a:pt x="19272" y="8620"/>
                    <a:pt x="15232" y="4500"/>
                    <a:pt x="11173" y="2169"/>
                  </a:cubicBezTo>
                  <a:cubicBezTo>
                    <a:pt x="8737" y="763"/>
                    <a:pt x="6300" y="0"/>
                    <a:pt x="4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0"/>
            <p:cNvSpPr/>
            <p:nvPr/>
          </p:nvSpPr>
          <p:spPr>
            <a:xfrm>
              <a:off x="3219700" y="2545525"/>
              <a:ext cx="593825" cy="368250"/>
            </a:xfrm>
            <a:custGeom>
              <a:avLst/>
              <a:gdLst/>
              <a:ahLst/>
              <a:cxnLst/>
              <a:rect l="l" t="t" r="r" b="b"/>
              <a:pathLst>
                <a:path w="23753" h="14730" extrusionOk="0">
                  <a:moveTo>
                    <a:pt x="5185" y="0"/>
                  </a:moveTo>
                  <a:cubicBezTo>
                    <a:pt x="5004" y="0"/>
                    <a:pt x="4843" y="20"/>
                    <a:pt x="4662" y="40"/>
                  </a:cubicBezTo>
                  <a:lnTo>
                    <a:pt x="4602" y="40"/>
                  </a:lnTo>
                  <a:lnTo>
                    <a:pt x="4482" y="60"/>
                  </a:lnTo>
                  <a:cubicBezTo>
                    <a:pt x="4321" y="80"/>
                    <a:pt x="4160" y="101"/>
                    <a:pt x="3979" y="121"/>
                  </a:cubicBezTo>
                  <a:lnTo>
                    <a:pt x="3839" y="141"/>
                  </a:lnTo>
                  <a:cubicBezTo>
                    <a:pt x="3818" y="141"/>
                    <a:pt x="3778" y="141"/>
                    <a:pt x="3758" y="161"/>
                  </a:cubicBezTo>
                  <a:cubicBezTo>
                    <a:pt x="3618" y="181"/>
                    <a:pt x="3517" y="221"/>
                    <a:pt x="3356" y="261"/>
                  </a:cubicBezTo>
                  <a:lnTo>
                    <a:pt x="3236" y="281"/>
                  </a:lnTo>
                  <a:cubicBezTo>
                    <a:pt x="3035" y="342"/>
                    <a:pt x="2854" y="402"/>
                    <a:pt x="2673" y="462"/>
                  </a:cubicBezTo>
                  <a:lnTo>
                    <a:pt x="2633" y="482"/>
                  </a:lnTo>
                  <a:lnTo>
                    <a:pt x="2573" y="482"/>
                  </a:lnTo>
                  <a:cubicBezTo>
                    <a:pt x="2392" y="563"/>
                    <a:pt x="2191" y="643"/>
                    <a:pt x="2010" y="723"/>
                  </a:cubicBezTo>
                  <a:lnTo>
                    <a:pt x="1990" y="744"/>
                  </a:lnTo>
                  <a:cubicBezTo>
                    <a:pt x="1789" y="824"/>
                    <a:pt x="1608" y="924"/>
                    <a:pt x="1407" y="1025"/>
                  </a:cubicBezTo>
                  <a:lnTo>
                    <a:pt x="0" y="1849"/>
                  </a:lnTo>
                  <a:cubicBezTo>
                    <a:pt x="181" y="1748"/>
                    <a:pt x="382" y="1648"/>
                    <a:pt x="563" y="1567"/>
                  </a:cubicBezTo>
                  <a:lnTo>
                    <a:pt x="603" y="1547"/>
                  </a:lnTo>
                  <a:cubicBezTo>
                    <a:pt x="784" y="1467"/>
                    <a:pt x="965" y="1387"/>
                    <a:pt x="1166" y="1306"/>
                  </a:cubicBezTo>
                  <a:lnTo>
                    <a:pt x="1206" y="1286"/>
                  </a:lnTo>
                  <a:cubicBezTo>
                    <a:pt x="1407" y="1226"/>
                    <a:pt x="1608" y="1166"/>
                    <a:pt x="1809" y="1105"/>
                  </a:cubicBezTo>
                  <a:lnTo>
                    <a:pt x="1950" y="1085"/>
                  </a:lnTo>
                  <a:cubicBezTo>
                    <a:pt x="2110" y="1045"/>
                    <a:pt x="2271" y="1005"/>
                    <a:pt x="2432" y="965"/>
                  </a:cubicBezTo>
                  <a:lnTo>
                    <a:pt x="2573" y="945"/>
                  </a:lnTo>
                  <a:cubicBezTo>
                    <a:pt x="2733" y="924"/>
                    <a:pt x="2894" y="904"/>
                    <a:pt x="3075" y="884"/>
                  </a:cubicBezTo>
                  <a:lnTo>
                    <a:pt x="3196" y="884"/>
                  </a:lnTo>
                  <a:cubicBezTo>
                    <a:pt x="3376" y="864"/>
                    <a:pt x="3577" y="844"/>
                    <a:pt x="3778" y="844"/>
                  </a:cubicBezTo>
                  <a:lnTo>
                    <a:pt x="4261" y="844"/>
                  </a:lnTo>
                  <a:lnTo>
                    <a:pt x="4662" y="864"/>
                  </a:lnTo>
                  <a:cubicBezTo>
                    <a:pt x="4783" y="864"/>
                    <a:pt x="4904" y="864"/>
                    <a:pt x="5024" y="884"/>
                  </a:cubicBezTo>
                  <a:cubicBezTo>
                    <a:pt x="5125" y="904"/>
                    <a:pt x="5245" y="904"/>
                    <a:pt x="5366" y="924"/>
                  </a:cubicBezTo>
                  <a:cubicBezTo>
                    <a:pt x="5486" y="924"/>
                    <a:pt x="5607" y="945"/>
                    <a:pt x="5748" y="965"/>
                  </a:cubicBezTo>
                  <a:lnTo>
                    <a:pt x="6069" y="1025"/>
                  </a:lnTo>
                  <a:cubicBezTo>
                    <a:pt x="6190" y="1045"/>
                    <a:pt x="6330" y="1085"/>
                    <a:pt x="6471" y="1105"/>
                  </a:cubicBezTo>
                  <a:lnTo>
                    <a:pt x="6752" y="1166"/>
                  </a:lnTo>
                  <a:cubicBezTo>
                    <a:pt x="6913" y="1206"/>
                    <a:pt x="7074" y="1266"/>
                    <a:pt x="7255" y="1306"/>
                  </a:cubicBezTo>
                  <a:lnTo>
                    <a:pt x="7456" y="1367"/>
                  </a:lnTo>
                  <a:cubicBezTo>
                    <a:pt x="7697" y="1427"/>
                    <a:pt x="7918" y="1507"/>
                    <a:pt x="8159" y="1588"/>
                  </a:cubicBezTo>
                  <a:lnTo>
                    <a:pt x="8300" y="1648"/>
                  </a:lnTo>
                  <a:cubicBezTo>
                    <a:pt x="8481" y="1708"/>
                    <a:pt x="8681" y="1789"/>
                    <a:pt x="8862" y="1849"/>
                  </a:cubicBezTo>
                  <a:lnTo>
                    <a:pt x="9103" y="1969"/>
                  </a:lnTo>
                  <a:cubicBezTo>
                    <a:pt x="9264" y="2030"/>
                    <a:pt x="9425" y="2090"/>
                    <a:pt x="9566" y="2170"/>
                  </a:cubicBezTo>
                  <a:lnTo>
                    <a:pt x="9847" y="2291"/>
                  </a:lnTo>
                  <a:cubicBezTo>
                    <a:pt x="9988" y="2351"/>
                    <a:pt x="10128" y="2432"/>
                    <a:pt x="10289" y="2512"/>
                  </a:cubicBezTo>
                  <a:lnTo>
                    <a:pt x="10550" y="2653"/>
                  </a:lnTo>
                  <a:cubicBezTo>
                    <a:pt x="10771" y="2773"/>
                    <a:pt x="10992" y="2874"/>
                    <a:pt x="11193" y="3014"/>
                  </a:cubicBezTo>
                  <a:cubicBezTo>
                    <a:pt x="11414" y="3135"/>
                    <a:pt x="11595" y="3235"/>
                    <a:pt x="11796" y="3356"/>
                  </a:cubicBezTo>
                  <a:lnTo>
                    <a:pt x="11997" y="3476"/>
                  </a:lnTo>
                  <a:cubicBezTo>
                    <a:pt x="12198" y="3617"/>
                    <a:pt x="12439" y="3758"/>
                    <a:pt x="12680" y="3939"/>
                  </a:cubicBezTo>
                  <a:lnTo>
                    <a:pt x="12841" y="4039"/>
                  </a:lnTo>
                  <a:cubicBezTo>
                    <a:pt x="13022" y="4180"/>
                    <a:pt x="13223" y="4300"/>
                    <a:pt x="13404" y="4441"/>
                  </a:cubicBezTo>
                  <a:lnTo>
                    <a:pt x="13725" y="4682"/>
                  </a:lnTo>
                  <a:cubicBezTo>
                    <a:pt x="13866" y="4803"/>
                    <a:pt x="14007" y="4903"/>
                    <a:pt x="14147" y="5024"/>
                  </a:cubicBezTo>
                  <a:cubicBezTo>
                    <a:pt x="14288" y="5124"/>
                    <a:pt x="14409" y="5245"/>
                    <a:pt x="14549" y="5345"/>
                  </a:cubicBezTo>
                  <a:lnTo>
                    <a:pt x="14891" y="5627"/>
                  </a:lnTo>
                  <a:cubicBezTo>
                    <a:pt x="15152" y="5848"/>
                    <a:pt x="15373" y="6049"/>
                    <a:pt x="15614" y="6270"/>
                  </a:cubicBezTo>
                  <a:lnTo>
                    <a:pt x="15675" y="6310"/>
                  </a:lnTo>
                  <a:cubicBezTo>
                    <a:pt x="15956" y="6571"/>
                    <a:pt x="16217" y="6832"/>
                    <a:pt x="16478" y="7094"/>
                  </a:cubicBezTo>
                  <a:cubicBezTo>
                    <a:pt x="16699" y="7295"/>
                    <a:pt x="16900" y="7495"/>
                    <a:pt x="17101" y="7717"/>
                  </a:cubicBezTo>
                  <a:lnTo>
                    <a:pt x="17202" y="7817"/>
                  </a:lnTo>
                  <a:cubicBezTo>
                    <a:pt x="17362" y="7998"/>
                    <a:pt x="17543" y="8179"/>
                    <a:pt x="17704" y="8360"/>
                  </a:cubicBezTo>
                  <a:lnTo>
                    <a:pt x="18006" y="8701"/>
                  </a:lnTo>
                  <a:cubicBezTo>
                    <a:pt x="18126" y="8842"/>
                    <a:pt x="18247" y="8982"/>
                    <a:pt x="18367" y="9123"/>
                  </a:cubicBezTo>
                  <a:cubicBezTo>
                    <a:pt x="18508" y="9264"/>
                    <a:pt x="18568" y="9364"/>
                    <a:pt x="18669" y="9465"/>
                  </a:cubicBezTo>
                  <a:cubicBezTo>
                    <a:pt x="18809" y="9646"/>
                    <a:pt x="18970" y="9826"/>
                    <a:pt x="19111" y="10007"/>
                  </a:cubicBezTo>
                  <a:lnTo>
                    <a:pt x="19251" y="10168"/>
                  </a:lnTo>
                  <a:cubicBezTo>
                    <a:pt x="19432" y="10429"/>
                    <a:pt x="19633" y="10670"/>
                    <a:pt x="19834" y="10932"/>
                  </a:cubicBezTo>
                  <a:lnTo>
                    <a:pt x="19955" y="11092"/>
                  </a:lnTo>
                  <a:cubicBezTo>
                    <a:pt x="20115" y="11314"/>
                    <a:pt x="20256" y="11535"/>
                    <a:pt x="20417" y="11756"/>
                  </a:cubicBezTo>
                  <a:lnTo>
                    <a:pt x="20558" y="11957"/>
                  </a:lnTo>
                  <a:cubicBezTo>
                    <a:pt x="20759" y="12218"/>
                    <a:pt x="20939" y="12499"/>
                    <a:pt x="21120" y="12760"/>
                  </a:cubicBezTo>
                  <a:cubicBezTo>
                    <a:pt x="21140" y="12801"/>
                    <a:pt x="21181" y="12841"/>
                    <a:pt x="21201" y="12881"/>
                  </a:cubicBezTo>
                  <a:cubicBezTo>
                    <a:pt x="21361" y="13142"/>
                    <a:pt x="21522" y="13383"/>
                    <a:pt x="21663" y="13624"/>
                  </a:cubicBezTo>
                  <a:lnTo>
                    <a:pt x="21803" y="13845"/>
                  </a:lnTo>
                  <a:cubicBezTo>
                    <a:pt x="21984" y="14147"/>
                    <a:pt x="22165" y="14428"/>
                    <a:pt x="22326" y="14730"/>
                  </a:cubicBezTo>
                  <a:lnTo>
                    <a:pt x="23753" y="13906"/>
                  </a:lnTo>
                  <a:cubicBezTo>
                    <a:pt x="23572" y="13604"/>
                    <a:pt x="23411" y="13323"/>
                    <a:pt x="23230" y="13042"/>
                  </a:cubicBezTo>
                  <a:lnTo>
                    <a:pt x="23090" y="12801"/>
                  </a:lnTo>
                  <a:cubicBezTo>
                    <a:pt x="22929" y="12559"/>
                    <a:pt x="22768" y="12298"/>
                    <a:pt x="22607" y="12057"/>
                  </a:cubicBezTo>
                  <a:cubicBezTo>
                    <a:pt x="22587" y="12017"/>
                    <a:pt x="22567" y="11977"/>
                    <a:pt x="22527" y="11936"/>
                  </a:cubicBezTo>
                  <a:cubicBezTo>
                    <a:pt x="22346" y="11675"/>
                    <a:pt x="22165" y="11394"/>
                    <a:pt x="21984" y="11133"/>
                  </a:cubicBezTo>
                  <a:lnTo>
                    <a:pt x="21844" y="10932"/>
                  </a:lnTo>
                  <a:cubicBezTo>
                    <a:pt x="21683" y="10711"/>
                    <a:pt x="21522" y="10490"/>
                    <a:pt x="21361" y="10269"/>
                  </a:cubicBezTo>
                  <a:lnTo>
                    <a:pt x="21241" y="10108"/>
                  </a:lnTo>
                  <a:cubicBezTo>
                    <a:pt x="21040" y="9847"/>
                    <a:pt x="20859" y="9605"/>
                    <a:pt x="20658" y="9344"/>
                  </a:cubicBezTo>
                  <a:cubicBezTo>
                    <a:pt x="20618" y="9284"/>
                    <a:pt x="20578" y="9244"/>
                    <a:pt x="20517" y="9183"/>
                  </a:cubicBezTo>
                  <a:lnTo>
                    <a:pt x="20276" y="8862"/>
                  </a:lnTo>
                  <a:lnTo>
                    <a:pt x="20095" y="8641"/>
                  </a:lnTo>
                  <a:lnTo>
                    <a:pt x="19814" y="8299"/>
                  </a:lnTo>
                  <a:lnTo>
                    <a:pt x="19432" y="7877"/>
                  </a:lnTo>
                  <a:lnTo>
                    <a:pt x="19131" y="7536"/>
                  </a:lnTo>
                  <a:cubicBezTo>
                    <a:pt x="19091" y="7495"/>
                    <a:pt x="19050" y="7435"/>
                    <a:pt x="18990" y="7395"/>
                  </a:cubicBezTo>
                  <a:cubicBezTo>
                    <a:pt x="18870" y="7254"/>
                    <a:pt x="18749" y="7134"/>
                    <a:pt x="18628" y="6993"/>
                  </a:cubicBezTo>
                  <a:lnTo>
                    <a:pt x="18528" y="6893"/>
                  </a:lnTo>
                  <a:cubicBezTo>
                    <a:pt x="18347" y="6692"/>
                    <a:pt x="18166" y="6511"/>
                    <a:pt x="17985" y="6330"/>
                  </a:cubicBezTo>
                  <a:cubicBezTo>
                    <a:pt x="17965" y="6310"/>
                    <a:pt x="17945" y="6290"/>
                    <a:pt x="17905" y="6270"/>
                  </a:cubicBezTo>
                  <a:cubicBezTo>
                    <a:pt x="17644" y="6008"/>
                    <a:pt x="17383" y="5747"/>
                    <a:pt x="17101" y="5486"/>
                  </a:cubicBezTo>
                  <a:lnTo>
                    <a:pt x="17041" y="5446"/>
                  </a:lnTo>
                  <a:cubicBezTo>
                    <a:pt x="16800" y="5225"/>
                    <a:pt x="16559" y="5004"/>
                    <a:pt x="16338" y="4803"/>
                  </a:cubicBezTo>
                  <a:lnTo>
                    <a:pt x="16297" y="4783"/>
                  </a:lnTo>
                  <a:lnTo>
                    <a:pt x="15996" y="4521"/>
                  </a:lnTo>
                  <a:cubicBezTo>
                    <a:pt x="15855" y="4401"/>
                    <a:pt x="15715" y="4300"/>
                    <a:pt x="15574" y="4180"/>
                  </a:cubicBezTo>
                  <a:lnTo>
                    <a:pt x="15534" y="4140"/>
                  </a:lnTo>
                  <a:cubicBezTo>
                    <a:pt x="15413" y="4039"/>
                    <a:pt x="15273" y="3959"/>
                    <a:pt x="15152" y="3858"/>
                  </a:cubicBezTo>
                  <a:lnTo>
                    <a:pt x="14851" y="3617"/>
                  </a:lnTo>
                  <a:lnTo>
                    <a:pt x="14810" y="3577"/>
                  </a:lnTo>
                  <a:cubicBezTo>
                    <a:pt x="14630" y="3456"/>
                    <a:pt x="14449" y="3336"/>
                    <a:pt x="14268" y="3195"/>
                  </a:cubicBezTo>
                  <a:lnTo>
                    <a:pt x="14127" y="3095"/>
                  </a:lnTo>
                  <a:lnTo>
                    <a:pt x="14107" y="3095"/>
                  </a:lnTo>
                  <a:cubicBezTo>
                    <a:pt x="13886" y="2934"/>
                    <a:pt x="13665" y="2793"/>
                    <a:pt x="13424" y="2633"/>
                  </a:cubicBezTo>
                  <a:lnTo>
                    <a:pt x="13404" y="2633"/>
                  </a:lnTo>
                  <a:lnTo>
                    <a:pt x="13203" y="2512"/>
                  </a:lnTo>
                  <a:cubicBezTo>
                    <a:pt x="13062" y="2411"/>
                    <a:pt x="12922" y="2331"/>
                    <a:pt x="12761" y="2231"/>
                  </a:cubicBezTo>
                  <a:lnTo>
                    <a:pt x="12620" y="2150"/>
                  </a:lnTo>
                  <a:cubicBezTo>
                    <a:pt x="12439" y="2050"/>
                    <a:pt x="12278" y="1949"/>
                    <a:pt x="12118" y="1869"/>
                  </a:cubicBezTo>
                  <a:lnTo>
                    <a:pt x="11957" y="1789"/>
                  </a:lnTo>
                  <a:lnTo>
                    <a:pt x="11696" y="1648"/>
                  </a:lnTo>
                  <a:lnTo>
                    <a:pt x="11475" y="1527"/>
                  </a:lnTo>
                  <a:lnTo>
                    <a:pt x="11254" y="1427"/>
                  </a:lnTo>
                  <a:lnTo>
                    <a:pt x="10972" y="1306"/>
                  </a:lnTo>
                  <a:lnTo>
                    <a:pt x="10832" y="1226"/>
                  </a:lnTo>
                  <a:cubicBezTo>
                    <a:pt x="10731" y="1186"/>
                    <a:pt x="10631" y="1145"/>
                    <a:pt x="10510" y="1105"/>
                  </a:cubicBezTo>
                  <a:lnTo>
                    <a:pt x="10269" y="1005"/>
                  </a:lnTo>
                  <a:lnTo>
                    <a:pt x="10189" y="965"/>
                  </a:lnTo>
                  <a:lnTo>
                    <a:pt x="9706" y="784"/>
                  </a:lnTo>
                  <a:lnTo>
                    <a:pt x="9566" y="723"/>
                  </a:lnTo>
                  <a:lnTo>
                    <a:pt x="9546" y="723"/>
                  </a:lnTo>
                  <a:cubicBezTo>
                    <a:pt x="9325" y="663"/>
                    <a:pt x="9124" y="583"/>
                    <a:pt x="8903" y="523"/>
                  </a:cubicBezTo>
                  <a:lnTo>
                    <a:pt x="8862" y="523"/>
                  </a:lnTo>
                  <a:lnTo>
                    <a:pt x="8661" y="462"/>
                  </a:lnTo>
                  <a:cubicBezTo>
                    <a:pt x="8521" y="422"/>
                    <a:pt x="8380" y="382"/>
                    <a:pt x="8259" y="362"/>
                  </a:cubicBezTo>
                  <a:lnTo>
                    <a:pt x="8179" y="342"/>
                  </a:lnTo>
                  <a:lnTo>
                    <a:pt x="7898" y="281"/>
                  </a:lnTo>
                  <a:cubicBezTo>
                    <a:pt x="7797" y="261"/>
                    <a:pt x="7697" y="221"/>
                    <a:pt x="7596" y="201"/>
                  </a:cubicBezTo>
                  <a:lnTo>
                    <a:pt x="7476" y="181"/>
                  </a:lnTo>
                  <a:cubicBezTo>
                    <a:pt x="7375" y="161"/>
                    <a:pt x="7275" y="161"/>
                    <a:pt x="7154" y="141"/>
                  </a:cubicBezTo>
                  <a:cubicBezTo>
                    <a:pt x="7054" y="121"/>
                    <a:pt x="6993" y="101"/>
                    <a:pt x="6913" y="101"/>
                  </a:cubicBezTo>
                  <a:lnTo>
                    <a:pt x="6772" y="80"/>
                  </a:lnTo>
                  <a:lnTo>
                    <a:pt x="6431" y="40"/>
                  </a:lnTo>
                  <a:lnTo>
                    <a:pt x="6210" y="20"/>
                  </a:lnTo>
                  <a:lnTo>
                    <a:pt x="6089" y="20"/>
                  </a:lnTo>
                  <a:cubicBezTo>
                    <a:pt x="5949" y="20"/>
                    <a:pt x="5808" y="20"/>
                    <a:pt x="5687" y="0"/>
                  </a:cubicBezTo>
                  <a:close/>
                </a:path>
              </a:pathLst>
            </a:custGeom>
            <a:solidFill>
              <a:srgbClr val="55C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>
              <a:off x="3047875" y="2251400"/>
              <a:ext cx="903800" cy="624200"/>
            </a:xfrm>
            <a:custGeom>
              <a:avLst/>
              <a:gdLst/>
              <a:ahLst/>
              <a:cxnLst/>
              <a:rect l="l" t="t" r="r" b="b"/>
              <a:pathLst>
                <a:path w="36152" h="24968" extrusionOk="0">
                  <a:moveTo>
                    <a:pt x="6604" y="0"/>
                  </a:moveTo>
                  <a:cubicBezTo>
                    <a:pt x="4220" y="0"/>
                    <a:pt x="1986" y="541"/>
                    <a:pt x="1" y="1677"/>
                  </a:cubicBezTo>
                  <a:lnTo>
                    <a:pt x="4221" y="8992"/>
                  </a:lnTo>
                  <a:cubicBezTo>
                    <a:pt x="5739" y="8121"/>
                    <a:pt x="7452" y="7707"/>
                    <a:pt x="9278" y="7707"/>
                  </a:cubicBezTo>
                  <a:cubicBezTo>
                    <a:pt x="12044" y="7707"/>
                    <a:pt x="15073" y="8656"/>
                    <a:pt x="18086" y="10399"/>
                  </a:cubicBezTo>
                  <a:cubicBezTo>
                    <a:pt x="23090" y="13292"/>
                    <a:pt x="28094" y="18376"/>
                    <a:pt x="31892" y="24967"/>
                  </a:cubicBezTo>
                  <a:lnTo>
                    <a:pt x="36152" y="22556"/>
                  </a:lnTo>
                  <a:cubicBezTo>
                    <a:pt x="31168" y="13935"/>
                    <a:pt x="24637" y="7304"/>
                    <a:pt x="18086" y="3506"/>
                  </a:cubicBezTo>
                  <a:cubicBezTo>
                    <a:pt x="14145" y="1233"/>
                    <a:pt x="10204" y="0"/>
                    <a:pt x="6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>
              <a:off x="3047875" y="2232525"/>
              <a:ext cx="938475" cy="582800"/>
            </a:xfrm>
            <a:custGeom>
              <a:avLst/>
              <a:gdLst/>
              <a:ahLst/>
              <a:cxnLst/>
              <a:rect l="l" t="t" r="r" b="b"/>
              <a:pathLst>
                <a:path w="37539" h="23312" extrusionOk="0">
                  <a:moveTo>
                    <a:pt x="216" y="2328"/>
                  </a:moveTo>
                  <a:cubicBezTo>
                    <a:pt x="145" y="2367"/>
                    <a:pt x="73" y="2408"/>
                    <a:pt x="1" y="2453"/>
                  </a:cubicBezTo>
                  <a:lnTo>
                    <a:pt x="216" y="2328"/>
                  </a:lnTo>
                  <a:close/>
                  <a:moveTo>
                    <a:pt x="7215" y="1"/>
                  </a:moveTo>
                  <a:lnTo>
                    <a:pt x="6813" y="41"/>
                  </a:lnTo>
                  <a:lnTo>
                    <a:pt x="6612" y="41"/>
                  </a:lnTo>
                  <a:cubicBezTo>
                    <a:pt x="6391" y="61"/>
                    <a:pt x="6170" y="81"/>
                    <a:pt x="5949" y="122"/>
                  </a:cubicBezTo>
                  <a:lnTo>
                    <a:pt x="5869" y="122"/>
                  </a:lnTo>
                  <a:cubicBezTo>
                    <a:pt x="5688" y="162"/>
                    <a:pt x="5487" y="182"/>
                    <a:pt x="5306" y="222"/>
                  </a:cubicBezTo>
                  <a:lnTo>
                    <a:pt x="5226" y="242"/>
                  </a:lnTo>
                  <a:lnTo>
                    <a:pt x="5045" y="282"/>
                  </a:lnTo>
                  <a:lnTo>
                    <a:pt x="4844" y="322"/>
                  </a:lnTo>
                  <a:lnTo>
                    <a:pt x="4522" y="403"/>
                  </a:lnTo>
                  <a:lnTo>
                    <a:pt x="4362" y="443"/>
                  </a:lnTo>
                  <a:cubicBezTo>
                    <a:pt x="4201" y="483"/>
                    <a:pt x="4040" y="523"/>
                    <a:pt x="3879" y="584"/>
                  </a:cubicBezTo>
                  <a:lnTo>
                    <a:pt x="3839" y="584"/>
                  </a:lnTo>
                  <a:cubicBezTo>
                    <a:pt x="3698" y="624"/>
                    <a:pt x="3578" y="664"/>
                    <a:pt x="3457" y="724"/>
                  </a:cubicBezTo>
                  <a:lnTo>
                    <a:pt x="3417" y="724"/>
                  </a:lnTo>
                  <a:lnTo>
                    <a:pt x="3116" y="845"/>
                  </a:lnTo>
                  <a:lnTo>
                    <a:pt x="2895" y="925"/>
                  </a:lnTo>
                  <a:cubicBezTo>
                    <a:pt x="2794" y="966"/>
                    <a:pt x="2694" y="1006"/>
                    <a:pt x="2613" y="1046"/>
                  </a:cubicBezTo>
                  <a:lnTo>
                    <a:pt x="2392" y="1146"/>
                  </a:lnTo>
                  <a:lnTo>
                    <a:pt x="2071" y="1287"/>
                  </a:lnTo>
                  <a:cubicBezTo>
                    <a:pt x="2031" y="1327"/>
                    <a:pt x="1970" y="1347"/>
                    <a:pt x="1910" y="1388"/>
                  </a:cubicBezTo>
                  <a:cubicBezTo>
                    <a:pt x="1749" y="1468"/>
                    <a:pt x="1588" y="1548"/>
                    <a:pt x="1428" y="1629"/>
                  </a:cubicBezTo>
                  <a:lnTo>
                    <a:pt x="216" y="2328"/>
                  </a:lnTo>
                  <a:lnTo>
                    <a:pt x="216" y="2328"/>
                  </a:lnTo>
                  <a:cubicBezTo>
                    <a:pt x="305" y="2280"/>
                    <a:pt x="394" y="2236"/>
                    <a:pt x="483" y="2191"/>
                  </a:cubicBezTo>
                  <a:lnTo>
                    <a:pt x="664" y="2131"/>
                  </a:lnTo>
                  <a:lnTo>
                    <a:pt x="986" y="1970"/>
                  </a:lnTo>
                  <a:lnTo>
                    <a:pt x="1187" y="1870"/>
                  </a:lnTo>
                  <a:cubicBezTo>
                    <a:pt x="1287" y="1830"/>
                    <a:pt x="1388" y="1789"/>
                    <a:pt x="1488" y="1749"/>
                  </a:cubicBezTo>
                  <a:lnTo>
                    <a:pt x="1709" y="1669"/>
                  </a:lnTo>
                  <a:cubicBezTo>
                    <a:pt x="1810" y="1629"/>
                    <a:pt x="1890" y="1588"/>
                    <a:pt x="1990" y="1548"/>
                  </a:cubicBezTo>
                  <a:cubicBezTo>
                    <a:pt x="2131" y="1508"/>
                    <a:pt x="2272" y="1468"/>
                    <a:pt x="2412" y="1408"/>
                  </a:cubicBezTo>
                  <a:lnTo>
                    <a:pt x="2473" y="1388"/>
                  </a:lnTo>
                  <a:cubicBezTo>
                    <a:pt x="2633" y="1347"/>
                    <a:pt x="2794" y="1307"/>
                    <a:pt x="2955" y="1267"/>
                  </a:cubicBezTo>
                  <a:lnTo>
                    <a:pt x="3096" y="1227"/>
                  </a:lnTo>
                  <a:cubicBezTo>
                    <a:pt x="3216" y="1187"/>
                    <a:pt x="3317" y="1166"/>
                    <a:pt x="3437" y="1146"/>
                  </a:cubicBezTo>
                  <a:lnTo>
                    <a:pt x="3618" y="1106"/>
                  </a:lnTo>
                  <a:lnTo>
                    <a:pt x="3899" y="1046"/>
                  </a:lnTo>
                  <a:cubicBezTo>
                    <a:pt x="4080" y="1006"/>
                    <a:pt x="4261" y="986"/>
                    <a:pt x="4442" y="945"/>
                  </a:cubicBezTo>
                  <a:lnTo>
                    <a:pt x="4542" y="925"/>
                  </a:lnTo>
                  <a:cubicBezTo>
                    <a:pt x="4763" y="905"/>
                    <a:pt x="4985" y="885"/>
                    <a:pt x="5185" y="865"/>
                  </a:cubicBezTo>
                  <a:lnTo>
                    <a:pt x="5407" y="845"/>
                  </a:lnTo>
                  <a:cubicBezTo>
                    <a:pt x="5527" y="845"/>
                    <a:pt x="5648" y="825"/>
                    <a:pt x="5788" y="825"/>
                  </a:cubicBezTo>
                  <a:lnTo>
                    <a:pt x="7577" y="825"/>
                  </a:lnTo>
                  <a:lnTo>
                    <a:pt x="7838" y="845"/>
                  </a:lnTo>
                  <a:lnTo>
                    <a:pt x="8119" y="865"/>
                  </a:lnTo>
                  <a:lnTo>
                    <a:pt x="8401" y="905"/>
                  </a:lnTo>
                  <a:lnTo>
                    <a:pt x="8682" y="925"/>
                  </a:lnTo>
                  <a:lnTo>
                    <a:pt x="8983" y="966"/>
                  </a:lnTo>
                  <a:cubicBezTo>
                    <a:pt x="9064" y="966"/>
                    <a:pt x="9164" y="1006"/>
                    <a:pt x="9245" y="1006"/>
                  </a:cubicBezTo>
                  <a:lnTo>
                    <a:pt x="9546" y="1066"/>
                  </a:lnTo>
                  <a:lnTo>
                    <a:pt x="9807" y="1106"/>
                  </a:lnTo>
                  <a:lnTo>
                    <a:pt x="10129" y="1166"/>
                  </a:lnTo>
                  <a:lnTo>
                    <a:pt x="10370" y="1227"/>
                  </a:lnTo>
                  <a:lnTo>
                    <a:pt x="10691" y="1287"/>
                  </a:lnTo>
                  <a:lnTo>
                    <a:pt x="10953" y="1347"/>
                  </a:lnTo>
                  <a:lnTo>
                    <a:pt x="11294" y="1428"/>
                  </a:lnTo>
                  <a:lnTo>
                    <a:pt x="11515" y="1488"/>
                  </a:lnTo>
                  <a:lnTo>
                    <a:pt x="11877" y="1588"/>
                  </a:lnTo>
                  <a:lnTo>
                    <a:pt x="12078" y="1649"/>
                  </a:lnTo>
                  <a:lnTo>
                    <a:pt x="12219" y="1689"/>
                  </a:lnTo>
                  <a:cubicBezTo>
                    <a:pt x="12520" y="1789"/>
                    <a:pt x="12822" y="1890"/>
                    <a:pt x="13123" y="1990"/>
                  </a:cubicBezTo>
                  <a:lnTo>
                    <a:pt x="13203" y="2031"/>
                  </a:lnTo>
                  <a:cubicBezTo>
                    <a:pt x="13505" y="2131"/>
                    <a:pt x="13806" y="2252"/>
                    <a:pt x="14108" y="2372"/>
                  </a:cubicBezTo>
                  <a:lnTo>
                    <a:pt x="14288" y="2432"/>
                  </a:lnTo>
                  <a:cubicBezTo>
                    <a:pt x="14590" y="2553"/>
                    <a:pt x="14891" y="2694"/>
                    <a:pt x="15173" y="2814"/>
                  </a:cubicBezTo>
                  <a:lnTo>
                    <a:pt x="15333" y="2895"/>
                  </a:lnTo>
                  <a:cubicBezTo>
                    <a:pt x="15655" y="3015"/>
                    <a:pt x="15956" y="3176"/>
                    <a:pt x="16258" y="3317"/>
                  </a:cubicBezTo>
                  <a:lnTo>
                    <a:pt x="16278" y="3317"/>
                  </a:lnTo>
                  <a:cubicBezTo>
                    <a:pt x="16599" y="3477"/>
                    <a:pt x="16901" y="3638"/>
                    <a:pt x="17222" y="3799"/>
                  </a:cubicBezTo>
                  <a:lnTo>
                    <a:pt x="17403" y="3899"/>
                  </a:lnTo>
                  <a:lnTo>
                    <a:pt x="18127" y="4301"/>
                  </a:lnTo>
                  <a:lnTo>
                    <a:pt x="18468" y="4522"/>
                  </a:lnTo>
                  <a:cubicBezTo>
                    <a:pt x="18790" y="4703"/>
                    <a:pt x="19091" y="4884"/>
                    <a:pt x="19413" y="5085"/>
                  </a:cubicBezTo>
                  <a:lnTo>
                    <a:pt x="19493" y="5125"/>
                  </a:lnTo>
                  <a:cubicBezTo>
                    <a:pt x="19815" y="5326"/>
                    <a:pt x="20136" y="5547"/>
                    <a:pt x="20478" y="5768"/>
                  </a:cubicBezTo>
                  <a:lnTo>
                    <a:pt x="20518" y="5808"/>
                  </a:lnTo>
                  <a:cubicBezTo>
                    <a:pt x="20860" y="6050"/>
                    <a:pt x="21221" y="6291"/>
                    <a:pt x="21563" y="6552"/>
                  </a:cubicBezTo>
                  <a:lnTo>
                    <a:pt x="21704" y="6652"/>
                  </a:lnTo>
                  <a:lnTo>
                    <a:pt x="21985" y="6853"/>
                  </a:lnTo>
                  <a:lnTo>
                    <a:pt x="22306" y="7115"/>
                  </a:lnTo>
                  <a:lnTo>
                    <a:pt x="22568" y="7315"/>
                  </a:lnTo>
                  <a:lnTo>
                    <a:pt x="22889" y="7577"/>
                  </a:lnTo>
                  <a:lnTo>
                    <a:pt x="23211" y="7818"/>
                  </a:lnTo>
                  <a:lnTo>
                    <a:pt x="23512" y="8059"/>
                  </a:lnTo>
                  <a:lnTo>
                    <a:pt x="23813" y="8320"/>
                  </a:lnTo>
                  <a:lnTo>
                    <a:pt x="24115" y="8581"/>
                  </a:lnTo>
                  <a:lnTo>
                    <a:pt x="24517" y="8923"/>
                  </a:lnTo>
                  <a:lnTo>
                    <a:pt x="24738" y="9124"/>
                  </a:lnTo>
                  <a:cubicBezTo>
                    <a:pt x="24919" y="9285"/>
                    <a:pt x="25100" y="9446"/>
                    <a:pt x="25280" y="9606"/>
                  </a:cubicBezTo>
                  <a:lnTo>
                    <a:pt x="25361" y="9687"/>
                  </a:lnTo>
                  <a:cubicBezTo>
                    <a:pt x="25582" y="9888"/>
                    <a:pt x="25803" y="10109"/>
                    <a:pt x="26024" y="10310"/>
                  </a:cubicBezTo>
                  <a:lnTo>
                    <a:pt x="26225" y="10490"/>
                  </a:lnTo>
                  <a:lnTo>
                    <a:pt x="26687" y="10953"/>
                  </a:lnTo>
                  <a:lnTo>
                    <a:pt x="26908" y="11154"/>
                  </a:lnTo>
                  <a:cubicBezTo>
                    <a:pt x="27109" y="11355"/>
                    <a:pt x="27310" y="11576"/>
                    <a:pt x="27511" y="11777"/>
                  </a:cubicBezTo>
                  <a:cubicBezTo>
                    <a:pt x="27551" y="11817"/>
                    <a:pt x="27611" y="11877"/>
                    <a:pt x="27652" y="11917"/>
                  </a:cubicBezTo>
                  <a:cubicBezTo>
                    <a:pt x="27913" y="12178"/>
                    <a:pt x="28134" y="12420"/>
                    <a:pt x="28375" y="12701"/>
                  </a:cubicBezTo>
                  <a:lnTo>
                    <a:pt x="28516" y="12842"/>
                  </a:lnTo>
                  <a:cubicBezTo>
                    <a:pt x="28837" y="13183"/>
                    <a:pt x="29139" y="13545"/>
                    <a:pt x="29460" y="13887"/>
                  </a:cubicBezTo>
                  <a:lnTo>
                    <a:pt x="29520" y="13967"/>
                  </a:lnTo>
                  <a:cubicBezTo>
                    <a:pt x="29842" y="14349"/>
                    <a:pt x="30163" y="14710"/>
                    <a:pt x="30465" y="15092"/>
                  </a:cubicBezTo>
                  <a:lnTo>
                    <a:pt x="30505" y="15153"/>
                  </a:lnTo>
                  <a:cubicBezTo>
                    <a:pt x="30726" y="15414"/>
                    <a:pt x="30967" y="15695"/>
                    <a:pt x="31188" y="15976"/>
                  </a:cubicBezTo>
                  <a:lnTo>
                    <a:pt x="31369" y="16218"/>
                  </a:lnTo>
                  <a:cubicBezTo>
                    <a:pt x="31550" y="16439"/>
                    <a:pt x="31711" y="16660"/>
                    <a:pt x="31872" y="16881"/>
                  </a:cubicBezTo>
                  <a:lnTo>
                    <a:pt x="32052" y="17122"/>
                  </a:lnTo>
                  <a:cubicBezTo>
                    <a:pt x="32273" y="17403"/>
                    <a:pt x="32474" y="17705"/>
                    <a:pt x="32695" y="17986"/>
                  </a:cubicBezTo>
                  <a:lnTo>
                    <a:pt x="32796" y="18127"/>
                  </a:lnTo>
                  <a:cubicBezTo>
                    <a:pt x="32977" y="18368"/>
                    <a:pt x="33158" y="18649"/>
                    <a:pt x="33338" y="18910"/>
                  </a:cubicBezTo>
                  <a:cubicBezTo>
                    <a:pt x="33399" y="18991"/>
                    <a:pt x="33459" y="19071"/>
                    <a:pt x="33519" y="19171"/>
                  </a:cubicBezTo>
                  <a:cubicBezTo>
                    <a:pt x="33700" y="19413"/>
                    <a:pt x="33861" y="19674"/>
                    <a:pt x="34022" y="19915"/>
                  </a:cubicBezTo>
                  <a:lnTo>
                    <a:pt x="34162" y="20116"/>
                  </a:lnTo>
                  <a:cubicBezTo>
                    <a:pt x="34363" y="20417"/>
                    <a:pt x="34564" y="20739"/>
                    <a:pt x="34765" y="21060"/>
                  </a:cubicBezTo>
                  <a:lnTo>
                    <a:pt x="34906" y="21281"/>
                  </a:lnTo>
                  <a:lnTo>
                    <a:pt x="35388" y="22045"/>
                  </a:lnTo>
                  <a:lnTo>
                    <a:pt x="35549" y="22326"/>
                  </a:lnTo>
                  <a:cubicBezTo>
                    <a:pt x="35750" y="22648"/>
                    <a:pt x="35931" y="22969"/>
                    <a:pt x="36132" y="23311"/>
                  </a:cubicBezTo>
                  <a:lnTo>
                    <a:pt x="37538" y="22487"/>
                  </a:lnTo>
                  <a:cubicBezTo>
                    <a:pt x="37357" y="22146"/>
                    <a:pt x="37157" y="21824"/>
                    <a:pt x="36956" y="21502"/>
                  </a:cubicBezTo>
                  <a:lnTo>
                    <a:pt x="36795" y="21221"/>
                  </a:lnTo>
                  <a:cubicBezTo>
                    <a:pt x="36634" y="20980"/>
                    <a:pt x="36493" y="20719"/>
                    <a:pt x="36333" y="20478"/>
                  </a:cubicBezTo>
                  <a:cubicBezTo>
                    <a:pt x="36272" y="20397"/>
                    <a:pt x="36232" y="20317"/>
                    <a:pt x="36172" y="20237"/>
                  </a:cubicBezTo>
                  <a:cubicBezTo>
                    <a:pt x="35971" y="19915"/>
                    <a:pt x="35770" y="19614"/>
                    <a:pt x="35569" y="19292"/>
                  </a:cubicBezTo>
                  <a:lnTo>
                    <a:pt x="35448" y="19111"/>
                  </a:lnTo>
                  <a:lnTo>
                    <a:pt x="34946" y="18348"/>
                  </a:lnTo>
                  <a:lnTo>
                    <a:pt x="34765" y="18086"/>
                  </a:lnTo>
                  <a:cubicBezTo>
                    <a:pt x="34584" y="17825"/>
                    <a:pt x="34404" y="17564"/>
                    <a:pt x="34203" y="17303"/>
                  </a:cubicBezTo>
                  <a:cubicBezTo>
                    <a:pt x="34182" y="17262"/>
                    <a:pt x="34142" y="17222"/>
                    <a:pt x="34122" y="17182"/>
                  </a:cubicBezTo>
                  <a:cubicBezTo>
                    <a:pt x="33901" y="16881"/>
                    <a:pt x="33680" y="16579"/>
                    <a:pt x="33459" y="16298"/>
                  </a:cubicBezTo>
                  <a:cubicBezTo>
                    <a:pt x="33399" y="16218"/>
                    <a:pt x="33338" y="16137"/>
                    <a:pt x="33278" y="16057"/>
                  </a:cubicBezTo>
                  <a:cubicBezTo>
                    <a:pt x="33117" y="15836"/>
                    <a:pt x="32937" y="15615"/>
                    <a:pt x="32776" y="15394"/>
                  </a:cubicBezTo>
                  <a:lnTo>
                    <a:pt x="32595" y="15173"/>
                  </a:lnTo>
                  <a:cubicBezTo>
                    <a:pt x="32374" y="14891"/>
                    <a:pt x="32153" y="14610"/>
                    <a:pt x="31932" y="14329"/>
                  </a:cubicBezTo>
                  <a:lnTo>
                    <a:pt x="31932" y="14309"/>
                  </a:lnTo>
                  <a:lnTo>
                    <a:pt x="31892" y="14268"/>
                  </a:lnTo>
                  <a:cubicBezTo>
                    <a:pt x="31590" y="13907"/>
                    <a:pt x="31269" y="13525"/>
                    <a:pt x="30947" y="13163"/>
                  </a:cubicBezTo>
                  <a:lnTo>
                    <a:pt x="30887" y="13083"/>
                  </a:lnTo>
                  <a:cubicBezTo>
                    <a:pt x="30585" y="12721"/>
                    <a:pt x="30264" y="12379"/>
                    <a:pt x="29942" y="12038"/>
                  </a:cubicBezTo>
                  <a:lnTo>
                    <a:pt x="29862" y="11937"/>
                  </a:lnTo>
                  <a:lnTo>
                    <a:pt x="29802" y="11877"/>
                  </a:lnTo>
                  <a:cubicBezTo>
                    <a:pt x="29561" y="11616"/>
                    <a:pt x="29320" y="11355"/>
                    <a:pt x="29078" y="11113"/>
                  </a:cubicBezTo>
                  <a:lnTo>
                    <a:pt x="28938" y="10953"/>
                  </a:lnTo>
                  <a:cubicBezTo>
                    <a:pt x="28737" y="10752"/>
                    <a:pt x="28536" y="10551"/>
                    <a:pt x="28335" y="10350"/>
                  </a:cubicBezTo>
                  <a:lnTo>
                    <a:pt x="28214" y="10229"/>
                  </a:lnTo>
                  <a:lnTo>
                    <a:pt x="28114" y="10129"/>
                  </a:lnTo>
                  <a:cubicBezTo>
                    <a:pt x="27973" y="9988"/>
                    <a:pt x="27812" y="9827"/>
                    <a:pt x="27652" y="9687"/>
                  </a:cubicBezTo>
                  <a:lnTo>
                    <a:pt x="27451" y="9486"/>
                  </a:lnTo>
                  <a:cubicBezTo>
                    <a:pt x="27230" y="9285"/>
                    <a:pt x="27009" y="9084"/>
                    <a:pt x="26788" y="8883"/>
                  </a:cubicBezTo>
                  <a:lnTo>
                    <a:pt x="26707" y="8803"/>
                  </a:lnTo>
                  <a:lnTo>
                    <a:pt x="26165" y="8320"/>
                  </a:lnTo>
                  <a:lnTo>
                    <a:pt x="25944" y="8119"/>
                  </a:lnTo>
                  <a:cubicBezTo>
                    <a:pt x="25823" y="7999"/>
                    <a:pt x="25682" y="7878"/>
                    <a:pt x="25542" y="7758"/>
                  </a:cubicBezTo>
                  <a:lnTo>
                    <a:pt x="25481" y="7717"/>
                  </a:lnTo>
                  <a:lnTo>
                    <a:pt x="25260" y="7516"/>
                  </a:lnTo>
                  <a:lnTo>
                    <a:pt x="24939" y="7255"/>
                  </a:lnTo>
                  <a:lnTo>
                    <a:pt x="24637" y="7014"/>
                  </a:lnTo>
                  <a:lnTo>
                    <a:pt x="24336" y="6773"/>
                  </a:lnTo>
                  <a:lnTo>
                    <a:pt x="24256" y="6693"/>
                  </a:lnTo>
                  <a:lnTo>
                    <a:pt x="24014" y="6512"/>
                  </a:lnTo>
                  <a:lnTo>
                    <a:pt x="23733" y="6311"/>
                  </a:lnTo>
                  <a:lnTo>
                    <a:pt x="23412" y="6050"/>
                  </a:lnTo>
                  <a:lnTo>
                    <a:pt x="23130" y="5849"/>
                  </a:lnTo>
                  <a:lnTo>
                    <a:pt x="23070" y="5808"/>
                  </a:lnTo>
                  <a:lnTo>
                    <a:pt x="22990" y="5748"/>
                  </a:lnTo>
                  <a:cubicBezTo>
                    <a:pt x="22648" y="5487"/>
                    <a:pt x="22306" y="5246"/>
                    <a:pt x="21965" y="5005"/>
                  </a:cubicBezTo>
                  <a:lnTo>
                    <a:pt x="21925" y="4984"/>
                  </a:lnTo>
                  <a:cubicBezTo>
                    <a:pt x="21583" y="4763"/>
                    <a:pt x="21261" y="4542"/>
                    <a:pt x="20940" y="4321"/>
                  </a:cubicBezTo>
                  <a:lnTo>
                    <a:pt x="20860" y="4281"/>
                  </a:lnTo>
                  <a:lnTo>
                    <a:pt x="20819" y="4261"/>
                  </a:lnTo>
                  <a:cubicBezTo>
                    <a:pt x="20518" y="4060"/>
                    <a:pt x="20196" y="3859"/>
                    <a:pt x="19875" y="3678"/>
                  </a:cubicBezTo>
                  <a:lnTo>
                    <a:pt x="19795" y="3618"/>
                  </a:lnTo>
                  <a:lnTo>
                    <a:pt x="19533" y="3477"/>
                  </a:lnTo>
                  <a:cubicBezTo>
                    <a:pt x="19292" y="3337"/>
                    <a:pt x="19051" y="3196"/>
                    <a:pt x="18810" y="3075"/>
                  </a:cubicBezTo>
                  <a:lnTo>
                    <a:pt x="18729" y="3035"/>
                  </a:lnTo>
                  <a:lnTo>
                    <a:pt x="18629" y="2975"/>
                  </a:lnTo>
                  <a:cubicBezTo>
                    <a:pt x="18307" y="2814"/>
                    <a:pt x="18006" y="2633"/>
                    <a:pt x="17685" y="2493"/>
                  </a:cubicBezTo>
                  <a:lnTo>
                    <a:pt x="17664" y="2493"/>
                  </a:lnTo>
                  <a:cubicBezTo>
                    <a:pt x="17363" y="2332"/>
                    <a:pt x="17062" y="2191"/>
                    <a:pt x="16760" y="2051"/>
                  </a:cubicBezTo>
                  <a:lnTo>
                    <a:pt x="16660" y="2010"/>
                  </a:lnTo>
                  <a:lnTo>
                    <a:pt x="16599" y="1990"/>
                  </a:lnTo>
                  <a:cubicBezTo>
                    <a:pt x="16298" y="1850"/>
                    <a:pt x="15997" y="1729"/>
                    <a:pt x="15695" y="1609"/>
                  </a:cubicBezTo>
                  <a:lnTo>
                    <a:pt x="15615" y="1568"/>
                  </a:lnTo>
                  <a:lnTo>
                    <a:pt x="15534" y="1528"/>
                  </a:lnTo>
                  <a:cubicBezTo>
                    <a:pt x="15213" y="1408"/>
                    <a:pt x="14911" y="1307"/>
                    <a:pt x="14610" y="1187"/>
                  </a:cubicBezTo>
                  <a:lnTo>
                    <a:pt x="14590" y="1187"/>
                  </a:lnTo>
                  <a:lnTo>
                    <a:pt x="14530" y="1166"/>
                  </a:lnTo>
                  <a:cubicBezTo>
                    <a:pt x="14228" y="1066"/>
                    <a:pt x="13927" y="966"/>
                    <a:pt x="13625" y="885"/>
                  </a:cubicBezTo>
                  <a:lnTo>
                    <a:pt x="13545" y="845"/>
                  </a:lnTo>
                  <a:lnTo>
                    <a:pt x="13485" y="825"/>
                  </a:lnTo>
                  <a:lnTo>
                    <a:pt x="13284" y="765"/>
                  </a:lnTo>
                  <a:lnTo>
                    <a:pt x="12922" y="664"/>
                  </a:lnTo>
                  <a:lnTo>
                    <a:pt x="12701" y="604"/>
                  </a:lnTo>
                  <a:lnTo>
                    <a:pt x="12500" y="564"/>
                  </a:lnTo>
                  <a:lnTo>
                    <a:pt x="12359" y="523"/>
                  </a:lnTo>
                  <a:lnTo>
                    <a:pt x="12118" y="463"/>
                  </a:lnTo>
                  <a:lnTo>
                    <a:pt x="11777" y="403"/>
                  </a:lnTo>
                  <a:lnTo>
                    <a:pt x="11535" y="343"/>
                  </a:lnTo>
                  <a:lnTo>
                    <a:pt x="11395" y="322"/>
                  </a:lnTo>
                  <a:lnTo>
                    <a:pt x="11214" y="282"/>
                  </a:lnTo>
                  <a:lnTo>
                    <a:pt x="10973" y="242"/>
                  </a:lnTo>
                  <a:lnTo>
                    <a:pt x="10651" y="182"/>
                  </a:lnTo>
                  <a:lnTo>
                    <a:pt x="10390" y="142"/>
                  </a:lnTo>
                  <a:lnTo>
                    <a:pt x="10310" y="142"/>
                  </a:lnTo>
                  <a:lnTo>
                    <a:pt x="10109" y="122"/>
                  </a:lnTo>
                  <a:lnTo>
                    <a:pt x="9827" y="81"/>
                  </a:lnTo>
                  <a:lnTo>
                    <a:pt x="9526" y="41"/>
                  </a:lnTo>
                  <a:lnTo>
                    <a:pt x="9245" y="21"/>
                  </a:lnTo>
                  <a:lnTo>
                    <a:pt x="8983" y="21"/>
                  </a:lnTo>
                  <a:lnTo>
                    <a:pt x="8662" y="1"/>
                  </a:lnTo>
                  <a:close/>
                </a:path>
              </a:pathLst>
            </a:custGeom>
            <a:solidFill>
              <a:srgbClr val="55C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9" name="Google Shape;1109;p30"/>
          <p:cNvGrpSpPr/>
          <p:nvPr/>
        </p:nvGrpSpPr>
        <p:grpSpPr>
          <a:xfrm>
            <a:off x="2965211" y="1283577"/>
            <a:ext cx="2368800" cy="1351362"/>
            <a:chOff x="2965211" y="1283577"/>
            <a:chExt cx="2368800" cy="1351362"/>
          </a:xfrm>
        </p:grpSpPr>
        <p:sp>
          <p:nvSpPr>
            <p:cNvPr id="1110" name="Google Shape;1110;p30"/>
            <p:cNvSpPr txBox="1"/>
            <p:nvPr/>
          </p:nvSpPr>
          <p:spPr>
            <a:xfrm>
              <a:off x="2965211" y="1778450"/>
              <a:ext cx="23688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1" name="Google Shape;1111;p30"/>
            <p:cNvSpPr/>
            <p:nvPr/>
          </p:nvSpPr>
          <p:spPr>
            <a:xfrm>
              <a:off x="3107129" y="1283577"/>
              <a:ext cx="269923" cy="470869"/>
            </a:xfrm>
            <a:custGeom>
              <a:avLst/>
              <a:gdLst/>
              <a:ahLst/>
              <a:cxnLst/>
              <a:rect l="l" t="t" r="r" b="b"/>
              <a:pathLst>
                <a:path w="21945" h="38282" extrusionOk="0">
                  <a:moveTo>
                    <a:pt x="345" y="1379"/>
                  </a:moveTo>
                  <a:cubicBezTo>
                    <a:pt x="230" y="1437"/>
                    <a:pt x="109" y="1490"/>
                    <a:pt x="1" y="1568"/>
                  </a:cubicBezTo>
                  <a:lnTo>
                    <a:pt x="345" y="1379"/>
                  </a:lnTo>
                  <a:close/>
                  <a:moveTo>
                    <a:pt x="4421" y="1"/>
                  </a:moveTo>
                  <a:cubicBezTo>
                    <a:pt x="4301" y="1"/>
                    <a:pt x="4180" y="1"/>
                    <a:pt x="4060" y="21"/>
                  </a:cubicBezTo>
                  <a:lnTo>
                    <a:pt x="3939" y="21"/>
                  </a:lnTo>
                  <a:lnTo>
                    <a:pt x="3778" y="41"/>
                  </a:lnTo>
                  <a:lnTo>
                    <a:pt x="3658" y="41"/>
                  </a:lnTo>
                  <a:cubicBezTo>
                    <a:pt x="3517" y="61"/>
                    <a:pt x="3376" y="81"/>
                    <a:pt x="3236" y="121"/>
                  </a:cubicBezTo>
                  <a:lnTo>
                    <a:pt x="3115" y="141"/>
                  </a:lnTo>
                  <a:cubicBezTo>
                    <a:pt x="3015" y="161"/>
                    <a:pt x="2894" y="182"/>
                    <a:pt x="2774" y="222"/>
                  </a:cubicBezTo>
                  <a:lnTo>
                    <a:pt x="2613" y="282"/>
                  </a:lnTo>
                  <a:cubicBezTo>
                    <a:pt x="2553" y="302"/>
                    <a:pt x="2472" y="322"/>
                    <a:pt x="2412" y="342"/>
                  </a:cubicBezTo>
                  <a:lnTo>
                    <a:pt x="2352" y="362"/>
                  </a:lnTo>
                  <a:cubicBezTo>
                    <a:pt x="2251" y="403"/>
                    <a:pt x="2131" y="443"/>
                    <a:pt x="2030" y="483"/>
                  </a:cubicBezTo>
                  <a:lnTo>
                    <a:pt x="1889" y="563"/>
                  </a:lnTo>
                  <a:cubicBezTo>
                    <a:pt x="1729" y="624"/>
                    <a:pt x="1568" y="704"/>
                    <a:pt x="1427" y="784"/>
                  </a:cubicBezTo>
                  <a:lnTo>
                    <a:pt x="345" y="1379"/>
                  </a:lnTo>
                  <a:lnTo>
                    <a:pt x="345" y="1379"/>
                  </a:lnTo>
                  <a:cubicBezTo>
                    <a:pt x="378" y="1362"/>
                    <a:pt x="411" y="1345"/>
                    <a:pt x="443" y="1327"/>
                  </a:cubicBezTo>
                  <a:lnTo>
                    <a:pt x="603" y="1267"/>
                  </a:lnTo>
                  <a:cubicBezTo>
                    <a:pt x="704" y="1206"/>
                    <a:pt x="804" y="1166"/>
                    <a:pt x="925" y="1126"/>
                  </a:cubicBezTo>
                  <a:lnTo>
                    <a:pt x="1186" y="1046"/>
                  </a:lnTo>
                  <a:lnTo>
                    <a:pt x="1347" y="985"/>
                  </a:lnTo>
                  <a:cubicBezTo>
                    <a:pt x="1447" y="965"/>
                    <a:pt x="1568" y="925"/>
                    <a:pt x="1689" y="905"/>
                  </a:cubicBezTo>
                  <a:lnTo>
                    <a:pt x="1789" y="885"/>
                  </a:lnTo>
                  <a:cubicBezTo>
                    <a:pt x="1930" y="845"/>
                    <a:pt x="2090" y="825"/>
                    <a:pt x="2231" y="805"/>
                  </a:cubicBezTo>
                  <a:lnTo>
                    <a:pt x="2352" y="784"/>
                  </a:lnTo>
                  <a:cubicBezTo>
                    <a:pt x="2432" y="784"/>
                    <a:pt x="2533" y="784"/>
                    <a:pt x="2613" y="764"/>
                  </a:cubicBezTo>
                  <a:lnTo>
                    <a:pt x="3758" y="764"/>
                  </a:lnTo>
                  <a:cubicBezTo>
                    <a:pt x="3859" y="764"/>
                    <a:pt x="3939" y="784"/>
                    <a:pt x="4020" y="784"/>
                  </a:cubicBezTo>
                  <a:lnTo>
                    <a:pt x="4301" y="825"/>
                  </a:lnTo>
                  <a:lnTo>
                    <a:pt x="4562" y="865"/>
                  </a:lnTo>
                  <a:cubicBezTo>
                    <a:pt x="4663" y="885"/>
                    <a:pt x="4763" y="905"/>
                    <a:pt x="4864" y="925"/>
                  </a:cubicBezTo>
                  <a:lnTo>
                    <a:pt x="5085" y="965"/>
                  </a:lnTo>
                  <a:lnTo>
                    <a:pt x="5406" y="1066"/>
                  </a:lnTo>
                  <a:lnTo>
                    <a:pt x="5627" y="1106"/>
                  </a:lnTo>
                  <a:cubicBezTo>
                    <a:pt x="5748" y="1146"/>
                    <a:pt x="5868" y="1186"/>
                    <a:pt x="5989" y="1227"/>
                  </a:cubicBezTo>
                  <a:lnTo>
                    <a:pt x="6150" y="1287"/>
                  </a:lnTo>
                  <a:cubicBezTo>
                    <a:pt x="6511" y="1407"/>
                    <a:pt x="6893" y="1548"/>
                    <a:pt x="7255" y="1729"/>
                  </a:cubicBezTo>
                  <a:lnTo>
                    <a:pt x="7436" y="1809"/>
                  </a:lnTo>
                  <a:cubicBezTo>
                    <a:pt x="7556" y="1870"/>
                    <a:pt x="7677" y="1930"/>
                    <a:pt x="7817" y="1990"/>
                  </a:cubicBezTo>
                  <a:lnTo>
                    <a:pt x="8018" y="2111"/>
                  </a:lnTo>
                  <a:cubicBezTo>
                    <a:pt x="8199" y="2191"/>
                    <a:pt x="8380" y="2292"/>
                    <a:pt x="8541" y="2392"/>
                  </a:cubicBezTo>
                  <a:cubicBezTo>
                    <a:pt x="8722" y="2492"/>
                    <a:pt x="8943" y="2613"/>
                    <a:pt x="9124" y="2734"/>
                  </a:cubicBezTo>
                  <a:lnTo>
                    <a:pt x="9164" y="2774"/>
                  </a:lnTo>
                  <a:cubicBezTo>
                    <a:pt x="9365" y="2894"/>
                    <a:pt x="9546" y="3015"/>
                    <a:pt x="9747" y="3136"/>
                  </a:cubicBezTo>
                  <a:cubicBezTo>
                    <a:pt x="9807" y="3196"/>
                    <a:pt x="9867" y="3236"/>
                    <a:pt x="9927" y="3276"/>
                  </a:cubicBezTo>
                  <a:cubicBezTo>
                    <a:pt x="10068" y="3377"/>
                    <a:pt x="10189" y="3457"/>
                    <a:pt x="10309" y="3558"/>
                  </a:cubicBezTo>
                  <a:lnTo>
                    <a:pt x="10550" y="3738"/>
                  </a:lnTo>
                  <a:lnTo>
                    <a:pt x="10872" y="4000"/>
                  </a:lnTo>
                  <a:cubicBezTo>
                    <a:pt x="10972" y="4060"/>
                    <a:pt x="11053" y="4140"/>
                    <a:pt x="11153" y="4221"/>
                  </a:cubicBezTo>
                  <a:lnTo>
                    <a:pt x="11435" y="4462"/>
                  </a:lnTo>
                  <a:lnTo>
                    <a:pt x="11796" y="4783"/>
                  </a:lnTo>
                  <a:lnTo>
                    <a:pt x="12037" y="5004"/>
                  </a:lnTo>
                  <a:cubicBezTo>
                    <a:pt x="12218" y="5165"/>
                    <a:pt x="12379" y="5306"/>
                    <a:pt x="12540" y="5467"/>
                  </a:cubicBezTo>
                  <a:lnTo>
                    <a:pt x="12680" y="5587"/>
                  </a:lnTo>
                  <a:cubicBezTo>
                    <a:pt x="12901" y="5828"/>
                    <a:pt x="13123" y="6069"/>
                    <a:pt x="13344" y="6311"/>
                  </a:cubicBezTo>
                  <a:lnTo>
                    <a:pt x="13605" y="6592"/>
                  </a:lnTo>
                  <a:lnTo>
                    <a:pt x="13846" y="6853"/>
                  </a:lnTo>
                  <a:cubicBezTo>
                    <a:pt x="13926" y="6954"/>
                    <a:pt x="14027" y="7074"/>
                    <a:pt x="14107" y="7175"/>
                  </a:cubicBezTo>
                  <a:lnTo>
                    <a:pt x="14348" y="7456"/>
                  </a:lnTo>
                  <a:cubicBezTo>
                    <a:pt x="14449" y="7556"/>
                    <a:pt x="14529" y="7677"/>
                    <a:pt x="14630" y="7798"/>
                  </a:cubicBezTo>
                  <a:cubicBezTo>
                    <a:pt x="14710" y="7898"/>
                    <a:pt x="14770" y="7958"/>
                    <a:pt x="14831" y="8059"/>
                  </a:cubicBezTo>
                  <a:lnTo>
                    <a:pt x="15112" y="8420"/>
                  </a:lnTo>
                  <a:cubicBezTo>
                    <a:pt x="15172" y="8501"/>
                    <a:pt x="15233" y="8581"/>
                    <a:pt x="15313" y="8662"/>
                  </a:cubicBezTo>
                  <a:cubicBezTo>
                    <a:pt x="15393" y="8802"/>
                    <a:pt x="15494" y="8923"/>
                    <a:pt x="15594" y="9064"/>
                  </a:cubicBezTo>
                  <a:lnTo>
                    <a:pt x="15755" y="9325"/>
                  </a:lnTo>
                  <a:cubicBezTo>
                    <a:pt x="15876" y="9465"/>
                    <a:pt x="15976" y="9626"/>
                    <a:pt x="16076" y="9787"/>
                  </a:cubicBezTo>
                  <a:lnTo>
                    <a:pt x="16197" y="9968"/>
                  </a:lnTo>
                  <a:cubicBezTo>
                    <a:pt x="16338" y="10189"/>
                    <a:pt x="16478" y="10410"/>
                    <a:pt x="16619" y="10631"/>
                  </a:cubicBezTo>
                  <a:cubicBezTo>
                    <a:pt x="16659" y="10691"/>
                    <a:pt x="16679" y="10731"/>
                    <a:pt x="16720" y="10772"/>
                  </a:cubicBezTo>
                  <a:cubicBezTo>
                    <a:pt x="16820" y="10952"/>
                    <a:pt x="16920" y="11133"/>
                    <a:pt x="17021" y="11314"/>
                  </a:cubicBezTo>
                  <a:lnTo>
                    <a:pt x="17182" y="11575"/>
                  </a:lnTo>
                  <a:lnTo>
                    <a:pt x="17423" y="11997"/>
                  </a:lnTo>
                  <a:lnTo>
                    <a:pt x="17584" y="12299"/>
                  </a:lnTo>
                  <a:cubicBezTo>
                    <a:pt x="17644" y="12419"/>
                    <a:pt x="17724" y="12560"/>
                    <a:pt x="17785" y="12701"/>
                  </a:cubicBezTo>
                  <a:cubicBezTo>
                    <a:pt x="17865" y="12841"/>
                    <a:pt x="17885" y="12902"/>
                    <a:pt x="17945" y="13002"/>
                  </a:cubicBezTo>
                  <a:cubicBezTo>
                    <a:pt x="17986" y="13103"/>
                    <a:pt x="18086" y="13283"/>
                    <a:pt x="18146" y="13404"/>
                  </a:cubicBezTo>
                  <a:lnTo>
                    <a:pt x="18287" y="13726"/>
                  </a:lnTo>
                  <a:lnTo>
                    <a:pt x="18448" y="14087"/>
                  </a:lnTo>
                  <a:cubicBezTo>
                    <a:pt x="18588" y="14409"/>
                    <a:pt x="18729" y="14730"/>
                    <a:pt x="18850" y="15052"/>
                  </a:cubicBezTo>
                  <a:cubicBezTo>
                    <a:pt x="18890" y="15112"/>
                    <a:pt x="18910" y="15192"/>
                    <a:pt x="18950" y="15273"/>
                  </a:cubicBezTo>
                  <a:cubicBezTo>
                    <a:pt x="19030" y="15474"/>
                    <a:pt x="19111" y="15695"/>
                    <a:pt x="19171" y="15896"/>
                  </a:cubicBezTo>
                  <a:cubicBezTo>
                    <a:pt x="19211" y="16016"/>
                    <a:pt x="19251" y="16117"/>
                    <a:pt x="19292" y="16217"/>
                  </a:cubicBezTo>
                  <a:cubicBezTo>
                    <a:pt x="19332" y="16338"/>
                    <a:pt x="19392" y="16519"/>
                    <a:pt x="19432" y="16659"/>
                  </a:cubicBezTo>
                  <a:cubicBezTo>
                    <a:pt x="19493" y="16800"/>
                    <a:pt x="19513" y="16901"/>
                    <a:pt x="19553" y="17021"/>
                  </a:cubicBezTo>
                  <a:cubicBezTo>
                    <a:pt x="19593" y="17122"/>
                    <a:pt x="19633" y="17262"/>
                    <a:pt x="19673" y="17403"/>
                  </a:cubicBezTo>
                  <a:cubicBezTo>
                    <a:pt x="19694" y="17523"/>
                    <a:pt x="19734" y="17644"/>
                    <a:pt x="19774" y="17785"/>
                  </a:cubicBezTo>
                  <a:lnTo>
                    <a:pt x="19874" y="18126"/>
                  </a:lnTo>
                  <a:cubicBezTo>
                    <a:pt x="19895" y="18267"/>
                    <a:pt x="19935" y="18408"/>
                    <a:pt x="19975" y="18528"/>
                  </a:cubicBezTo>
                  <a:cubicBezTo>
                    <a:pt x="19995" y="18629"/>
                    <a:pt x="20015" y="18729"/>
                    <a:pt x="20035" y="18830"/>
                  </a:cubicBezTo>
                  <a:cubicBezTo>
                    <a:pt x="20075" y="18970"/>
                    <a:pt x="20095" y="19131"/>
                    <a:pt x="20136" y="19272"/>
                  </a:cubicBezTo>
                  <a:cubicBezTo>
                    <a:pt x="20156" y="19352"/>
                    <a:pt x="20176" y="19453"/>
                    <a:pt x="20196" y="19533"/>
                  </a:cubicBezTo>
                  <a:cubicBezTo>
                    <a:pt x="20236" y="19734"/>
                    <a:pt x="20256" y="19935"/>
                    <a:pt x="20296" y="20136"/>
                  </a:cubicBezTo>
                  <a:lnTo>
                    <a:pt x="20296" y="20216"/>
                  </a:lnTo>
                  <a:cubicBezTo>
                    <a:pt x="20337" y="20437"/>
                    <a:pt x="20357" y="20658"/>
                    <a:pt x="20397" y="20899"/>
                  </a:cubicBezTo>
                  <a:cubicBezTo>
                    <a:pt x="20397" y="20960"/>
                    <a:pt x="20397" y="21020"/>
                    <a:pt x="20417" y="21080"/>
                  </a:cubicBezTo>
                  <a:cubicBezTo>
                    <a:pt x="20437" y="21241"/>
                    <a:pt x="20457" y="21402"/>
                    <a:pt x="20457" y="21563"/>
                  </a:cubicBezTo>
                  <a:cubicBezTo>
                    <a:pt x="20457" y="21643"/>
                    <a:pt x="20457" y="21723"/>
                    <a:pt x="20477" y="21804"/>
                  </a:cubicBezTo>
                  <a:cubicBezTo>
                    <a:pt x="20497" y="21964"/>
                    <a:pt x="20497" y="22105"/>
                    <a:pt x="20517" y="22266"/>
                  </a:cubicBezTo>
                  <a:lnTo>
                    <a:pt x="20517" y="22487"/>
                  </a:lnTo>
                  <a:cubicBezTo>
                    <a:pt x="20517" y="22688"/>
                    <a:pt x="20517" y="22909"/>
                    <a:pt x="20517" y="23130"/>
                  </a:cubicBezTo>
                  <a:lnTo>
                    <a:pt x="20517" y="23472"/>
                  </a:lnTo>
                  <a:cubicBezTo>
                    <a:pt x="20517" y="23512"/>
                    <a:pt x="20517" y="23532"/>
                    <a:pt x="20517" y="23552"/>
                  </a:cubicBezTo>
                  <a:cubicBezTo>
                    <a:pt x="20517" y="23632"/>
                    <a:pt x="20517" y="23733"/>
                    <a:pt x="20497" y="23813"/>
                  </a:cubicBezTo>
                  <a:cubicBezTo>
                    <a:pt x="20497" y="23853"/>
                    <a:pt x="20497" y="23894"/>
                    <a:pt x="20497" y="23934"/>
                  </a:cubicBezTo>
                  <a:cubicBezTo>
                    <a:pt x="20477" y="23974"/>
                    <a:pt x="20477" y="24074"/>
                    <a:pt x="20457" y="24135"/>
                  </a:cubicBezTo>
                  <a:cubicBezTo>
                    <a:pt x="20457" y="24215"/>
                    <a:pt x="20437" y="24336"/>
                    <a:pt x="20417" y="24436"/>
                  </a:cubicBezTo>
                  <a:cubicBezTo>
                    <a:pt x="20417" y="24456"/>
                    <a:pt x="20417" y="24496"/>
                    <a:pt x="20397" y="24516"/>
                  </a:cubicBezTo>
                  <a:cubicBezTo>
                    <a:pt x="20377" y="24677"/>
                    <a:pt x="20357" y="24818"/>
                    <a:pt x="20317" y="24959"/>
                  </a:cubicBezTo>
                  <a:cubicBezTo>
                    <a:pt x="20317" y="24999"/>
                    <a:pt x="20296" y="25019"/>
                    <a:pt x="20296" y="25059"/>
                  </a:cubicBezTo>
                  <a:cubicBezTo>
                    <a:pt x="20256" y="25200"/>
                    <a:pt x="20216" y="25320"/>
                    <a:pt x="20176" y="25461"/>
                  </a:cubicBezTo>
                  <a:cubicBezTo>
                    <a:pt x="20176" y="25481"/>
                    <a:pt x="20176" y="25521"/>
                    <a:pt x="20156" y="25561"/>
                  </a:cubicBezTo>
                  <a:cubicBezTo>
                    <a:pt x="20136" y="25622"/>
                    <a:pt x="20116" y="25702"/>
                    <a:pt x="20095" y="25762"/>
                  </a:cubicBezTo>
                  <a:cubicBezTo>
                    <a:pt x="20075" y="25823"/>
                    <a:pt x="20055" y="25863"/>
                    <a:pt x="20035" y="25923"/>
                  </a:cubicBezTo>
                  <a:cubicBezTo>
                    <a:pt x="20035" y="25963"/>
                    <a:pt x="19995" y="26064"/>
                    <a:pt x="19975" y="26124"/>
                  </a:cubicBezTo>
                  <a:lnTo>
                    <a:pt x="19915" y="26265"/>
                  </a:lnTo>
                  <a:cubicBezTo>
                    <a:pt x="19854" y="26405"/>
                    <a:pt x="19794" y="26566"/>
                    <a:pt x="19734" y="26707"/>
                  </a:cubicBezTo>
                  <a:lnTo>
                    <a:pt x="19694" y="26827"/>
                  </a:lnTo>
                  <a:cubicBezTo>
                    <a:pt x="19633" y="26948"/>
                    <a:pt x="19593" y="27048"/>
                    <a:pt x="19533" y="27169"/>
                  </a:cubicBezTo>
                  <a:cubicBezTo>
                    <a:pt x="19513" y="27209"/>
                    <a:pt x="19493" y="27249"/>
                    <a:pt x="19473" y="27269"/>
                  </a:cubicBezTo>
                  <a:cubicBezTo>
                    <a:pt x="19432" y="27390"/>
                    <a:pt x="19372" y="27491"/>
                    <a:pt x="19332" y="27591"/>
                  </a:cubicBezTo>
                  <a:lnTo>
                    <a:pt x="19292" y="27651"/>
                  </a:lnTo>
                  <a:cubicBezTo>
                    <a:pt x="19231" y="27772"/>
                    <a:pt x="19171" y="27892"/>
                    <a:pt x="19091" y="28013"/>
                  </a:cubicBezTo>
                  <a:cubicBezTo>
                    <a:pt x="19071" y="28053"/>
                    <a:pt x="19051" y="28093"/>
                    <a:pt x="19030" y="28113"/>
                  </a:cubicBezTo>
                  <a:cubicBezTo>
                    <a:pt x="18990" y="28214"/>
                    <a:pt x="18930" y="28294"/>
                    <a:pt x="18890" y="28375"/>
                  </a:cubicBezTo>
                  <a:lnTo>
                    <a:pt x="18809" y="28495"/>
                  </a:lnTo>
                  <a:cubicBezTo>
                    <a:pt x="18769" y="28576"/>
                    <a:pt x="18709" y="28656"/>
                    <a:pt x="18669" y="28736"/>
                  </a:cubicBezTo>
                  <a:lnTo>
                    <a:pt x="18588" y="28857"/>
                  </a:lnTo>
                  <a:cubicBezTo>
                    <a:pt x="18508" y="28998"/>
                    <a:pt x="18408" y="29138"/>
                    <a:pt x="18307" y="29259"/>
                  </a:cubicBezTo>
                  <a:cubicBezTo>
                    <a:pt x="18307" y="29279"/>
                    <a:pt x="18307" y="29279"/>
                    <a:pt x="18307" y="29279"/>
                  </a:cubicBezTo>
                  <a:cubicBezTo>
                    <a:pt x="18227" y="29420"/>
                    <a:pt x="18126" y="29580"/>
                    <a:pt x="18026" y="29701"/>
                  </a:cubicBezTo>
                  <a:lnTo>
                    <a:pt x="17945" y="29822"/>
                  </a:lnTo>
                  <a:cubicBezTo>
                    <a:pt x="17845" y="29942"/>
                    <a:pt x="17744" y="30063"/>
                    <a:pt x="17664" y="30203"/>
                  </a:cubicBezTo>
                  <a:lnTo>
                    <a:pt x="17624" y="30223"/>
                  </a:lnTo>
                  <a:cubicBezTo>
                    <a:pt x="17523" y="30364"/>
                    <a:pt x="17423" y="30505"/>
                    <a:pt x="17302" y="30645"/>
                  </a:cubicBezTo>
                  <a:lnTo>
                    <a:pt x="17222" y="30746"/>
                  </a:lnTo>
                  <a:cubicBezTo>
                    <a:pt x="17121" y="30866"/>
                    <a:pt x="17021" y="30987"/>
                    <a:pt x="16920" y="31108"/>
                  </a:cubicBezTo>
                  <a:cubicBezTo>
                    <a:pt x="16920" y="31108"/>
                    <a:pt x="16900" y="31128"/>
                    <a:pt x="16880" y="31148"/>
                  </a:cubicBezTo>
                  <a:lnTo>
                    <a:pt x="16559" y="31530"/>
                  </a:lnTo>
                  <a:cubicBezTo>
                    <a:pt x="16519" y="31570"/>
                    <a:pt x="16498" y="31590"/>
                    <a:pt x="16458" y="31630"/>
                  </a:cubicBezTo>
                  <a:lnTo>
                    <a:pt x="16157" y="31972"/>
                  </a:lnTo>
                  <a:lnTo>
                    <a:pt x="16117" y="32012"/>
                  </a:lnTo>
                  <a:lnTo>
                    <a:pt x="15755" y="32394"/>
                  </a:lnTo>
                  <a:lnTo>
                    <a:pt x="15675" y="32474"/>
                  </a:lnTo>
                  <a:cubicBezTo>
                    <a:pt x="15574" y="32595"/>
                    <a:pt x="15474" y="32695"/>
                    <a:pt x="15353" y="32796"/>
                  </a:cubicBezTo>
                  <a:lnTo>
                    <a:pt x="15293" y="32856"/>
                  </a:lnTo>
                  <a:cubicBezTo>
                    <a:pt x="15172" y="32976"/>
                    <a:pt x="15072" y="33097"/>
                    <a:pt x="14951" y="33197"/>
                  </a:cubicBezTo>
                  <a:lnTo>
                    <a:pt x="14851" y="33298"/>
                  </a:lnTo>
                  <a:lnTo>
                    <a:pt x="14549" y="33579"/>
                  </a:lnTo>
                  <a:lnTo>
                    <a:pt x="14489" y="33640"/>
                  </a:lnTo>
                  <a:lnTo>
                    <a:pt x="14127" y="33981"/>
                  </a:lnTo>
                  <a:lnTo>
                    <a:pt x="14027" y="34041"/>
                  </a:lnTo>
                  <a:lnTo>
                    <a:pt x="13725" y="34323"/>
                  </a:lnTo>
                  <a:lnTo>
                    <a:pt x="13665" y="34383"/>
                  </a:lnTo>
                  <a:lnTo>
                    <a:pt x="13283" y="34725"/>
                  </a:lnTo>
                  <a:lnTo>
                    <a:pt x="13203" y="34785"/>
                  </a:lnTo>
                  <a:lnTo>
                    <a:pt x="12901" y="35026"/>
                  </a:lnTo>
                  <a:lnTo>
                    <a:pt x="12841" y="35107"/>
                  </a:lnTo>
                  <a:cubicBezTo>
                    <a:pt x="12721" y="35187"/>
                    <a:pt x="12600" y="35287"/>
                    <a:pt x="12479" y="35388"/>
                  </a:cubicBezTo>
                  <a:lnTo>
                    <a:pt x="12419" y="35448"/>
                  </a:lnTo>
                  <a:lnTo>
                    <a:pt x="12138" y="35669"/>
                  </a:lnTo>
                  <a:lnTo>
                    <a:pt x="12058" y="35729"/>
                  </a:lnTo>
                  <a:lnTo>
                    <a:pt x="11716" y="35991"/>
                  </a:lnTo>
                  <a:lnTo>
                    <a:pt x="11656" y="36031"/>
                  </a:lnTo>
                  <a:lnTo>
                    <a:pt x="11394" y="36232"/>
                  </a:lnTo>
                  <a:lnTo>
                    <a:pt x="11314" y="36292"/>
                  </a:lnTo>
                  <a:lnTo>
                    <a:pt x="11013" y="36533"/>
                  </a:lnTo>
                  <a:lnTo>
                    <a:pt x="10952" y="36573"/>
                  </a:lnTo>
                  <a:lnTo>
                    <a:pt x="10711" y="36754"/>
                  </a:lnTo>
                  <a:lnTo>
                    <a:pt x="10631" y="36815"/>
                  </a:lnTo>
                  <a:lnTo>
                    <a:pt x="10349" y="37016"/>
                  </a:lnTo>
                  <a:lnTo>
                    <a:pt x="10309" y="37036"/>
                  </a:lnTo>
                  <a:lnTo>
                    <a:pt x="10088" y="37196"/>
                  </a:lnTo>
                  <a:lnTo>
                    <a:pt x="10008" y="37257"/>
                  </a:lnTo>
                  <a:lnTo>
                    <a:pt x="9767" y="37417"/>
                  </a:lnTo>
                  <a:lnTo>
                    <a:pt x="9726" y="37438"/>
                  </a:lnTo>
                  <a:lnTo>
                    <a:pt x="9526" y="37578"/>
                  </a:lnTo>
                  <a:lnTo>
                    <a:pt x="9485" y="37618"/>
                  </a:lnTo>
                  <a:lnTo>
                    <a:pt x="9264" y="37759"/>
                  </a:lnTo>
                  <a:lnTo>
                    <a:pt x="9244" y="37779"/>
                  </a:lnTo>
                  <a:lnTo>
                    <a:pt x="9083" y="37880"/>
                  </a:lnTo>
                  <a:lnTo>
                    <a:pt x="9043" y="37920"/>
                  </a:lnTo>
                  <a:lnTo>
                    <a:pt x="8883" y="38020"/>
                  </a:lnTo>
                  <a:lnTo>
                    <a:pt x="8862" y="38020"/>
                  </a:lnTo>
                  <a:lnTo>
                    <a:pt x="8742" y="38101"/>
                  </a:lnTo>
                  <a:lnTo>
                    <a:pt x="8702" y="38121"/>
                  </a:lnTo>
                  <a:lnTo>
                    <a:pt x="8601" y="38181"/>
                  </a:lnTo>
                  <a:lnTo>
                    <a:pt x="8581" y="38181"/>
                  </a:lnTo>
                  <a:lnTo>
                    <a:pt x="8501" y="38241"/>
                  </a:lnTo>
                  <a:lnTo>
                    <a:pt x="8440" y="38281"/>
                  </a:lnTo>
                  <a:lnTo>
                    <a:pt x="9867" y="37478"/>
                  </a:lnTo>
                  <a:lnTo>
                    <a:pt x="9907" y="37458"/>
                  </a:lnTo>
                  <a:lnTo>
                    <a:pt x="9927" y="37458"/>
                  </a:lnTo>
                  <a:lnTo>
                    <a:pt x="10008" y="37397"/>
                  </a:lnTo>
                  <a:lnTo>
                    <a:pt x="10128" y="37337"/>
                  </a:lnTo>
                  <a:lnTo>
                    <a:pt x="10148" y="37317"/>
                  </a:lnTo>
                  <a:lnTo>
                    <a:pt x="10289" y="37237"/>
                  </a:lnTo>
                  <a:lnTo>
                    <a:pt x="10450" y="37116"/>
                  </a:lnTo>
                  <a:lnTo>
                    <a:pt x="10490" y="37096"/>
                  </a:lnTo>
                  <a:lnTo>
                    <a:pt x="10651" y="36975"/>
                  </a:lnTo>
                  <a:lnTo>
                    <a:pt x="10671" y="36975"/>
                  </a:lnTo>
                  <a:lnTo>
                    <a:pt x="10872" y="36835"/>
                  </a:lnTo>
                  <a:lnTo>
                    <a:pt x="10932" y="36794"/>
                  </a:lnTo>
                  <a:lnTo>
                    <a:pt x="11133" y="36654"/>
                  </a:lnTo>
                  <a:lnTo>
                    <a:pt x="11173" y="36634"/>
                  </a:lnTo>
                  <a:lnTo>
                    <a:pt x="11414" y="36453"/>
                  </a:lnTo>
                  <a:lnTo>
                    <a:pt x="11495" y="36413"/>
                  </a:lnTo>
                  <a:lnTo>
                    <a:pt x="11716" y="36252"/>
                  </a:lnTo>
                  <a:lnTo>
                    <a:pt x="11756" y="36212"/>
                  </a:lnTo>
                  <a:lnTo>
                    <a:pt x="12037" y="36011"/>
                  </a:lnTo>
                  <a:lnTo>
                    <a:pt x="12098" y="35971"/>
                  </a:lnTo>
                  <a:lnTo>
                    <a:pt x="12359" y="35790"/>
                  </a:lnTo>
                  <a:lnTo>
                    <a:pt x="12419" y="35729"/>
                  </a:lnTo>
                  <a:cubicBezTo>
                    <a:pt x="12520" y="35669"/>
                    <a:pt x="12620" y="35589"/>
                    <a:pt x="12721" y="35508"/>
                  </a:cubicBezTo>
                  <a:lnTo>
                    <a:pt x="12801" y="35448"/>
                  </a:lnTo>
                  <a:cubicBezTo>
                    <a:pt x="12881" y="35388"/>
                    <a:pt x="12962" y="35307"/>
                    <a:pt x="13062" y="35247"/>
                  </a:cubicBezTo>
                  <a:lnTo>
                    <a:pt x="13123" y="35187"/>
                  </a:lnTo>
                  <a:lnTo>
                    <a:pt x="13464" y="34946"/>
                  </a:lnTo>
                  <a:lnTo>
                    <a:pt x="13524" y="34885"/>
                  </a:lnTo>
                  <a:lnTo>
                    <a:pt x="13826" y="34644"/>
                  </a:lnTo>
                  <a:lnTo>
                    <a:pt x="13886" y="34604"/>
                  </a:lnTo>
                  <a:lnTo>
                    <a:pt x="14228" y="34303"/>
                  </a:lnTo>
                  <a:lnTo>
                    <a:pt x="14308" y="34242"/>
                  </a:lnTo>
                  <a:lnTo>
                    <a:pt x="14610" y="34001"/>
                  </a:lnTo>
                  <a:lnTo>
                    <a:pt x="14690" y="33921"/>
                  </a:lnTo>
                  <a:lnTo>
                    <a:pt x="15032" y="33619"/>
                  </a:lnTo>
                  <a:lnTo>
                    <a:pt x="15112" y="33559"/>
                  </a:lnTo>
                  <a:lnTo>
                    <a:pt x="15413" y="33278"/>
                  </a:lnTo>
                  <a:lnTo>
                    <a:pt x="15494" y="33218"/>
                  </a:lnTo>
                  <a:lnTo>
                    <a:pt x="15855" y="32876"/>
                  </a:lnTo>
                  <a:lnTo>
                    <a:pt x="15936" y="32816"/>
                  </a:lnTo>
                  <a:lnTo>
                    <a:pt x="16237" y="32514"/>
                  </a:lnTo>
                  <a:lnTo>
                    <a:pt x="16318" y="32434"/>
                  </a:lnTo>
                  <a:cubicBezTo>
                    <a:pt x="16438" y="32333"/>
                    <a:pt x="16579" y="32213"/>
                    <a:pt x="16679" y="32092"/>
                  </a:cubicBezTo>
                  <a:lnTo>
                    <a:pt x="16740" y="32032"/>
                  </a:lnTo>
                  <a:lnTo>
                    <a:pt x="17061" y="31710"/>
                  </a:lnTo>
                  <a:lnTo>
                    <a:pt x="17142" y="31630"/>
                  </a:lnTo>
                  <a:lnTo>
                    <a:pt x="17483" y="31248"/>
                  </a:lnTo>
                  <a:lnTo>
                    <a:pt x="17543" y="31208"/>
                  </a:lnTo>
                  <a:cubicBezTo>
                    <a:pt x="17644" y="31088"/>
                    <a:pt x="17744" y="30987"/>
                    <a:pt x="17845" y="30866"/>
                  </a:cubicBezTo>
                  <a:lnTo>
                    <a:pt x="17925" y="30766"/>
                  </a:lnTo>
                  <a:cubicBezTo>
                    <a:pt x="18046" y="30645"/>
                    <a:pt x="18166" y="30525"/>
                    <a:pt x="18267" y="30384"/>
                  </a:cubicBezTo>
                  <a:cubicBezTo>
                    <a:pt x="18287" y="30364"/>
                    <a:pt x="18307" y="30344"/>
                    <a:pt x="18307" y="30324"/>
                  </a:cubicBezTo>
                  <a:cubicBezTo>
                    <a:pt x="18408" y="30223"/>
                    <a:pt x="18508" y="30103"/>
                    <a:pt x="18608" y="29982"/>
                  </a:cubicBezTo>
                  <a:lnTo>
                    <a:pt x="18689" y="29882"/>
                  </a:lnTo>
                  <a:lnTo>
                    <a:pt x="19010" y="29460"/>
                  </a:lnTo>
                  <a:lnTo>
                    <a:pt x="19030" y="29440"/>
                  </a:lnTo>
                  <a:cubicBezTo>
                    <a:pt x="19131" y="29299"/>
                    <a:pt x="19231" y="29179"/>
                    <a:pt x="19332" y="29058"/>
                  </a:cubicBezTo>
                  <a:lnTo>
                    <a:pt x="19412" y="28937"/>
                  </a:lnTo>
                  <a:lnTo>
                    <a:pt x="19694" y="28515"/>
                  </a:lnTo>
                  <a:lnTo>
                    <a:pt x="19694" y="28495"/>
                  </a:lnTo>
                  <a:cubicBezTo>
                    <a:pt x="19794" y="28375"/>
                    <a:pt x="19874" y="28234"/>
                    <a:pt x="19975" y="28093"/>
                  </a:cubicBezTo>
                  <a:lnTo>
                    <a:pt x="20015" y="28033"/>
                  </a:lnTo>
                  <a:lnTo>
                    <a:pt x="20055" y="27973"/>
                  </a:lnTo>
                  <a:lnTo>
                    <a:pt x="20196" y="27752"/>
                  </a:lnTo>
                  <a:cubicBezTo>
                    <a:pt x="20216" y="27691"/>
                    <a:pt x="20236" y="27651"/>
                    <a:pt x="20276" y="27611"/>
                  </a:cubicBezTo>
                  <a:cubicBezTo>
                    <a:pt x="20317" y="27531"/>
                    <a:pt x="20377" y="27430"/>
                    <a:pt x="20417" y="27350"/>
                  </a:cubicBezTo>
                  <a:lnTo>
                    <a:pt x="20477" y="27249"/>
                  </a:lnTo>
                  <a:cubicBezTo>
                    <a:pt x="20558" y="27129"/>
                    <a:pt x="20618" y="26988"/>
                    <a:pt x="20678" y="26888"/>
                  </a:cubicBezTo>
                  <a:lnTo>
                    <a:pt x="20718" y="26827"/>
                  </a:lnTo>
                  <a:cubicBezTo>
                    <a:pt x="20759" y="26727"/>
                    <a:pt x="20819" y="26626"/>
                    <a:pt x="20859" y="26506"/>
                  </a:cubicBezTo>
                  <a:lnTo>
                    <a:pt x="20919" y="26426"/>
                  </a:lnTo>
                  <a:lnTo>
                    <a:pt x="20939" y="26365"/>
                  </a:lnTo>
                  <a:cubicBezTo>
                    <a:pt x="21000" y="26245"/>
                    <a:pt x="21060" y="26124"/>
                    <a:pt x="21100" y="26004"/>
                  </a:cubicBezTo>
                  <a:cubicBezTo>
                    <a:pt x="21120" y="25963"/>
                    <a:pt x="21140" y="25923"/>
                    <a:pt x="21161" y="25883"/>
                  </a:cubicBezTo>
                  <a:cubicBezTo>
                    <a:pt x="21221" y="25742"/>
                    <a:pt x="21281" y="25602"/>
                    <a:pt x="21321" y="25461"/>
                  </a:cubicBezTo>
                  <a:lnTo>
                    <a:pt x="21321" y="25441"/>
                  </a:lnTo>
                  <a:lnTo>
                    <a:pt x="21361" y="25320"/>
                  </a:lnTo>
                  <a:lnTo>
                    <a:pt x="21442" y="25099"/>
                  </a:lnTo>
                  <a:cubicBezTo>
                    <a:pt x="21462" y="25039"/>
                    <a:pt x="21482" y="24999"/>
                    <a:pt x="21502" y="24938"/>
                  </a:cubicBezTo>
                  <a:cubicBezTo>
                    <a:pt x="21522" y="24898"/>
                    <a:pt x="21542" y="24798"/>
                    <a:pt x="21562" y="24738"/>
                  </a:cubicBezTo>
                  <a:lnTo>
                    <a:pt x="21562" y="24697"/>
                  </a:lnTo>
                  <a:cubicBezTo>
                    <a:pt x="21562" y="24677"/>
                    <a:pt x="21583" y="24657"/>
                    <a:pt x="21583" y="24637"/>
                  </a:cubicBezTo>
                  <a:cubicBezTo>
                    <a:pt x="21623" y="24516"/>
                    <a:pt x="21643" y="24396"/>
                    <a:pt x="21683" y="24255"/>
                  </a:cubicBezTo>
                  <a:cubicBezTo>
                    <a:pt x="21683" y="24215"/>
                    <a:pt x="21703" y="24195"/>
                    <a:pt x="21703" y="24175"/>
                  </a:cubicBezTo>
                  <a:lnTo>
                    <a:pt x="21703" y="24135"/>
                  </a:lnTo>
                  <a:cubicBezTo>
                    <a:pt x="21743" y="23994"/>
                    <a:pt x="21763" y="23853"/>
                    <a:pt x="21783" y="23713"/>
                  </a:cubicBezTo>
                  <a:lnTo>
                    <a:pt x="21783" y="23632"/>
                  </a:lnTo>
                  <a:cubicBezTo>
                    <a:pt x="21804" y="23532"/>
                    <a:pt x="21824" y="23431"/>
                    <a:pt x="21844" y="23331"/>
                  </a:cubicBezTo>
                  <a:cubicBezTo>
                    <a:pt x="21824" y="23331"/>
                    <a:pt x="21824" y="23311"/>
                    <a:pt x="21844" y="23291"/>
                  </a:cubicBezTo>
                  <a:cubicBezTo>
                    <a:pt x="21844" y="23251"/>
                    <a:pt x="21844" y="23190"/>
                    <a:pt x="21864" y="23130"/>
                  </a:cubicBezTo>
                  <a:cubicBezTo>
                    <a:pt x="21884" y="23070"/>
                    <a:pt x="21864" y="23050"/>
                    <a:pt x="21864" y="23009"/>
                  </a:cubicBezTo>
                  <a:cubicBezTo>
                    <a:pt x="21884" y="22969"/>
                    <a:pt x="21864" y="22989"/>
                    <a:pt x="21864" y="22969"/>
                  </a:cubicBezTo>
                  <a:cubicBezTo>
                    <a:pt x="21864" y="22889"/>
                    <a:pt x="21864" y="22829"/>
                    <a:pt x="21884" y="22748"/>
                  </a:cubicBezTo>
                  <a:lnTo>
                    <a:pt x="21884" y="22668"/>
                  </a:lnTo>
                  <a:lnTo>
                    <a:pt x="21884" y="22326"/>
                  </a:lnTo>
                  <a:cubicBezTo>
                    <a:pt x="21924" y="22125"/>
                    <a:pt x="21944" y="21944"/>
                    <a:pt x="21944" y="21763"/>
                  </a:cubicBezTo>
                  <a:lnTo>
                    <a:pt x="21944" y="21663"/>
                  </a:lnTo>
                  <a:lnTo>
                    <a:pt x="21944" y="21442"/>
                  </a:lnTo>
                  <a:lnTo>
                    <a:pt x="21944" y="21181"/>
                  </a:lnTo>
                  <a:cubicBezTo>
                    <a:pt x="21944" y="21100"/>
                    <a:pt x="21944" y="21060"/>
                    <a:pt x="21924" y="21000"/>
                  </a:cubicBezTo>
                  <a:cubicBezTo>
                    <a:pt x="21904" y="20920"/>
                    <a:pt x="21924" y="20839"/>
                    <a:pt x="21904" y="20759"/>
                  </a:cubicBezTo>
                  <a:cubicBezTo>
                    <a:pt x="21884" y="20678"/>
                    <a:pt x="21904" y="20658"/>
                    <a:pt x="21884" y="20598"/>
                  </a:cubicBezTo>
                  <a:cubicBezTo>
                    <a:pt x="21884" y="20498"/>
                    <a:pt x="21864" y="20377"/>
                    <a:pt x="21844" y="20276"/>
                  </a:cubicBezTo>
                  <a:cubicBezTo>
                    <a:pt x="21844" y="20216"/>
                    <a:pt x="21844" y="20136"/>
                    <a:pt x="21824" y="20076"/>
                  </a:cubicBezTo>
                  <a:lnTo>
                    <a:pt x="21824" y="20015"/>
                  </a:lnTo>
                  <a:cubicBezTo>
                    <a:pt x="21804" y="19814"/>
                    <a:pt x="21783" y="19613"/>
                    <a:pt x="21743" y="19412"/>
                  </a:cubicBezTo>
                  <a:cubicBezTo>
                    <a:pt x="21743" y="19392"/>
                    <a:pt x="21743" y="19372"/>
                    <a:pt x="21743" y="19352"/>
                  </a:cubicBezTo>
                  <a:cubicBezTo>
                    <a:pt x="21723" y="19171"/>
                    <a:pt x="21683" y="18990"/>
                    <a:pt x="21643" y="18810"/>
                  </a:cubicBezTo>
                  <a:cubicBezTo>
                    <a:pt x="21643" y="18769"/>
                    <a:pt x="21643" y="18749"/>
                    <a:pt x="21643" y="18729"/>
                  </a:cubicBezTo>
                  <a:cubicBezTo>
                    <a:pt x="21623" y="18629"/>
                    <a:pt x="21603" y="18548"/>
                    <a:pt x="21583" y="18468"/>
                  </a:cubicBezTo>
                  <a:cubicBezTo>
                    <a:pt x="21562" y="18388"/>
                    <a:pt x="21542" y="18267"/>
                    <a:pt x="21522" y="18167"/>
                  </a:cubicBezTo>
                  <a:cubicBezTo>
                    <a:pt x="21522" y="18106"/>
                    <a:pt x="21502" y="18066"/>
                    <a:pt x="21482" y="18026"/>
                  </a:cubicBezTo>
                  <a:lnTo>
                    <a:pt x="21422" y="17724"/>
                  </a:lnTo>
                  <a:cubicBezTo>
                    <a:pt x="21402" y="17664"/>
                    <a:pt x="21382" y="17584"/>
                    <a:pt x="21361" y="17483"/>
                  </a:cubicBezTo>
                  <a:cubicBezTo>
                    <a:pt x="21341" y="17383"/>
                    <a:pt x="21321" y="17363"/>
                    <a:pt x="21321" y="17302"/>
                  </a:cubicBezTo>
                  <a:lnTo>
                    <a:pt x="21221" y="16981"/>
                  </a:lnTo>
                  <a:cubicBezTo>
                    <a:pt x="21201" y="16901"/>
                    <a:pt x="21181" y="16840"/>
                    <a:pt x="21161" y="16760"/>
                  </a:cubicBezTo>
                  <a:cubicBezTo>
                    <a:pt x="21140" y="16700"/>
                    <a:pt x="21120" y="16639"/>
                    <a:pt x="21120" y="16579"/>
                  </a:cubicBezTo>
                  <a:lnTo>
                    <a:pt x="21000" y="16197"/>
                  </a:lnTo>
                  <a:cubicBezTo>
                    <a:pt x="20980" y="16137"/>
                    <a:pt x="20960" y="16077"/>
                    <a:pt x="20939" y="16016"/>
                  </a:cubicBezTo>
                  <a:cubicBezTo>
                    <a:pt x="20919" y="15956"/>
                    <a:pt x="20899" y="15896"/>
                    <a:pt x="20879" y="15835"/>
                  </a:cubicBezTo>
                  <a:cubicBezTo>
                    <a:pt x="20839" y="15695"/>
                    <a:pt x="20779" y="15554"/>
                    <a:pt x="20739" y="15414"/>
                  </a:cubicBezTo>
                  <a:cubicBezTo>
                    <a:pt x="20718" y="15353"/>
                    <a:pt x="20698" y="15273"/>
                    <a:pt x="20678" y="15213"/>
                  </a:cubicBezTo>
                  <a:lnTo>
                    <a:pt x="20618" y="15092"/>
                  </a:lnTo>
                  <a:cubicBezTo>
                    <a:pt x="20538" y="14871"/>
                    <a:pt x="20457" y="14670"/>
                    <a:pt x="20377" y="14449"/>
                  </a:cubicBezTo>
                  <a:cubicBezTo>
                    <a:pt x="20357" y="14389"/>
                    <a:pt x="20337" y="14328"/>
                    <a:pt x="20317" y="14288"/>
                  </a:cubicBezTo>
                  <a:lnTo>
                    <a:pt x="20296" y="14228"/>
                  </a:lnTo>
                  <a:cubicBezTo>
                    <a:pt x="20176" y="13906"/>
                    <a:pt x="20055" y="13605"/>
                    <a:pt x="19895" y="13283"/>
                  </a:cubicBezTo>
                  <a:lnTo>
                    <a:pt x="19854" y="13203"/>
                  </a:lnTo>
                  <a:cubicBezTo>
                    <a:pt x="19814" y="13103"/>
                    <a:pt x="19774" y="13002"/>
                    <a:pt x="19734" y="12922"/>
                  </a:cubicBezTo>
                  <a:cubicBezTo>
                    <a:pt x="19694" y="12821"/>
                    <a:pt x="19633" y="12701"/>
                    <a:pt x="19593" y="12600"/>
                  </a:cubicBezTo>
                  <a:lnTo>
                    <a:pt x="19392" y="12198"/>
                  </a:lnTo>
                  <a:cubicBezTo>
                    <a:pt x="19332" y="12098"/>
                    <a:pt x="19292" y="11977"/>
                    <a:pt x="19231" y="11877"/>
                  </a:cubicBezTo>
                  <a:lnTo>
                    <a:pt x="19191" y="11817"/>
                  </a:lnTo>
                  <a:cubicBezTo>
                    <a:pt x="19151" y="11696"/>
                    <a:pt x="19071" y="11595"/>
                    <a:pt x="19010" y="11475"/>
                  </a:cubicBezTo>
                  <a:lnTo>
                    <a:pt x="18870" y="11194"/>
                  </a:lnTo>
                  <a:lnTo>
                    <a:pt x="18608" y="10751"/>
                  </a:lnTo>
                  <a:lnTo>
                    <a:pt x="18468" y="10490"/>
                  </a:lnTo>
                  <a:cubicBezTo>
                    <a:pt x="18367" y="10309"/>
                    <a:pt x="18267" y="10149"/>
                    <a:pt x="18146" y="9968"/>
                  </a:cubicBezTo>
                  <a:cubicBezTo>
                    <a:pt x="18126" y="9908"/>
                    <a:pt x="18106" y="9867"/>
                    <a:pt x="18066" y="9827"/>
                  </a:cubicBezTo>
                  <a:cubicBezTo>
                    <a:pt x="17925" y="9586"/>
                    <a:pt x="17785" y="9365"/>
                    <a:pt x="17644" y="9144"/>
                  </a:cubicBezTo>
                  <a:cubicBezTo>
                    <a:pt x="17604" y="9084"/>
                    <a:pt x="17564" y="9043"/>
                    <a:pt x="17523" y="8963"/>
                  </a:cubicBezTo>
                  <a:cubicBezTo>
                    <a:pt x="17423" y="8822"/>
                    <a:pt x="17322" y="8662"/>
                    <a:pt x="17202" y="8501"/>
                  </a:cubicBezTo>
                  <a:lnTo>
                    <a:pt x="17041" y="8240"/>
                  </a:lnTo>
                  <a:cubicBezTo>
                    <a:pt x="16941" y="8119"/>
                    <a:pt x="16840" y="7978"/>
                    <a:pt x="16740" y="7858"/>
                  </a:cubicBezTo>
                  <a:lnTo>
                    <a:pt x="16559" y="7597"/>
                  </a:lnTo>
                  <a:cubicBezTo>
                    <a:pt x="16458" y="7476"/>
                    <a:pt x="16378" y="7355"/>
                    <a:pt x="16277" y="7235"/>
                  </a:cubicBezTo>
                  <a:cubicBezTo>
                    <a:pt x="16177" y="7114"/>
                    <a:pt x="16137" y="7054"/>
                    <a:pt x="16056" y="6994"/>
                  </a:cubicBezTo>
                  <a:cubicBezTo>
                    <a:pt x="15996" y="6913"/>
                    <a:pt x="15936" y="6813"/>
                    <a:pt x="15855" y="6733"/>
                  </a:cubicBezTo>
                  <a:lnTo>
                    <a:pt x="15795" y="6652"/>
                  </a:lnTo>
                  <a:lnTo>
                    <a:pt x="15554" y="6371"/>
                  </a:lnTo>
                  <a:cubicBezTo>
                    <a:pt x="15474" y="6270"/>
                    <a:pt x="15373" y="6170"/>
                    <a:pt x="15293" y="6049"/>
                  </a:cubicBezTo>
                  <a:lnTo>
                    <a:pt x="15052" y="5788"/>
                  </a:lnTo>
                  <a:lnTo>
                    <a:pt x="14871" y="5587"/>
                  </a:lnTo>
                  <a:lnTo>
                    <a:pt x="14790" y="5507"/>
                  </a:lnTo>
                  <a:cubicBezTo>
                    <a:pt x="14569" y="5266"/>
                    <a:pt x="14348" y="5024"/>
                    <a:pt x="14107" y="4803"/>
                  </a:cubicBezTo>
                  <a:lnTo>
                    <a:pt x="14087" y="4783"/>
                  </a:lnTo>
                  <a:cubicBezTo>
                    <a:pt x="14067" y="4743"/>
                    <a:pt x="14027" y="4703"/>
                    <a:pt x="13987" y="4683"/>
                  </a:cubicBezTo>
                  <a:cubicBezTo>
                    <a:pt x="13826" y="4522"/>
                    <a:pt x="13665" y="4361"/>
                    <a:pt x="13484" y="4201"/>
                  </a:cubicBezTo>
                  <a:lnTo>
                    <a:pt x="13404" y="4140"/>
                  </a:lnTo>
                  <a:lnTo>
                    <a:pt x="13243" y="3980"/>
                  </a:lnTo>
                  <a:cubicBezTo>
                    <a:pt x="13123" y="3879"/>
                    <a:pt x="13002" y="3779"/>
                    <a:pt x="12881" y="3678"/>
                  </a:cubicBezTo>
                  <a:lnTo>
                    <a:pt x="12781" y="3578"/>
                  </a:lnTo>
                  <a:lnTo>
                    <a:pt x="12600" y="3437"/>
                  </a:lnTo>
                  <a:lnTo>
                    <a:pt x="12319" y="3196"/>
                  </a:lnTo>
                  <a:lnTo>
                    <a:pt x="12218" y="3115"/>
                  </a:lnTo>
                  <a:lnTo>
                    <a:pt x="11997" y="2955"/>
                  </a:lnTo>
                  <a:cubicBezTo>
                    <a:pt x="11917" y="2894"/>
                    <a:pt x="11836" y="2814"/>
                    <a:pt x="11756" y="2754"/>
                  </a:cubicBezTo>
                  <a:lnTo>
                    <a:pt x="11676" y="2693"/>
                  </a:lnTo>
                  <a:lnTo>
                    <a:pt x="11374" y="2492"/>
                  </a:lnTo>
                  <a:lnTo>
                    <a:pt x="11173" y="2352"/>
                  </a:lnTo>
                  <a:lnTo>
                    <a:pt x="11133" y="2312"/>
                  </a:lnTo>
                  <a:cubicBezTo>
                    <a:pt x="10972" y="2211"/>
                    <a:pt x="10792" y="2091"/>
                    <a:pt x="10611" y="1990"/>
                  </a:cubicBezTo>
                  <a:lnTo>
                    <a:pt x="10570" y="1950"/>
                  </a:lnTo>
                  <a:cubicBezTo>
                    <a:pt x="10430" y="1849"/>
                    <a:pt x="10269" y="1769"/>
                    <a:pt x="10108" y="1669"/>
                  </a:cubicBezTo>
                  <a:lnTo>
                    <a:pt x="9988" y="1608"/>
                  </a:lnTo>
                  <a:lnTo>
                    <a:pt x="9606" y="1387"/>
                  </a:lnTo>
                  <a:lnTo>
                    <a:pt x="9465" y="1307"/>
                  </a:lnTo>
                  <a:lnTo>
                    <a:pt x="9264" y="1206"/>
                  </a:lnTo>
                  <a:lnTo>
                    <a:pt x="9124" y="1126"/>
                  </a:lnTo>
                  <a:lnTo>
                    <a:pt x="8862" y="1026"/>
                  </a:lnTo>
                  <a:lnTo>
                    <a:pt x="8702" y="945"/>
                  </a:lnTo>
                  <a:lnTo>
                    <a:pt x="8621" y="905"/>
                  </a:lnTo>
                  <a:cubicBezTo>
                    <a:pt x="8461" y="825"/>
                    <a:pt x="8300" y="764"/>
                    <a:pt x="8139" y="704"/>
                  </a:cubicBezTo>
                  <a:cubicBezTo>
                    <a:pt x="7978" y="644"/>
                    <a:pt x="7817" y="583"/>
                    <a:pt x="7657" y="523"/>
                  </a:cubicBezTo>
                  <a:lnTo>
                    <a:pt x="7596" y="503"/>
                  </a:lnTo>
                  <a:lnTo>
                    <a:pt x="7416" y="443"/>
                  </a:lnTo>
                  <a:lnTo>
                    <a:pt x="7174" y="362"/>
                  </a:lnTo>
                  <a:lnTo>
                    <a:pt x="7054" y="322"/>
                  </a:lnTo>
                  <a:lnTo>
                    <a:pt x="6833" y="262"/>
                  </a:lnTo>
                  <a:lnTo>
                    <a:pt x="6672" y="222"/>
                  </a:lnTo>
                  <a:lnTo>
                    <a:pt x="6511" y="182"/>
                  </a:lnTo>
                  <a:lnTo>
                    <a:pt x="6290" y="141"/>
                  </a:lnTo>
                  <a:lnTo>
                    <a:pt x="6190" y="121"/>
                  </a:lnTo>
                  <a:lnTo>
                    <a:pt x="5989" y="81"/>
                  </a:lnTo>
                  <a:lnTo>
                    <a:pt x="5728" y="41"/>
                  </a:lnTo>
                  <a:lnTo>
                    <a:pt x="5647" y="41"/>
                  </a:lnTo>
                  <a:cubicBezTo>
                    <a:pt x="5587" y="41"/>
                    <a:pt x="5527" y="21"/>
                    <a:pt x="5446" y="21"/>
                  </a:cubicBezTo>
                  <a:lnTo>
                    <a:pt x="5205" y="1"/>
                  </a:lnTo>
                  <a:close/>
                </a:path>
              </a:pathLst>
            </a:custGeom>
            <a:solidFill>
              <a:srgbClr val="FFC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0"/>
            <p:cNvSpPr txBox="1"/>
            <p:nvPr/>
          </p:nvSpPr>
          <p:spPr>
            <a:xfrm>
              <a:off x="2965211" y="2116238"/>
              <a:ext cx="23688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cold place. The planet is full of iron oxide dust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13" name="Google Shape;1113;p30"/>
            <p:cNvSpPr/>
            <p:nvPr/>
          </p:nvSpPr>
          <p:spPr>
            <a:xfrm>
              <a:off x="3065308" y="1305187"/>
              <a:ext cx="296369" cy="462037"/>
            </a:xfrm>
            <a:custGeom>
              <a:avLst/>
              <a:gdLst/>
              <a:ahLst/>
              <a:cxnLst/>
              <a:rect l="l" t="t" r="r" b="b"/>
              <a:pathLst>
                <a:path w="24095" h="37564" extrusionOk="0">
                  <a:moveTo>
                    <a:pt x="9461" y="7993"/>
                  </a:moveTo>
                  <a:cubicBezTo>
                    <a:pt x="10243" y="7993"/>
                    <a:pt x="11126" y="8248"/>
                    <a:pt x="12058" y="8788"/>
                  </a:cubicBezTo>
                  <a:cubicBezTo>
                    <a:pt x="15273" y="10636"/>
                    <a:pt x="17845" y="15118"/>
                    <a:pt x="17845" y="18795"/>
                  </a:cubicBezTo>
                  <a:cubicBezTo>
                    <a:pt x="17831" y="21400"/>
                    <a:pt x="16526" y="22905"/>
                    <a:pt x="14631" y="22905"/>
                  </a:cubicBezTo>
                  <a:cubicBezTo>
                    <a:pt x="13851" y="22905"/>
                    <a:pt x="12970" y="22650"/>
                    <a:pt x="12038" y="22111"/>
                  </a:cubicBezTo>
                  <a:lnTo>
                    <a:pt x="12018" y="22111"/>
                  </a:lnTo>
                  <a:cubicBezTo>
                    <a:pt x="8823" y="20262"/>
                    <a:pt x="6230" y="15781"/>
                    <a:pt x="6250" y="12103"/>
                  </a:cubicBezTo>
                  <a:cubicBezTo>
                    <a:pt x="6250" y="9499"/>
                    <a:pt x="7561" y="7993"/>
                    <a:pt x="9461" y="7993"/>
                  </a:cubicBezTo>
                  <a:close/>
                  <a:moveTo>
                    <a:pt x="6682" y="1"/>
                  </a:moveTo>
                  <a:cubicBezTo>
                    <a:pt x="2747" y="1"/>
                    <a:pt x="35" y="3116"/>
                    <a:pt x="21" y="8506"/>
                  </a:cubicBezTo>
                  <a:cubicBezTo>
                    <a:pt x="1" y="16142"/>
                    <a:pt x="11395" y="36499"/>
                    <a:pt x="11977" y="37564"/>
                  </a:cubicBezTo>
                  <a:cubicBezTo>
                    <a:pt x="12580" y="37182"/>
                    <a:pt x="24034" y="30028"/>
                    <a:pt x="24054" y="22392"/>
                  </a:cubicBezTo>
                  <a:cubicBezTo>
                    <a:pt x="24095" y="14776"/>
                    <a:pt x="18729" y="5472"/>
                    <a:pt x="12078" y="1654"/>
                  </a:cubicBezTo>
                  <a:cubicBezTo>
                    <a:pt x="10140" y="532"/>
                    <a:pt x="8306" y="1"/>
                    <a:pt x="6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30"/>
          <p:cNvGrpSpPr/>
          <p:nvPr/>
        </p:nvGrpSpPr>
        <p:grpSpPr>
          <a:xfrm>
            <a:off x="6170040" y="1866116"/>
            <a:ext cx="254972" cy="385117"/>
            <a:chOff x="4581625" y="1952411"/>
            <a:chExt cx="633628" cy="957050"/>
          </a:xfrm>
        </p:grpSpPr>
        <p:sp>
          <p:nvSpPr>
            <p:cNvPr id="1115" name="Google Shape;1115;p30"/>
            <p:cNvSpPr/>
            <p:nvPr/>
          </p:nvSpPr>
          <p:spPr>
            <a:xfrm>
              <a:off x="4734335" y="2152419"/>
              <a:ext cx="287197" cy="389943"/>
            </a:xfrm>
            <a:custGeom>
              <a:avLst/>
              <a:gdLst/>
              <a:ahLst/>
              <a:cxnLst/>
              <a:rect l="l" t="t" r="r" b="b"/>
              <a:pathLst>
                <a:path w="11234" h="15253" extrusionOk="0">
                  <a:moveTo>
                    <a:pt x="3055" y="1"/>
                  </a:moveTo>
                  <a:lnTo>
                    <a:pt x="3055" y="1"/>
                  </a:lnTo>
                  <a:cubicBezTo>
                    <a:pt x="3023" y="17"/>
                    <a:pt x="2992" y="36"/>
                    <a:pt x="2960" y="57"/>
                  </a:cubicBezTo>
                  <a:lnTo>
                    <a:pt x="2960" y="57"/>
                  </a:lnTo>
                  <a:lnTo>
                    <a:pt x="3055" y="1"/>
                  </a:lnTo>
                  <a:close/>
                  <a:moveTo>
                    <a:pt x="11234" y="14128"/>
                  </a:moveTo>
                  <a:lnTo>
                    <a:pt x="11132" y="14188"/>
                  </a:lnTo>
                  <a:lnTo>
                    <a:pt x="11132" y="14188"/>
                  </a:lnTo>
                  <a:cubicBezTo>
                    <a:pt x="11169" y="14168"/>
                    <a:pt x="11204" y="14148"/>
                    <a:pt x="11234" y="14128"/>
                  </a:cubicBezTo>
                  <a:close/>
                  <a:moveTo>
                    <a:pt x="2960" y="57"/>
                  </a:moveTo>
                  <a:lnTo>
                    <a:pt x="1649" y="825"/>
                  </a:lnTo>
                  <a:cubicBezTo>
                    <a:pt x="1548" y="865"/>
                    <a:pt x="1468" y="925"/>
                    <a:pt x="1387" y="986"/>
                  </a:cubicBezTo>
                  <a:lnTo>
                    <a:pt x="1287" y="1046"/>
                  </a:lnTo>
                  <a:cubicBezTo>
                    <a:pt x="1206" y="1106"/>
                    <a:pt x="1126" y="1166"/>
                    <a:pt x="1066" y="1247"/>
                  </a:cubicBezTo>
                  <a:lnTo>
                    <a:pt x="1046" y="1267"/>
                  </a:lnTo>
                  <a:cubicBezTo>
                    <a:pt x="965" y="1327"/>
                    <a:pt x="905" y="1408"/>
                    <a:pt x="845" y="1488"/>
                  </a:cubicBezTo>
                  <a:lnTo>
                    <a:pt x="784" y="1548"/>
                  </a:lnTo>
                  <a:cubicBezTo>
                    <a:pt x="724" y="1629"/>
                    <a:pt x="664" y="1709"/>
                    <a:pt x="604" y="1789"/>
                  </a:cubicBezTo>
                  <a:cubicBezTo>
                    <a:pt x="604" y="1789"/>
                    <a:pt x="604" y="1809"/>
                    <a:pt x="604" y="1809"/>
                  </a:cubicBezTo>
                  <a:cubicBezTo>
                    <a:pt x="523" y="1930"/>
                    <a:pt x="463" y="2051"/>
                    <a:pt x="403" y="2171"/>
                  </a:cubicBezTo>
                  <a:cubicBezTo>
                    <a:pt x="403" y="2171"/>
                    <a:pt x="403" y="2191"/>
                    <a:pt x="403" y="2191"/>
                  </a:cubicBezTo>
                  <a:cubicBezTo>
                    <a:pt x="362" y="2292"/>
                    <a:pt x="322" y="2392"/>
                    <a:pt x="282" y="2493"/>
                  </a:cubicBezTo>
                  <a:lnTo>
                    <a:pt x="282" y="2513"/>
                  </a:lnTo>
                  <a:lnTo>
                    <a:pt x="262" y="2573"/>
                  </a:lnTo>
                  <a:cubicBezTo>
                    <a:pt x="242" y="2633"/>
                    <a:pt x="222" y="2694"/>
                    <a:pt x="202" y="2754"/>
                  </a:cubicBezTo>
                  <a:lnTo>
                    <a:pt x="182" y="2814"/>
                  </a:lnTo>
                  <a:cubicBezTo>
                    <a:pt x="182" y="2834"/>
                    <a:pt x="182" y="2854"/>
                    <a:pt x="161" y="2874"/>
                  </a:cubicBezTo>
                  <a:cubicBezTo>
                    <a:pt x="161" y="2915"/>
                    <a:pt x="141" y="2995"/>
                    <a:pt x="121" y="3035"/>
                  </a:cubicBezTo>
                  <a:cubicBezTo>
                    <a:pt x="121" y="3096"/>
                    <a:pt x="121" y="3075"/>
                    <a:pt x="101" y="3116"/>
                  </a:cubicBezTo>
                  <a:lnTo>
                    <a:pt x="101" y="3176"/>
                  </a:lnTo>
                  <a:cubicBezTo>
                    <a:pt x="101" y="3236"/>
                    <a:pt x="81" y="3276"/>
                    <a:pt x="61" y="3317"/>
                  </a:cubicBezTo>
                  <a:cubicBezTo>
                    <a:pt x="61" y="3357"/>
                    <a:pt x="61" y="3357"/>
                    <a:pt x="61" y="3397"/>
                  </a:cubicBezTo>
                  <a:lnTo>
                    <a:pt x="41" y="3477"/>
                  </a:lnTo>
                  <a:cubicBezTo>
                    <a:pt x="41" y="3518"/>
                    <a:pt x="41" y="3558"/>
                    <a:pt x="21" y="3598"/>
                  </a:cubicBezTo>
                  <a:cubicBezTo>
                    <a:pt x="1" y="3638"/>
                    <a:pt x="21" y="3638"/>
                    <a:pt x="21" y="3658"/>
                  </a:cubicBezTo>
                  <a:lnTo>
                    <a:pt x="21" y="3779"/>
                  </a:lnTo>
                  <a:cubicBezTo>
                    <a:pt x="21" y="3819"/>
                    <a:pt x="21" y="3859"/>
                    <a:pt x="1" y="3899"/>
                  </a:cubicBezTo>
                  <a:cubicBezTo>
                    <a:pt x="1" y="3919"/>
                    <a:pt x="1" y="3940"/>
                    <a:pt x="1" y="3940"/>
                  </a:cubicBezTo>
                  <a:lnTo>
                    <a:pt x="1" y="4120"/>
                  </a:lnTo>
                  <a:lnTo>
                    <a:pt x="1" y="4201"/>
                  </a:lnTo>
                  <a:lnTo>
                    <a:pt x="1" y="4221"/>
                  </a:lnTo>
                  <a:lnTo>
                    <a:pt x="1" y="4502"/>
                  </a:lnTo>
                  <a:lnTo>
                    <a:pt x="1" y="4522"/>
                  </a:lnTo>
                  <a:lnTo>
                    <a:pt x="1" y="4763"/>
                  </a:lnTo>
                  <a:cubicBezTo>
                    <a:pt x="1" y="4783"/>
                    <a:pt x="1" y="4804"/>
                    <a:pt x="1" y="4824"/>
                  </a:cubicBezTo>
                  <a:lnTo>
                    <a:pt x="1" y="4924"/>
                  </a:lnTo>
                  <a:lnTo>
                    <a:pt x="1" y="5045"/>
                  </a:lnTo>
                  <a:lnTo>
                    <a:pt x="1" y="5145"/>
                  </a:lnTo>
                  <a:lnTo>
                    <a:pt x="1" y="5266"/>
                  </a:lnTo>
                  <a:lnTo>
                    <a:pt x="1" y="5326"/>
                  </a:lnTo>
                  <a:cubicBezTo>
                    <a:pt x="1" y="5366"/>
                    <a:pt x="1" y="5447"/>
                    <a:pt x="21" y="5487"/>
                  </a:cubicBezTo>
                  <a:cubicBezTo>
                    <a:pt x="41" y="5547"/>
                    <a:pt x="21" y="5547"/>
                    <a:pt x="21" y="5587"/>
                  </a:cubicBezTo>
                  <a:cubicBezTo>
                    <a:pt x="21" y="5587"/>
                    <a:pt x="21" y="5607"/>
                    <a:pt x="21" y="5607"/>
                  </a:cubicBezTo>
                  <a:cubicBezTo>
                    <a:pt x="21" y="5708"/>
                    <a:pt x="61" y="5808"/>
                    <a:pt x="61" y="5909"/>
                  </a:cubicBezTo>
                  <a:cubicBezTo>
                    <a:pt x="61" y="5929"/>
                    <a:pt x="61" y="5929"/>
                    <a:pt x="61" y="5929"/>
                  </a:cubicBezTo>
                  <a:cubicBezTo>
                    <a:pt x="81" y="6029"/>
                    <a:pt x="101" y="6110"/>
                    <a:pt x="121" y="6190"/>
                  </a:cubicBezTo>
                  <a:lnTo>
                    <a:pt x="121" y="6230"/>
                  </a:lnTo>
                  <a:cubicBezTo>
                    <a:pt x="121" y="6271"/>
                    <a:pt x="121" y="6311"/>
                    <a:pt x="141" y="6351"/>
                  </a:cubicBezTo>
                  <a:lnTo>
                    <a:pt x="161" y="6512"/>
                  </a:lnTo>
                  <a:lnTo>
                    <a:pt x="182" y="6572"/>
                  </a:lnTo>
                  <a:cubicBezTo>
                    <a:pt x="182" y="6612"/>
                    <a:pt x="202" y="6652"/>
                    <a:pt x="222" y="6713"/>
                  </a:cubicBezTo>
                  <a:cubicBezTo>
                    <a:pt x="222" y="6753"/>
                    <a:pt x="242" y="6793"/>
                    <a:pt x="242" y="6833"/>
                  </a:cubicBezTo>
                  <a:lnTo>
                    <a:pt x="262" y="6914"/>
                  </a:lnTo>
                  <a:lnTo>
                    <a:pt x="322" y="7074"/>
                  </a:lnTo>
                  <a:cubicBezTo>
                    <a:pt x="322" y="7094"/>
                    <a:pt x="322" y="7135"/>
                    <a:pt x="342" y="7175"/>
                  </a:cubicBezTo>
                  <a:cubicBezTo>
                    <a:pt x="342" y="7195"/>
                    <a:pt x="362" y="7235"/>
                    <a:pt x="362" y="7255"/>
                  </a:cubicBezTo>
                  <a:cubicBezTo>
                    <a:pt x="383" y="7295"/>
                    <a:pt x="403" y="7376"/>
                    <a:pt x="423" y="7436"/>
                  </a:cubicBezTo>
                  <a:cubicBezTo>
                    <a:pt x="443" y="7496"/>
                    <a:pt x="443" y="7496"/>
                    <a:pt x="443" y="7536"/>
                  </a:cubicBezTo>
                  <a:cubicBezTo>
                    <a:pt x="463" y="7557"/>
                    <a:pt x="463" y="7597"/>
                    <a:pt x="483" y="7617"/>
                  </a:cubicBezTo>
                  <a:lnTo>
                    <a:pt x="543" y="7818"/>
                  </a:lnTo>
                  <a:lnTo>
                    <a:pt x="583" y="7918"/>
                  </a:lnTo>
                  <a:lnTo>
                    <a:pt x="604" y="7979"/>
                  </a:lnTo>
                  <a:cubicBezTo>
                    <a:pt x="644" y="8079"/>
                    <a:pt x="684" y="8180"/>
                    <a:pt x="724" y="8280"/>
                  </a:cubicBezTo>
                  <a:cubicBezTo>
                    <a:pt x="724" y="8320"/>
                    <a:pt x="744" y="8340"/>
                    <a:pt x="744" y="8360"/>
                  </a:cubicBezTo>
                  <a:lnTo>
                    <a:pt x="744" y="8401"/>
                  </a:lnTo>
                  <a:cubicBezTo>
                    <a:pt x="805" y="8541"/>
                    <a:pt x="865" y="8702"/>
                    <a:pt x="945" y="8843"/>
                  </a:cubicBezTo>
                  <a:cubicBezTo>
                    <a:pt x="945" y="8863"/>
                    <a:pt x="945" y="8883"/>
                    <a:pt x="965" y="8883"/>
                  </a:cubicBezTo>
                  <a:lnTo>
                    <a:pt x="985" y="8943"/>
                  </a:lnTo>
                  <a:cubicBezTo>
                    <a:pt x="1066" y="9144"/>
                    <a:pt x="1166" y="9345"/>
                    <a:pt x="1267" y="9526"/>
                  </a:cubicBezTo>
                  <a:cubicBezTo>
                    <a:pt x="1267" y="9546"/>
                    <a:pt x="1267" y="9546"/>
                    <a:pt x="1267" y="9566"/>
                  </a:cubicBezTo>
                  <a:lnTo>
                    <a:pt x="1287" y="9606"/>
                  </a:lnTo>
                  <a:cubicBezTo>
                    <a:pt x="1387" y="9807"/>
                    <a:pt x="1508" y="10008"/>
                    <a:pt x="1608" y="10189"/>
                  </a:cubicBezTo>
                  <a:lnTo>
                    <a:pt x="1628" y="10229"/>
                  </a:lnTo>
                  <a:cubicBezTo>
                    <a:pt x="1749" y="10430"/>
                    <a:pt x="1890" y="10631"/>
                    <a:pt x="2010" y="10832"/>
                  </a:cubicBezTo>
                  <a:cubicBezTo>
                    <a:pt x="2131" y="11033"/>
                    <a:pt x="2251" y="11214"/>
                    <a:pt x="2392" y="11415"/>
                  </a:cubicBezTo>
                  <a:lnTo>
                    <a:pt x="2432" y="11455"/>
                  </a:lnTo>
                  <a:cubicBezTo>
                    <a:pt x="2553" y="11636"/>
                    <a:pt x="2693" y="11817"/>
                    <a:pt x="2834" y="11977"/>
                  </a:cubicBezTo>
                  <a:lnTo>
                    <a:pt x="2874" y="12018"/>
                  </a:lnTo>
                  <a:lnTo>
                    <a:pt x="2894" y="12038"/>
                  </a:lnTo>
                  <a:cubicBezTo>
                    <a:pt x="3015" y="12219"/>
                    <a:pt x="3176" y="12379"/>
                    <a:pt x="3316" y="12540"/>
                  </a:cubicBezTo>
                  <a:cubicBezTo>
                    <a:pt x="3316" y="12540"/>
                    <a:pt x="3336" y="12560"/>
                    <a:pt x="3336" y="12580"/>
                  </a:cubicBezTo>
                  <a:lnTo>
                    <a:pt x="3377" y="12621"/>
                  </a:lnTo>
                  <a:cubicBezTo>
                    <a:pt x="3497" y="12721"/>
                    <a:pt x="3598" y="12842"/>
                    <a:pt x="3718" y="12962"/>
                  </a:cubicBezTo>
                  <a:lnTo>
                    <a:pt x="3758" y="13002"/>
                  </a:lnTo>
                  <a:cubicBezTo>
                    <a:pt x="3839" y="13083"/>
                    <a:pt x="3919" y="13163"/>
                    <a:pt x="4020" y="13223"/>
                  </a:cubicBezTo>
                  <a:lnTo>
                    <a:pt x="4040" y="13264"/>
                  </a:lnTo>
                  <a:lnTo>
                    <a:pt x="4140" y="13344"/>
                  </a:lnTo>
                  <a:cubicBezTo>
                    <a:pt x="4180" y="13384"/>
                    <a:pt x="4241" y="13444"/>
                    <a:pt x="4301" y="13485"/>
                  </a:cubicBezTo>
                  <a:lnTo>
                    <a:pt x="4341" y="13525"/>
                  </a:lnTo>
                  <a:lnTo>
                    <a:pt x="4442" y="13605"/>
                  </a:lnTo>
                  <a:lnTo>
                    <a:pt x="4562" y="13726"/>
                  </a:lnTo>
                  <a:lnTo>
                    <a:pt x="4623" y="13766"/>
                  </a:lnTo>
                  <a:lnTo>
                    <a:pt x="4723" y="13846"/>
                  </a:lnTo>
                  <a:lnTo>
                    <a:pt x="4844" y="13927"/>
                  </a:lnTo>
                  <a:cubicBezTo>
                    <a:pt x="4864" y="13927"/>
                    <a:pt x="4864" y="13947"/>
                    <a:pt x="4884" y="13967"/>
                  </a:cubicBezTo>
                  <a:lnTo>
                    <a:pt x="5024" y="14067"/>
                  </a:lnTo>
                  <a:lnTo>
                    <a:pt x="5125" y="14128"/>
                  </a:lnTo>
                  <a:lnTo>
                    <a:pt x="5145" y="14148"/>
                  </a:lnTo>
                  <a:lnTo>
                    <a:pt x="5386" y="14308"/>
                  </a:lnTo>
                  <a:lnTo>
                    <a:pt x="5406" y="14329"/>
                  </a:lnTo>
                  <a:lnTo>
                    <a:pt x="5627" y="14449"/>
                  </a:lnTo>
                  <a:lnTo>
                    <a:pt x="5688" y="14489"/>
                  </a:lnTo>
                  <a:lnTo>
                    <a:pt x="5868" y="14590"/>
                  </a:lnTo>
                  <a:lnTo>
                    <a:pt x="5949" y="14630"/>
                  </a:lnTo>
                  <a:lnTo>
                    <a:pt x="6049" y="14670"/>
                  </a:lnTo>
                  <a:lnTo>
                    <a:pt x="6110" y="14710"/>
                  </a:lnTo>
                  <a:lnTo>
                    <a:pt x="6230" y="14771"/>
                  </a:lnTo>
                  <a:lnTo>
                    <a:pt x="6311" y="14811"/>
                  </a:lnTo>
                  <a:lnTo>
                    <a:pt x="6351" y="14831"/>
                  </a:lnTo>
                  <a:lnTo>
                    <a:pt x="6572" y="14931"/>
                  </a:lnTo>
                  <a:cubicBezTo>
                    <a:pt x="6652" y="14952"/>
                    <a:pt x="6733" y="14992"/>
                    <a:pt x="6813" y="15012"/>
                  </a:cubicBezTo>
                  <a:lnTo>
                    <a:pt x="6853" y="15012"/>
                  </a:lnTo>
                  <a:lnTo>
                    <a:pt x="6933" y="15052"/>
                  </a:lnTo>
                  <a:cubicBezTo>
                    <a:pt x="6974" y="15052"/>
                    <a:pt x="7014" y="15072"/>
                    <a:pt x="7054" y="15072"/>
                  </a:cubicBezTo>
                  <a:lnTo>
                    <a:pt x="7094" y="15092"/>
                  </a:lnTo>
                  <a:lnTo>
                    <a:pt x="7215" y="15132"/>
                  </a:lnTo>
                  <a:lnTo>
                    <a:pt x="7275" y="15152"/>
                  </a:lnTo>
                  <a:lnTo>
                    <a:pt x="7376" y="15173"/>
                  </a:lnTo>
                  <a:lnTo>
                    <a:pt x="7476" y="15193"/>
                  </a:lnTo>
                  <a:lnTo>
                    <a:pt x="7516" y="15193"/>
                  </a:lnTo>
                  <a:lnTo>
                    <a:pt x="7617" y="15213"/>
                  </a:lnTo>
                  <a:lnTo>
                    <a:pt x="7737" y="15233"/>
                  </a:lnTo>
                  <a:lnTo>
                    <a:pt x="7878" y="15233"/>
                  </a:lnTo>
                  <a:lnTo>
                    <a:pt x="7999" y="15253"/>
                  </a:lnTo>
                  <a:lnTo>
                    <a:pt x="8642" y="15253"/>
                  </a:lnTo>
                  <a:cubicBezTo>
                    <a:pt x="8742" y="15253"/>
                    <a:pt x="8822" y="15233"/>
                    <a:pt x="8923" y="15213"/>
                  </a:cubicBezTo>
                  <a:lnTo>
                    <a:pt x="8943" y="15213"/>
                  </a:lnTo>
                  <a:cubicBezTo>
                    <a:pt x="9064" y="15173"/>
                    <a:pt x="9184" y="15152"/>
                    <a:pt x="9305" y="15112"/>
                  </a:cubicBezTo>
                  <a:lnTo>
                    <a:pt x="9365" y="15112"/>
                  </a:lnTo>
                  <a:lnTo>
                    <a:pt x="9526" y="15052"/>
                  </a:lnTo>
                  <a:lnTo>
                    <a:pt x="9606" y="15072"/>
                  </a:lnTo>
                  <a:cubicBezTo>
                    <a:pt x="9686" y="15032"/>
                    <a:pt x="9747" y="14992"/>
                    <a:pt x="9827" y="14952"/>
                  </a:cubicBezTo>
                  <a:lnTo>
                    <a:pt x="11132" y="14188"/>
                  </a:lnTo>
                  <a:lnTo>
                    <a:pt x="11132" y="14188"/>
                  </a:lnTo>
                  <a:cubicBezTo>
                    <a:pt x="11094" y="14208"/>
                    <a:pt x="11053" y="14228"/>
                    <a:pt x="11013" y="14248"/>
                  </a:cubicBezTo>
                  <a:lnTo>
                    <a:pt x="10952" y="14288"/>
                  </a:lnTo>
                  <a:lnTo>
                    <a:pt x="10792" y="14349"/>
                  </a:lnTo>
                  <a:lnTo>
                    <a:pt x="10731" y="14369"/>
                  </a:lnTo>
                  <a:cubicBezTo>
                    <a:pt x="10611" y="14409"/>
                    <a:pt x="10490" y="14429"/>
                    <a:pt x="10370" y="14469"/>
                  </a:cubicBezTo>
                  <a:lnTo>
                    <a:pt x="10350" y="14469"/>
                  </a:lnTo>
                  <a:cubicBezTo>
                    <a:pt x="10249" y="14469"/>
                    <a:pt x="10169" y="14489"/>
                    <a:pt x="10068" y="14509"/>
                  </a:cubicBezTo>
                  <a:lnTo>
                    <a:pt x="9425" y="14509"/>
                  </a:lnTo>
                  <a:lnTo>
                    <a:pt x="9285" y="14489"/>
                  </a:lnTo>
                  <a:lnTo>
                    <a:pt x="9164" y="14469"/>
                  </a:lnTo>
                  <a:lnTo>
                    <a:pt x="9043" y="14449"/>
                  </a:lnTo>
                  <a:lnTo>
                    <a:pt x="8883" y="14429"/>
                  </a:lnTo>
                  <a:lnTo>
                    <a:pt x="8782" y="14409"/>
                  </a:lnTo>
                  <a:lnTo>
                    <a:pt x="8621" y="14369"/>
                  </a:lnTo>
                  <a:lnTo>
                    <a:pt x="8521" y="14329"/>
                  </a:lnTo>
                  <a:lnTo>
                    <a:pt x="8340" y="14268"/>
                  </a:lnTo>
                  <a:lnTo>
                    <a:pt x="8260" y="14248"/>
                  </a:lnTo>
                  <a:cubicBezTo>
                    <a:pt x="8179" y="14228"/>
                    <a:pt x="8099" y="14188"/>
                    <a:pt x="8019" y="14148"/>
                  </a:cubicBezTo>
                  <a:lnTo>
                    <a:pt x="7737" y="14047"/>
                  </a:lnTo>
                  <a:lnTo>
                    <a:pt x="7657" y="14007"/>
                  </a:lnTo>
                  <a:lnTo>
                    <a:pt x="7476" y="13907"/>
                  </a:lnTo>
                  <a:lnTo>
                    <a:pt x="7376" y="13866"/>
                  </a:lnTo>
                  <a:cubicBezTo>
                    <a:pt x="7295" y="13806"/>
                    <a:pt x="7215" y="13766"/>
                    <a:pt x="7134" y="13726"/>
                  </a:cubicBezTo>
                  <a:cubicBezTo>
                    <a:pt x="7054" y="13665"/>
                    <a:pt x="6933" y="13605"/>
                    <a:pt x="6853" y="13545"/>
                  </a:cubicBezTo>
                  <a:lnTo>
                    <a:pt x="6833" y="13545"/>
                  </a:lnTo>
                  <a:lnTo>
                    <a:pt x="6552" y="13364"/>
                  </a:lnTo>
                  <a:lnTo>
                    <a:pt x="6451" y="13284"/>
                  </a:lnTo>
                  <a:lnTo>
                    <a:pt x="6270" y="13163"/>
                  </a:lnTo>
                  <a:lnTo>
                    <a:pt x="6170" y="13063"/>
                  </a:lnTo>
                  <a:lnTo>
                    <a:pt x="6009" y="12942"/>
                  </a:lnTo>
                  <a:lnTo>
                    <a:pt x="5868" y="12842"/>
                  </a:lnTo>
                  <a:lnTo>
                    <a:pt x="5728" y="12721"/>
                  </a:lnTo>
                  <a:lnTo>
                    <a:pt x="5567" y="12560"/>
                  </a:lnTo>
                  <a:lnTo>
                    <a:pt x="5446" y="12460"/>
                  </a:lnTo>
                  <a:lnTo>
                    <a:pt x="5185" y="12239"/>
                  </a:lnTo>
                  <a:lnTo>
                    <a:pt x="5145" y="12178"/>
                  </a:lnTo>
                  <a:cubicBezTo>
                    <a:pt x="5024" y="12058"/>
                    <a:pt x="4924" y="11957"/>
                    <a:pt x="4803" y="11837"/>
                  </a:cubicBezTo>
                  <a:lnTo>
                    <a:pt x="4743" y="11756"/>
                  </a:lnTo>
                  <a:cubicBezTo>
                    <a:pt x="4582" y="11596"/>
                    <a:pt x="4442" y="11435"/>
                    <a:pt x="4321" y="11254"/>
                  </a:cubicBezTo>
                  <a:lnTo>
                    <a:pt x="4261" y="11194"/>
                  </a:lnTo>
                  <a:cubicBezTo>
                    <a:pt x="4120" y="11013"/>
                    <a:pt x="3980" y="10852"/>
                    <a:pt x="3859" y="10671"/>
                  </a:cubicBezTo>
                  <a:cubicBezTo>
                    <a:pt x="3839" y="10651"/>
                    <a:pt x="3839" y="10631"/>
                    <a:pt x="3819" y="10611"/>
                  </a:cubicBezTo>
                  <a:cubicBezTo>
                    <a:pt x="3678" y="10430"/>
                    <a:pt x="3558" y="10249"/>
                    <a:pt x="3437" y="10048"/>
                  </a:cubicBezTo>
                  <a:lnTo>
                    <a:pt x="3437" y="10028"/>
                  </a:lnTo>
                  <a:cubicBezTo>
                    <a:pt x="3296" y="9847"/>
                    <a:pt x="3176" y="9646"/>
                    <a:pt x="3055" y="9446"/>
                  </a:cubicBezTo>
                  <a:cubicBezTo>
                    <a:pt x="3055" y="9446"/>
                    <a:pt x="3055" y="9425"/>
                    <a:pt x="3035" y="9405"/>
                  </a:cubicBezTo>
                  <a:cubicBezTo>
                    <a:pt x="2935" y="9204"/>
                    <a:pt x="2814" y="9003"/>
                    <a:pt x="2714" y="8802"/>
                  </a:cubicBezTo>
                  <a:lnTo>
                    <a:pt x="2693" y="8742"/>
                  </a:lnTo>
                  <a:cubicBezTo>
                    <a:pt x="2593" y="8541"/>
                    <a:pt x="2493" y="8360"/>
                    <a:pt x="2392" y="8159"/>
                  </a:cubicBezTo>
                  <a:cubicBezTo>
                    <a:pt x="2392" y="8119"/>
                    <a:pt x="2372" y="8099"/>
                    <a:pt x="2352" y="8059"/>
                  </a:cubicBezTo>
                  <a:cubicBezTo>
                    <a:pt x="2292" y="7918"/>
                    <a:pt x="2231" y="7758"/>
                    <a:pt x="2171" y="7597"/>
                  </a:cubicBezTo>
                  <a:cubicBezTo>
                    <a:pt x="2151" y="7577"/>
                    <a:pt x="2131" y="7536"/>
                    <a:pt x="2131" y="7496"/>
                  </a:cubicBezTo>
                  <a:cubicBezTo>
                    <a:pt x="2091" y="7396"/>
                    <a:pt x="2050" y="7295"/>
                    <a:pt x="2010" y="7195"/>
                  </a:cubicBezTo>
                  <a:cubicBezTo>
                    <a:pt x="1990" y="7135"/>
                    <a:pt x="1970" y="7094"/>
                    <a:pt x="1950" y="7034"/>
                  </a:cubicBezTo>
                  <a:lnTo>
                    <a:pt x="1890" y="6833"/>
                  </a:lnTo>
                  <a:cubicBezTo>
                    <a:pt x="1870" y="6773"/>
                    <a:pt x="1849" y="6713"/>
                    <a:pt x="1829" y="6652"/>
                  </a:cubicBezTo>
                  <a:cubicBezTo>
                    <a:pt x="1809" y="6592"/>
                    <a:pt x="1789" y="6532"/>
                    <a:pt x="1769" y="6471"/>
                  </a:cubicBezTo>
                  <a:lnTo>
                    <a:pt x="1709" y="6291"/>
                  </a:lnTo>
                  <a:cubicBezTo>
                    <a:pt x="1709" y="6230"/>
                    <a:pt x="1689" y="6170"/>
                    <a:pt x="1669" y="6130"/>
                  </a:cubicBezTo>
                  <a:cubicBezTo>
                    <a:pt x="1669" y="6070"/>
                    <a:pt x="1649" y="5989"/>
                    <a:pt x="1628" y="5909"/>
                  </a:cubicBezTo>
                  <a:cubicBezTo>
                    <a:pt x="1608" y="5849"/>
                    <a:pt x="1608" y="5828"/>
                    <a:pt x="1588" y="5788"/>
                  </a:cubicBezTo>
                  <a:lnTo>
                    <a:pt x="1548" y="5567"/>
                  </a:lnTo>
                  <a:cubicBezTo>
                    <a:pt x="1548" y="5527"/>
                    <a:pt x="1528" y="5487"/>
                    <a:pt x="1528" y="5447"/>
                  </a:cubicBezTo>
                  <a:cubicBezTo>
                    <a:pt x="1508" y="5346"/>
                    <a:pt x="1488" y="5246"/>
                    <a:pt x="1468" y="5145"/>
                  </a:cubicBezTo>
                  <a:cubicBezTo>
                    <a:pt x="1468" y="5125"/>
                    <a:pt x="1468" y="5125"/>
                    <a:pt x="1468" y="5105"/>
                  </a:cubicBezTo>
                  <a:cubicBezTo>
                    <a:pt x="1448" y="5005"/>
                    <a:pt x="1427" y="4884"/>
                    <a:pt x="1427" y="4783"/>
                  </a:cubicBezTo>
                  <a:lnTo>
                    <a:pt x="1427" y="4683"/>
                  </a:lnTo>
                  <a:cubicBezTo>
                    <a:pt x="1427" y="4603"/>
                    <a:pt x="1407" y="4522"/>
                    <a:pt x="1387" y="4442"/>
                  </a:cubicBezTo>
                  <a:lnTo>
                    <a:pt x="1387" y="4341"/>
                  </a:lnTo>
                  <a:lnTo>
                    <a:pt x="1387" y="4120"/>
                  </a:lnTo>
                  <a:lnTo>
                    <a:pt x="1387" y="4020"/>
                  </a:lnTo>
                  <a:lnTo>
                    <a:pt x="1387" y="3698"/>
                  </a:lnTo>
                  <a:lnTo>
                    <a:pt x="1387" y="3377"/>
                  </a:lnTo>
                  <a:lnTo>
                    <a:pt x="1387" y="3296"/>
                  </a:lnTo>
                  <a:lnTo>
                    <a:pt x="1387" y="3075"/>
                  </a:lnTo>
                  <a:cubicBezTo>
                    <a:pt x="1387" y="3035"/>
                    <a:pt x="1387" y="2995"/>
                    <a:pt x="1407" y="2955"/>
                  </a:cubicBezTo>
                  <a:lnTo>
                    <a:pt x="1427" y="2794"/>
                  </a:lnTo>
                  <a:cubicBezTo>
                    <a:pt x="1427" y="2754"/>
                    <a:pt x="1427" y="2694"/>
                    <a:pt x="1448" y="2653"/>
                  </a:cubicBezTo>
                  <a:cubicBezTo>
                    <a:pt x="1468" y="2613"/>
                    <a:pt x="1468" y="2553"/>
                    <a:pt x="1468" y="2513"/>
                  </a:cubicBezTo>
                  <a:cubicBezTo>
                    <a:pt x="1488" y="2452"/>
                    <a:pt x="1488" y="2412"/>
                    <a:pt x="1508" y="2372"/>
                  </a:cubicBezTo>
                  <a:cubicBezTo>
                    <a:pt x="1508" y="2312"/>
                    <a:pt x="1528" y="2272"/>
                    <a:pt x="1528" y="2231"/>
                  </a:cubicBezTo>
                  <a:cubicBezTo>
                    <a:pt x="1548" y="2171"/>
                    <a:pt x="1568" y="2111"/>
                    <a:pt x="1568" y="2071"/>
                  </a:cubicBezTo>
                  <a:cubicBezTo>
                    <a:pt x="1588" y="2010"/>
                    <a:pt x="1608" y="1990"/>
                    <a:pt x="1608" y="1950"/>
                  </a:cubicBezTo>
                  <a:cubicBezTo>
                    <a:pt x="1628" y="1910"/>
                    <a:pt x="1649" y="1830"/>
                    <a:pt x="1669" y="1769"/>
                  </a:cubicBezTo>
                  <a:cubicBezTo>
                    <a:pt x="1689" y="1709"/>
                    <a:pt x="1689" y="1689"/>
                    <a:pt x="1709" y="1669"/>
                  </a:cubicBezTo>
                  <a:cubicBezTo>
                    <a:pt x="1749" y="1568"/>
                    <a:pt x="1789" y="1468"/>
                    <a:pt x="1829" y="1367"/>
                  </a:cubicBezTo>
                  <a:lnTo>
                    <a:pt x="1849" y="1347"/>
                  </a:lnTo>
                  <a:cubicBezTo>
                    <a:pt x="1910" y="1227"/>
                    <a:pt x="1970" y="1106"/>
                    <a:pt x="2050" y="986"/>
                  </a:cubicBezTo>
                  <a:lnTo>
                    <a:pt x="2071" y="965"/>
                  </a:lnTo>
                  <a:cubicBezTo>
                    <a:pt x="2111" y="865"/>
                    <a:pt x="2191" y="785"/>
                    <a:pt x="2251" y="704"/>
                  </a:cubicBezTo>
                  <a:lnTo>
                    <a:pt x="2292" y="644"/>
                  </a:lnTo>
                  <a:cubicBezTo>
                    <a:pt x="2352" y="564"/>
                    <a:pt x="2432" y="503"/>
                    <a:pt x="2493" y="423"/>
                  </a:cubicBezTo>
                  <a:lnTo>
                    <a:pt x="2513" y="403"/>
                  </a:lnTo>
                  <a:cubicBezTo>
                    <a:pt x="2593" y="343"/>
                    <a:pt x="2673" y="262"/>
                    <a:pt x="2754" y="202"/>
                  </a:cubicBezTo>
                  <a:lnTo>
                    <a:pt x="2814" y="162"/>
                  </a:lnTo>
                  <a:cubicBezTo>
                    <a:pt x="2863" y="125"/>
                    <a:pt x="2911" y="89"/>
                    <a:pt x="2960" y="57"/>
                  </a:cubicBezTo>
                  <a:close/>
                </a:path>
              </a:pathLst>
            </a:custGeom>
            <a:solidFill>
              <a:srgbClr val="FFC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0"/>
            <p:cNvSpPr/>
            <p:nvPr/>
          </p:nvSpPr>
          <p:spPr>
            <a:xfrm>
              <a:off x="4581625" y="1969150"/>
              <a:ext cx="602375" cy="939100"/>
            </a:xfrm>
            <a:custGeom>
              <a:avLst/>
              <a:gdLst/>
              <a:ahLst/>
              <a:cxnLst/>
              <a:rect l="l" t="t" r="r" b="b"/>
              <a:pathLst>
                <a:path w="24095" h="37564" extrusionOk="0">
                  <a:moveTo>
                    <a:pt x="9461" y="7993"/>
                  </a:moveTo>
                  <a:cubicBezTo>
                    <a:pt x="10243" y="7993"/>
                    <a:pt x="11126" y="8248"/>
                    <a:pt x="12058" y="8788"/>
                  </a:cubicBezTo>
                  <a:cubicBezTo>
                    <a:pt x="15273" y="10636"/>
                    <a:pt x="17845" y="15118"/>
                    <a:pt x="17845" y="18795"/>
                  </a:cubicBezTo>
                  <a:cubicBezTo>
                    <a:pt x="17831" y="21400"/>
                    <a:pt x="16526" y="22905"/>
                    <a:pt x="14631" y="22905"/>
                  </a:cubicBezTo>
                  <a:cubicBezTo>
                    <a:pt x="13851" y="22905"/>
                    <a:pt x="12970" y="22650"/>
                    <a:pt x="12038" y="22111"/>
                  </a:cubicBezTo>
                  <a:lnTo>
                    <a:pt x="12018" y="22111"/>
                  </a:lnTo>
                  <a:cubicBezTo>
                    <a:pt x="8823" y="20262"/>
                    <a:pt x="6230" y="15781"/>
                    <a:pt x="6250" y="12103"/>
                  </a:cubicBezTo>
                  <a:cubicBezTo>
                    <a:pt x="6250" y="9499"/>
                    <a:pt x="7561" y="7993"/>
                    <a:pt x="9461" y="7993"/>
                  </a:cubicBezTo>
                  <a:close/>
                  <a:moveTo>
                    <a:pt x="6682" y="1"/>
                  </a:moveTo>
                  <a:cubicBezTo>
                    <a:pt x="2747" y="1"/>
                    <a:pt x="35" y="3116"/>
                    <a:pt x="21" y="8506"/>
                  </a:cubicBezTo>
                  <a:cubicBezTo>
                    <a:pt x="1" y="16142"/>
                    <a:pt x="11395" y="36499"/>
                    <a:pt x="11977" y="37564"/>
                  </a:cubicBezTo>
                  <a:cubicBezTo>
                    <a:pt x="12580" y="37182"/>
                    <a:pt x="24034" y="30028"/>
                    <a:pt x="24054" y="22392"/>
                  </a:cubicBezTo>
                  <a:cubicBezTo>
                    <a:pt x="24095" y="14776"/>
                    <a:pt x="18729" y="5472"/>
                    <a:pt x="12078" y="1654"/>
                  </a:cubicBezTo>
                  <a:cubicBezTo>
                    <a:pt x="10140" y="532"/>
                    <a:pt x="8306" y="1"/>
                    <a:pt x="6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0"/>
            <p:cNvSpPr/>
            <p:nvPr/>
          </p:nvSpPr>
          <p:spPr>
            <a:xfrm>
              <a:off x="4666628" y="1952411"/>
              <a:ext cx="548625" cy="957050"/>
            </a:xfrm>
            <a:custGeom>
              <a:avLst/>
              <a:gdLst/>
              <a:ahLst/>
              <a:cxnLst/>
              <a:rect l="l" t="t" r="r" b="b"/>
              <a:pathLst>
                <a:path w="21945" h="38282" extrusionOk="0">
                  <a:moveTo>
                    <a:pt x="345" y="1379"/>
                  </a:moveTo>
                  <a:cubicBezTo>
                    <a:pt x="230" y="1437"/>
                    <a:pt x="109" y="1490"/>
                    <a:pt x="1" y="1568"/>
                  </a:cubicBezTo>
                  <a:lnTo>
                    <a:pt x="345" y="1379"/>
                  </a:lnTo>
                  <a:close/>
                  <a:moveTo>
                    <a:pt x="4421" y="1"/>
                  </a:moveTo>
                  <a:cubicBezTo>
                    <a:pt x="4301" y="1"/>
                    <a:pt x="4180" y="1"/>
                    <a:pt x="4060" y="21"/>
                  </a:cubicBezTo>
                  <a:lnTo>
                    <a:pt x="3939" y="21"/>
                  </a:lnTo>
                  <a:lnTo>
                    <a:pt x="3778" y="41"/>
                  </a:lnTo>
                  <a:lnTo>
                    <a:pt x="3658" y="41"/>
                  </a:lnTo>
                  <a:cubicBezTo>
                    <a:pt x="3517" y="61"/>
                    <a:pt x="3376" y="81"/>
                    <a:pt x="3236" y="121"/>
                  </a:cubicBezTo>
                  <a:lnTo>
                    <a:pt x="3115" y="141"/>
                  </a:lnTo>
                  <a:cubicBezTo>
                    <a:pt x="3015" y="161"/>
                    <a:pt x="2894" y="182"/>
                    <a:pt x="2774" y="222"/>
                  </a:cubicBezTo>
                  <a:lnTo>
                    <a:pt x="2613" y="282"/>
                  </a:lnTo>
                  <a:cubicBezTo>
                    <a:pt x="2553" y="302"/>
                    <a:pt x="2472" y="322"/>
                    <a:pt x="2412" y="342"/>
                  </a:cubicBezTo>
                  <a:lnTo>
                    <a:pt x="2352" y="362"/>
                  </a:lnTo>
                  <a:cubicBezTo>
                    <a:pt x="2251" y="403"/>
                    <a:pt x="2131" y="443"/>
                    <a:pt x="2030" y="483"/>
                  </a:cubicBezTo>
                  <a:lnTo>
                    <a:pt x="1889" y="563"/>
                  </a:lnTo>
                  <a:cubicBezTo>
                    <a:pt x="1729" y="624"/>
                    <a:pt x="1568" y="704"/>
                    <a:pt x="1427" y="784"/>
                  </a:cubicBezTo>
                  <a:lnTo>
                    <a:pt x="345" y="1379"/>
                  </a:lnTo>
                  <a:lnTo>
                    <a:pt x="345" y="1379"/>
                  </a:lnTo>
                  <a:cubicBezTo>
                    <a:pt x="378" y="1362"/>
                    <a:pt x="411" y="1345"/>
                    <a:pt x="443" y="1327"/>
                  </a:cubicBezTo>
                  <a:lnTo>
                    <a:pt x="603" y="1267"/>
                  </a:lnTo>
                  <a:cubicBezTo>
                    <a:pt x="704" y="1206"/>
                    <a:pt x="804" y="1166"/>
                    <a:pt x="925" y="1126"/>
                  </a:cubicBezTo>
                  <a:lnTo>
                    <a:pt x="1186" y="1046"/>
                  </a:lnTo>
                  <a:lnTo>
                    <a:pt x="1347" y="985"/>
                  </a:lnTo>
                  <a:cubicBezTo>
                    <a:pt x="1447" y="965"/>
                    <a:pt x="1568" y="925"/>
                    <a:pt x="1689" y="905"/>
                  </a:cubicBezTo>
                  <a:lnTo>
                    <a:pt x="1789" y="885"/>
                  </a:lnTo>
                  <a:cubicBezTo>
                    <a:pt x="1930" y="845"/>
                    <a:pt x="2090" y="825"/>
                    <a:pt x="2231" y="805"/>
                  </a:cubicBezTo>
                  <a:lnTo>
                    <a:pt x="2352" y="784"/>
                  </a:lnTo>
                  <a:cubicBezTo>
                    <a:pt x="2432" y="784"/>
                    <a:pt x="2533" y="784"/>
                    <a:pt x="2613" y="764"/>
                  </a:cubicBezTo>
                  <a:lnTo>
                    <a:pt x="3758" y="764"/>
                  </a:lnTo>
                  <a:cubicBezTo>
                    <a:pt x="3859" y="764"/>
                    <a:pt x="3939" y="784"/>
                    <a:pt x="4020" y="784"/>
                  </a:cubicBezTo>
                  <a:lnTo>
                    <a:pt x="4301" y="825"/>
                  </a:lnTo>
                  <a:lnTo>
                    <a:pt x="4562" y="865"/>
                  </a:lnTo>
                  <a:cubicBezTo>
                    <a:pt x="4663" y="885"/>
                    <a:pt x="4763" y="905"/>
                    <a:pt x="4864" y="925"/>
                  </a:cubicBezTo>
                  <a:lnTo>
                    <a:pt x="5085" y="965"/>
                  </a:lnTo>
                  <a:lnTo>
                    <a:pt x="5406" y="1066"/>
                  </a:lnTo>
                  <a:lnTo>
                    <a:pt x="5627" y="1106"/>
                  </a:lnTo>
                  <a:cubicBezTo>
                    <a:pt x="5748" y="1146"/>
                    <a:pt x="5868" y="1186"/>
                    <a:pt x="5989" y="1227"/>
                  </a:cubicBezTo>
                  <a:lnTo>
                    <a:pt x="6150" y="1287"/>
                  </a:lnTo>
                  <a:cubicBezTo>
                    <a:pt x="6511" y="1407"/>
                    <a:pt x="6893" y="1548"/>
                    <a:pt x="7255" y="1729"/>
                  </a:cubicBezTo>
                  <a:lnTo>
                    <a:pt x="7436" y="1809"/>
                  </a:lnTo>
                  <a:cubicBezTo>
                    <a:pt x="7556" y="1870"/>
                    <a:pt x="7677" y="1930"/>
                    <a:pt x="7817" y="1990"/>
                  </a:cubicBezTo>
                  <a:lnTo>
                    <a:pt x="8018" y="2111"/>
                  </a:lnTo>
                  <a:cubicBezTo>
                    <a:pt x="8199" y="2191"/>
                    <a:pt x="8380" y="2292"/>
                    <a:pt x="8541" y="2392"/>
                  </a:cubicBezTo>
                  <a:cubicBezTo>
                    <a:pt x="8722" y="2492"/>
                    <a:pt x="8943" y="2613"/>
                    <a:pt x="9124" y="2734"/>
                  </a:cubicBezTo>
                  <a:lnTo>
                    <a:pt x="9164" y="2774"/>
                  </a:lnTo>
                  <a:cubicBezTo>
                    <a:pt x="9365" y="2894"/>
                    <a:pt x="9546" y="3015"/>
                    <a:pt x="9747" y="3136"/>
                  </a:cubicBezTo>
                  <a:cubicBezTo>
                    <a:pt x="9807" y="3196"/>
                    <a:pt x="9867" y="3236"/>
                    <a:pt x="9927" y="3276"/>
                  </a:cubicBezTo>
                  <a:cubicBezTo>
                    <a:pt x="10068" y="3377"/>
                    <a:pt x="10189" y="3457"/>
                    <a:pt x="10309" y="3558"/>
                  </a:cubicBezTo>
                  <a:lnTo>
                    <a:pt x="10550" y="3738"/>
                  </a:lnTo>
                  <a:lnTo>
                    <a:pt x="10872" y="4000"/>
                  </a:lnTo>
                  <a:cubicBezTo>
                    <a:pt x="10972" y="4060"/>
                    <a:pt x="11053" y="4140"/>
                    <a:pt x="11153" y="4221"/>
                  </a:cubicBezTo>
                  <a:lnTo>
                    <a:pt x="11435" y="4462"/>
                  </a:lnTo>
                  <a:lnTo>
                    <a:pt x="11796" y="4783"/>
                  </a:lnTo>
                  <a:lnTo>
                    <a:pt x="12037" y="5004"/>
                  </a:lnTo>
                  <a:cubicBezTo>
                    <a:pt x="12218" y="5165"/>
                    <a:pt x="12379" y="5306"/>
                    <a:pt x="12540" y="5467"/>
                  </a:cubicBezTo>
                  <a:lnTo>
                    <a:pt x="12680" y="5587"/>
                  </a:lnTo>
                  <a:cubicBezTo>
                    <a:pt x="12901" y="5828"/>
                    <a:pt x="13123" y="6069"/>
                    <a:pt x="13344" y="6311"/>
                  </a:cubicBezTo>
                  <a:lnTo>
                    <a:pt x="13605" y="6592"/>
                  </a:lnTo>
                  <a:lnTo>
                    <a:pt x="13846" y="6853"/>
                  </a:lnTo>
                  <a:cubicBezTo>
                    <a:pt x="13926" y="6954"/>
                    <a:pt x="14027" y="7074"/>
                    <a:pt x="14107" y="7175"/>
                  </a:cubicBezTo>
                  <a:lnTo>
                    <a:pt x="14348" y="7456"/>
                  </a:lnTo>
                  <a:cubicBezTo>
                    <a:pt x="14449" y="7556"/>
                    <a:pt x="14529" y="7677"/>
                    <a:pt x="14630" y="7798"/>
                  </a:cubicBezTo>
                  <a:cubicBezTo>
                    <a:pt x="14710" y="7898"/>
                    <a:pt x="14770" y="7958"/>
                    <a:pt x="14831" y="8059"/>
                  </a:cubicBezTo>
                  <a:lnTo>
                    <a:pt x="15112" y="8420"/>
                  </a:lnTo>
                  <a:cubicBezTo>
                    <a:pt x="15172" y="8501"/>
                    <a:pt x="15233" y="8581"/>
                    <a:pt x="15313" y="8662"/>
                  </a:cubicBezTo>
                  <a:cubicBezTo>
                    <a:pt x="15393" y="8802"/>
                    <a:pt x="15494" y="8923"/>
                    <a:pt x="15594" y="9064"/>
                  </a:cubicBezTo>
                  <a:lnTo>
                    <a:pt x="15755" y="9325"/>
                  </a:lnTo>
                  <a:cubicBezTo>
                    <a:pt x="15876" y="9465"/>
                    <a:pt x="15976" y="9626"/>
                    <a:pt x="16076" y="9787"/>
                  </a:cubicBezTo>
                  <a:lnTo>
                    <a:pt x="16197" y="9968"/>
                  </a:lnTo>
                  <a:cubicBezTo>
                    <a:pt x="16338" y="10189"/>
                    <a:pt x="16478" y="10410"/>
                    <a:pt x="16619" y="10631"/>
                  </a:cubicBezTo>
                  <a:cubicBezTo>
                    <a:pt x="16659" y="10691"/>
                    <a:pt x="16679" y="10731"/>
                    <a:pt x="16720" y="10772"/>
                  </a:cubicBezTo>
                  <a:cubicBezTo>
                    <a:pt x="16820" y="10952"/>
                    <a:pt x="16920" y="11133"/>
                    <a:pt x="17021" y="11314"/>
                  </a:cubicBezTo>
                  <a:lnTo>
                    <a:pt x="17182" y="11575"/>
                  </a:lnTo>
                  <a:lnTo>
                    <a:pt x="17423" y="11997"/>
                  </a:lnTo>
                  <a:lnTo>
                    <a:pt x="17584" y="12299"/>
                  </a:lnTo>
                  <a:cubicBezTo>
                    <a:pt x="17644" y="12419"/>
                    <a:pt x="17724" y="12560"/>
                    <a:pt x="17785" y="12701"/>
                  </a:cubicBezTo>
                  <a:cubicBezTo>
                    <a:pt x="17865" y="12841"/>
                    <a:pt x="17885" y="12902"/>
                    <a:pt x="17945" y="13002"/>
                  </a:cubicBezTo>
                  <a:cubicBezTo>
                    <a:pt x="17986" y="13103"/>
                    <a:pt x="18086" y="13283"/>
                    <a:pt x="18146" y="13404"/>
                  </a:cubicBezTo>
                  <a:lnTo>
                    <a:pt x="18287" y="13726"/>
                  </a:lnTo>
                  <a:lnTo>
                    <a:pt x="18448" y="14087"/>
                  </a:lnTo>
                  <a:cubicBezTo>
                    <a:pt x="18588" y="14409"/>
                    <a:pt x="18729" y="14730"/>
                    <a:pt x="18850" y="15052"/>
                  </a:cubicBezTo>
                  <a:cubicBezTo>
                    <a:pt x="18890" y="15112"/>
                    <a:pt x="18910" y="15192"/>
                    <a:pt x="18950" y="15273"/>
                  </a:cubicBezTo>
                  <a:cubicBezTo>
                    <a:pt x="19030" y="15474"/>
                    <a:pt x="19111" y="15695"/>
                    <a:pt x="19171" y="15896"/>
                  </a:cubicBezTo>
                  <a:cubicBezTo>
                    <a:pt x="19211" y="16016"/>
                    <a:pt x="19251" y="16117"/>
                    <a:pt x="19292" y="16217"/>
                  </a:cubicBezTo>
                  <a:cubicBezTo>
                    <a:pt x="19332" y="16338"/>
                    <a:pt x="19392" y="16519"/>
                    <a:pt x="19432" y="16659"/>
                  </a:cubicBezTo>
                  <a:cubicBezTo>
                    <a:pt x="19493" y="16800"/>
                    <a:pt x="19513" y="16901"/>
                    <a:pt x="19553" y="17021"/>
                  </a:cubicBezTo>
                  <a:cubicBezTo>
                    <a:pt x="19593" y="17122"/>
                    <a:pt x="19633" y="17262"/>
                    <a:pt x="19673" y="17403"/>
                  </a:cubicBezTo>
                  <a:cubicBezTo>
                    <a:pt x="19694" y="17523"/>
                    <a:pt x="19734" y="17644"/>
                    <a:pt x="19774" y="17785"/>
                  </a:cubicBezTo>
                  <a:lnTo>
                    <a:pt x="19874" y="18126"/>
                  </a:lnTo>
                  <a:cubicBezTo>
                    <a:pt x="19895" y="18267"/>
                    <a:pt x="19935" y="18408"/>
                    <a:pt x="19975" y="18528"/>
                  </a:cubicBezTo>
                  <a:cubicBezTo>
                    <a:pt x="19995" y="18629"/>
                    <a:pt x="20015" y="18729"/>
                    <a:pt x="20035" y="18830"/>
                  </a:cubicBezTo>
                  <a:cubicBezTo>
                    <a:pt x="20075" y="18970"/>
                    <a:pt x="20095" y="19131"/>
                    <a:pt x="20136" y="19272"/>
                  </a:cubicBezTo>
                  <a:cubicBezTo>
                    <a:pt x="20156" y="19352"/>
                    <a:pt x="20176" y="19453"/>
                    <a:pt x="20196" y="19533"/>
                  </a:cubicBezTo>
                  <a:cubicBezTo>
                    <a:pt x="20236" y="19734"/>
                    <a:pt x="20256" y="19935"/>
                    <a:pt x="20296" y="20136"/>
                  </a:cubicBezTo>
                  <a:lnTo>
                    <a:pt x="20296" y="20216"/>
                  </a:lnTo>
                  <a:cubicBezTo>
                    <a:pt x="20337" y="20437"/>
                    <a:pt x="20357" y="20658"/>
                    <a:pt x="20397" y="20899"/>
                  </a:cubicBezTo>
                  <a:cubicBezTo>
                    <a:pt x="20397" y="20960"/>
                    <a:pt x="20397" y="21020"/>
                    <a:pt x="20417" y="21080"/>
                  </a:cubicBezTo>
                  <a:cubicBezTo>
                    <a:pt x="20437" y="21241"/>
                    <a:pt x="20457" y="21402"/>
                    <a:pt x="20457" y="21563"/>
                  </a:cubicBezTo>
                  <a:cubicBezTo>
                    <a:pt x="20457" y="21643"/>
                    <a:pt x="20457" y="21723"/>
                    <a:pt x="20477" y="21804"/>
                  </a:cubicBezTo>
                  <a:cubicBezTo>
                    <a:pt x="20497" y="21964"/>
                    <a:pt x="20497" y="22105"/>
                    <a:pt x="20517" y="22266"/>
                  </a:cubicBezTo>
                  <a:lnTo>
                    <a:pt x="20517" y="22487"/>
                  </a:lnTo>
                  <a:cubicBezTo>
                    <a:pt x="20517" y="22688"/>
                    <a:pt x="20517" y="22909"/>
                    <a:pt x="20517" y="23130"/>
                  </a:cubicBezTo>
                  <a:lnTo>
                    <a:pt x="20517" y="23472"/>
                  </a:lnTo>
                  <a:cubicBezTo>
                    <a:pt x="20517" y="23512"/>
                    <a:pt x="20517" y="23532"/>
                    <a:pt x="20517" y="23552"/>
                  </a:cubicBezTo>
                  <a:cubicBezTo>
                    <a:pt x="20517" y="23632"/>
                    <a:pt x="20517" y="23733"/>
                    <a:pt x="20497" y="23813"/>
                  </a:cubicBezTo>
                  <a:cubicBezTo>
                    <a:pt x="20497" y="23853"/>
                    <a:pt x="20497" y="23894"/>
                    <a:pt x="20497" y="23934"/>
                  </a:cubicBezTo>
                  <a:cubicBezTo>
                    <a:pt x="20477" y="23974"/>
                    <a:pt x="20477" y="24074"/>
                    <a:pt x="20457" y="24135"/>
                  </a:cubicBezTo>
                  <a:cubicBezTo>
                    <a:pt x="20457" y="24215"/>
                    <a:pt x="20437" y="24336"/>
                    <a:pt x="20417" y="24436"/>
                  </a:cubicBezTo>
                  <a:cubicBezTo>
                    <a:pt x="20417" y="24456"/>
                    <a:pt x="20417" y="24496"/>
                    <a:pt x="20397" y="24516"/>
                  </a:cubicBezTo>
                  <a:cubicBezTo>
                    <a:pt x="20377" y="24677"/>
                    <a:pt x="20357" y="24818"/>
                    <a:pt x="20317" y="24959"/>
                  </a:cubicBezTo>
                  <a:cubicBezTo>
                    <a:pt x="20317" y="24999"/>
                    <a:pt x="20296" y="25019"/>
                    <a:pt x="20296" y="25059"/>
                  </a:cubicBezTo>
                  <a:cubicBezTo>
                    <a:pt x="20256" y="25200"/>
                    <a:pt x="20216" y="25320"/>
                    <a:pt x="20176" y="25461"/>
                  </a:cubicBezTo>
                  <a:cubicBezTo>
                    <a:pt x="20176" y="25481"/>
                    <a:pt x="20176" y="25521"/>
                    <a:pt x="20156" y="25561"/>
                  </a:cubicBezTo>
                  <a:cubicBezTo>
                    <a:pt x="20136" y="25622"/>
                    <a:pt x="20116" y="25702"/>
                    <a:pt x="20095" y="25762"/>
                  </a:cubicBezTo>
                  <a:cubicBezTo>
                    <a:pt x="20075" y="25823"/>
                    <a:pt x="20055" y="25863"/>
                    <a:pt x="20035" y="25923"/>
                  </a:cubicBezTo>
                  <a:cubicBezTo>
                    <a:pt x="20035" y="25963"/>
                    <a:pt x="19995" y="26064"/>
                    <a:pt x="19975" y="26124"/>
                  </a:cubicBezTo>
                  <a:lnTo>
                    <a:pt x="19915" y="26265"/>
                  </a:lnTo>
                  <a:cubicBezTo>
                    <a:pt x="19854" y="26405"/>
                    <a:pt x="19794" y="26566"/>
                    <a:pt x="19734" y="26707"/>
                  </a:cubicBezTo>
                  <a:lnTo>
                    <a:pt x="19694" y="26827"/>
                  </a:lnTo>
                  <a:cubicBezTo>
                    <a:pt x="19633" y="26948"/>
                    <a:pt x="19593" y="27048"/>
                    <a:pt x="19533" y="27169"/>
                  </a:cubicBezTo>
                  <a:cubicBezTo>
                    <a:pt x="19513" y="27209"/>
                    <a:pt x="19493" y="27249"/>
                    <a:pt x="19473" y="27269"/>
                  </a:cubicBezTo>
                  <a:cubicBezTo>
                    <a:pt x="19432" y="27390"/>
                    <a:pt x="19372" y="27491"/>
                    <a:pt x="19332" y="27591"/>
                  </a:cubicBezTo>
                  <a:lnTo>
                    <a:pt x="19292" y="27651"/>
                  </a:lnTo>
                  <a:cubicBezTo>
                    <a:pt x="19231" y="27772"/>
                    <a:pt x="19171" y="27892"/>
                    <a:pt x="19091" y="28013"/>
                  </a:cubicBezTo>
                  <a:cubicBezTo>
                    <a:pt x="19071" y="28053"/>
                    <a:pt x="19051" y="28093"/>
                    <a:pt x="19030" y="28113"/>
                  </a:cubicBezTo>
                  <a:cubicBezTo>
                    <a:pt x="18990" y="28214"/>
                    <a:pt x="18930" y="28294"/>
                    <a:pt x="18890" y="28375"/>
                  </a:cubicBezTo>
                  <a:lnTo>
                    <a:pt x="18809" y="28495"/>
                  </a:lnTo>
                  <a:cubicBezTo>
                    <a:pt x="18769" y="28576"/>
                    <a:pt x="18709" y="28656"/>
                    <a:pt x="18669" y="28736"/>
                  </a:cubicBezTo>
                  <a:lnTo>
                    <a:pt x="18588" y="28857"/>
                  </a:lnTo>
                  <a:cubicBezTo>
                    <a:pt x="18508" y="28998"/>
                    <a:pt x="18408" y="29138"/>
                    <a:pt x="18307" y="29259"/>
                  </a:cubicBezTo>
                  <a:cubicBezTo>
                    <a:pt x="18307" y="29279"/>
                    <a:pt x="18307" y="29279"/>
                    <a:pt x="18307" y="29279"/>
                  </a:cubicBezTo>
                  <a:cubicBezTo>
                    <a:pt x="18227" y="29420"/>
                    <a:pt x="18126" y="29580"/>
                    <a:pt x="18026" y="29701"/>
                  </a:cubicBezTo>
                  <a:lnTo>
                    <a:pt x="17945" y="29822"/>
                  </a:lnTo>
                  <a:cubicBezTo>
                    <a:pt x="17845" y="29942"/>
                    <a:pt x="17744" y="30063"/>
                    <a:pt x="17664" y="30203"/>
                  </a:cubicBezTo>
                  <a:lnTo>
                    <a:pt x="17624" y="30223"/>
                  </a:lnTo>
                  <a:cubicBezTo>
                    <a:pt x="17523" y="30364"/>
                    <a:pt x="17423" y="30505"/>
                    <a:pt x="17302" y="30645"/>
                  </a:cubicBezTo>
                  <a:lnTo>
                    <a:pt x="17222" y="30746"/>
                  </a:lnTo>
                  <a:cubicBezTo>
                    <a:pt x="17121" y="30866"/>
                    <a:pt x="17021" y="30987"/>
                    <a:pt x="16920" y="31108"/>
                  </a:cubicBezTo>
                  <a:cubicBezTo>
                    <a:pt x="16920" y="31108"/>
                    <a:pt x="16900" y="31128"/>
                    <a:pt x="16880" y="31148"/>
                  </a:cubicBezTo>
                  <a:lnTo>
                    <a:pt x="16559" y="31530"/>
                  </a:lnTo>
                  <a:cubicBezTo>
                    <a:pt x="16519" y="31570"/>
                    <a:pt x="16498" y="31590"/>
                    <a:pt x="16458" y="31630"/>
                  </a:cubicBezTo>
                  <a:lnTo>
                    <a:pt x="16157" y="31972"/>
                  </a:lnTo>
                  <a:lnTo>
                    <a:pt x="16117" y="32012"/>
                  </a:lnTo>
                  <a:lnTo>
                    <a:pt x="15755" y="32394"/>
                  </a:lnTo>
                  <a:lnTo>
                    <a:pt x="15675" y="32474"/>
                  </a:lnTo>
                  <a:cubicBezTo>
                    <a:pt x="15574" y="32595"/>
                    <a:pt x="15474" y="32695"/>
                    <a:pt x="15353" y="32796"/>
                  </a:cubicBezTo>
                  <a:lnTo>
                    <a:pt x="15293" y="32856"/>
                  </a:lnTo>
                  <a:cubicBezTo>
                    <a:pt x="15172" y="32976"/>
                    <a:pt x="15072" y="33097"/>
                    <a:pt x="14951" y="33197"/>
                  </a:cubicBezTo>
                  <a:lnTo>
                    <a:pt x="14851" y="33298"/>
                  </a:lnTo>
                  <a:lnTo>
                    <a:pt x="14549" y="33579"/>
                  </a:lnTo>
                  <a:lnTo>
                    <a:pt x="14489" y="33640"/>
                  </a:lnTo>
                  <a:lnTo>
                    <a:pt x="14127" y="33981"/>
                  </a:lnTo>
                  <a:lnTo>
                    <a:pt x="14027" y="34041"/>
                  </a:lnTo>
                  <a:lnTo>
                    <a:pt x="13725" y="34323"/>
                  </a:lnTo>
                  <a:lnTo>
                    <a:pt x="13665" y="34383"/>
                  </a:lnTo>
                  <a:lnTo>
                    <a:pt x="13283" y="34725"/>
                  </a:lnTo>
                  <a:lnTo>
                    <a:pt x="13203" y="34785"/>
                  </a:lnTo>
                  <a:lnTo>
                    <a:pt x="12901" y="35026"/>
                  </a:lnTo>
                  <a:lnTo>
                    <a:pt x="12841" y="35107"/>
                  </a:lnTo>
                  <a:cubicBezTo>
                    <a:pt x="12721" y="35187"/>
                    <a:pt x="12600" y="35287"/>
                    <a:pt x="12479" y="35388"/>
                  </a:cubicBezTo>
                  <a:lnTo>
                    <a:pt x="12419" y="35448"/>
                  </a:lnTo>
                  <a:lnTo>
                    <a:pt x="12138" y="35669"/>
                  </a:lnTo>
                  <a:lnTo>
                    <a:pt x="12058" y="35729"/>
                  </a:lnTo>
                  <a:lnTo>
                    <a:pt x="11716" y="35991"/>
                  </a:lnTo>
                  <a:lnTo>
                    <a:pt x="11656" y="36031"/>
                  </a:lnTo>
                  <a:lnTo>
                    <a:pt x="11394" y="36232"/>
                  </a:lnTo>
                  <a:lnTo>
                    <a:pt x="11314" y="36292"/>
                  </a:lnTo>
                  <a:lnTo>
                    <a:pt x="11013" y="36533"/>
                  </a:lnTo>
                  <a:lnTo>
                    <a:pt x="10952" y="36573"/>
                  </a:lnTo>
                  <a:lnTo>
                    <a:pt x="10711" y="36754"/>
                  </a:lnTo>
                  <a:lnTo>
                    <a:pt x="10631" y="36815"/>
                  </a:lnTo>
                  <a:lnTo>
                    <a:pt x="10349" y="37016"/>
                  </a:lnTo>
                  <a:lnTo>
                    <a:pt x="10309" y="37036"/>
                  </a:lnTo>
                  <a:lnTo>
                    <a:pt x="10088" y="37196"/>
                  </a:lnTo>
                  <a:lnTo>
                    <a:pt x="10008" y="37257"/>
                  </a:lnTo>
                  <a:lnTo>
                    <a:pt x="9767" y="37417"/>
                  </a:lnTo>
                  <a:lnTo>
                    <a:pt x="9726" y="37438"/>
                  </a:lnTo>
                  <a:lnTo>
                    <a:pt x="9526" y="37578"/>
                  </a:lnTo>
                  <a:lnTo>
                    <a:pt x="9485" y="37618"/>
                  </a:lnTo>
                  <a:lnTo>
                    <a:pt x="9264" y="37759"/>
                  </a:lnTo>
                  <a:lnTo>
                    <a:pt x="9244" y="37779"/>
                  </a:lnTo>
                  <a:lnTo>
                    <a:pt x="9083" y="37880"/>
                  </a:lnTo>
                  <a:lnTo>
                    <a:pt x="9043" y="37920"/>
                  </a:lnTo>
                  <a:lnTo>
                    <a:pt x="8883" y="38020"/>
                  </a:lnTo>
                  <a:lnTo>
                    <a:pt x="8862" y="38020"/>
                  </a:lnTo>
                  <a:lnTo>
                    <a:pt x="8742" y="38101"/>
                  </a:lnTo>
                  <a:lnTo>
                    <a:pt x="8702" y="38121"/>
                  </a:lnTo>
                  <a:lnTo>
                    <a:pt x="8601" y="38181"/>
                  </a:lnTo>
                  <a:lnTo>
                    <a:pt x="8581" y="38181"/>
                  </a:lnTo>
                  <a:lnTo>
                    <a:pt x="8501" y="38241"/>
                  </a:lnTo>
                  <a:lnTo>
                    <a:pt x="8440" y="38281"/>
                  </a:lnTo>
                  <a:lnTo>
                    <a:pt x="9867" y="37478"/>
                  </a:lnTo>
                  <a:lnTo>
                    <a:pt x="9907" y="37458"/>
                  </a:lnTo>
                  <a:lnTo>
                    <a:pt x="9927" y="37458"/>
                  </a:lnTo>
                  <a:lnTo>
                    <a:pt x="10008" y="37397"/>
                  </a:lnTo>
                  <a:lnTo>
                    <a:pt x="10128" y="37337"/>
                  </a:lnTo>
                  <a:lnTo>
                    <a:pt x="10148" y="37317"/>
                  </a:lnTo>
                  <a:lnTo>
                    <a:pt x="10289" y="37237"/>
                  </a:lnTo>
                  <a:lnTo>
                    <a:pt x="10450" y="37116"/>
                  </a:lnTo>
                  <a:lnTo>
                    <a:pt x="10490" y="37096"/>
                  </a:lnTo>
                  <a:lnTo>
                    <a:pt x="10651" y="36975"/>
                  </a:lnTo>
                  <a:lnTo>
                    <a:pt x="10671" y="36975"/>
                  </a:lnTo>
                  <a:lnTo>
                    <a:pt x="10872" y="36835"/>
                  </a:lnTo>
                  <a:lnTo>
                    <a:pt x="10932" y="36794"/>
                  </a:lnTo>
                  <a:lnTo>
                    <a:pt x="11133" y="36654"/>
                  </a:lnTo>
                  <a:lnTo>
                    <a:pt x="11173" y="36634"/>
                  </a:lnTo>
                  <a:lnTo>
                    <a:pt x="11414" y="36453"/>
                  </a:lnTo>
                  <a:lnTo>
                    <a:pt x="11495" y="36413"/>
                  </a:lnTo>
                  <a:lnTo>
                    <a:pt x="11716" y="36252"/>
                  </a:lnTo>
                  <a:lnTo>
                    <a:pt x="11756" y="36212"/>
                  </a:lnTo>
                  <a:lnTo>
                    <a:pt x="12037" y="36011"/>
                  </a:lnTo>
                  <a:lnTo>
                    <a:pt x="12098" y="35971"/>
                  </a:lnTo>
                  <a:lnTo>
                    <a:pt x="12359" y="35790"/>
                  </a:lnTo>
                  <a:lnTo>
                    <a:pt x="12419" y="35729"/>
                  </a:lnTo>
                  <a:cubicBezTo>
                    <a:pt x="12520" y="35669"/>
                    <a:pt x="12620" y="35589"/>
                    <a:pt x="12721" y="35508"/>
                  </a:cubicBezTo>
                  <a:lnTo>
                    <a:pt x="12801" y="35448"/>
                  </a:lnTo>
                  <a:cubicBezTo>
                    <a:pt x="12881" y="35388"/>
                    <a:pt x="12962" y="35307"/>
                    <a:pt x="13062" y="35247"/>
                  </a:cubicBezTo>
                  <a:lnTo>
                    <a:pt x="13123" y="35187"/>
                  </a:lnTo>
                  <a:lnTo>
                    <a:pt x="13464" y="34946"/>
                  </a:lnTo>
                  <a:lnTo>
                    <a:pt x="13524" y="34885"/>
                  </a:lnTo>
                  <a:lnTo>
                    <a:pt x="13826" y="34644"/>
                  </a:lnTo>
                  <a:lnTo>
                    <a:pt x="13886" y="34604"/>
                  </a:lnTo>
                  <a:lnTo>
                    <a:pt x="14228" y="34303"/>
                  </a:lnTo>
                  <a:lnTo>
                    <a:pt x="14308" y="34242"/>
                  </a:lnTo>
                  <a:lnTo>
                    <a:pt x="14610" y="34001"/>
                  </a:lnTo>
                  <a:lnTo>
                    <a:pt x="14690" y="33921"/>
                  </a:lnTo>
                  <a:lnTo>
                    <a:pt x="15032" y="33619"/>
                  </a:lnTo>
                  <a:lnTo>
                    <a:pt x="15112" y="33559"/>
                  </a:lnTo>
                  <a:lnTo>
                    <a:pt x="15413" y="33278"/>
                  </a:lnTo>
                  <a:lnTo>
                    <a:pt x="15494" y="33218"/>
                  </a:lnTo>
                  <a:lnTo>
                    <a:pt x="15855" y="32876"/>
                  </a:lnTo>
                  <a:lnTo>
                    <a:pt x="15936" y="32816"/>
                  </a:lnTo>
                  <a:lnTo>
                    <a:pt x="16237" y="32514"/>
                  </a:lnTo>
                  <a:lnTo>
                    <a:pt x="16318" y="32434"/>
                  </a:lnTo>
                  <a:cubicBezTo>
                    <a:pt x="16438" y="32333"/>
                    <a:pt x="16579" y="32213"/>
                    <a:pt x="16679" y="32092"/>
                  </a:cubicBezTo>
                  <a:lnTo>
                    <a:pt x="16740" y="32032"/>
                  </a:lnTo>
                  <a:lnTo>
                    <a:pt x="17061" y="31710"/>
                  </a:lnTo>
                  <a:lnTo>
                    <a:pt x="17142" y="31630"/>
                  </a:lnTo>
                  <a:lnTo>
                    <a:pt x="17483" y="31248"/>
                  </a:lnTo>
                  <a:lnTo>
                    <a:pt x="17543" y="31208"/>
                  </a:lnTo>
                  <a:cubicBezTo>
                    <a:pt x="17644" y="31088"/>
                    <a:pt x="17744" y="30987"/>
                    <a:pt x="17845" y="30866"/>
                  </a:cubicBezTo>
                  <a:lnTo>
                    <a:pt x="17925" y="30766"/>
                  </a:lnTo>
                  <a:cubicBezTo>
                    <a:pt x="18046" y="30645"/>
                    <a:pt x="18166" y="30525"/>
                    <a:pt x="18267" y="30384"/>
                  </a:cubicBezTo>
                  <a:cubicBezTo>
                    <a:pt x="18287" y="30364"/>
                    <a:pt x="18307" y="30344"/>
                    <a:pt x="18307" y="30324"/>
                  </a:cubicBezTo>
                  <a:cubicBezTo>
                    <a:pt x="18408" y="30223"/>
                    <a:pt x="18508" y="30103"/>
                    <a:pt x="18608" y="29982"/>
                  </a:cubicBezTo>
                  <a:lnTo>
                    <a:pt x="18689" y="29882"/>
                  </a:lnTo>
                  <a:lnTo>
                    <a:pt x="19010" y="29460"/>
                  </a:lnTo>
                  <a:lnTo>
                    <a:pt x="19030" y="29440"/>
                  </a:lnTo>
                  <a:cubicBezTo>
                    <a:pt x="19131" y="29299"/>
                    <a:pt x="19231" y="29179"/>
                    <a:pt x="19332" y="29058"/>
                  </a:cubicBezTo>
                  <a:lnTo>
                    <a:pt x="19412" y="28937"/>
                  </a:lnTo>
                  <a:lnTo>
                    <a:pt x="19694" y="28515"/>
                  </a:lnTo>
                  <a:lnTo>
                    <a:pt x="19694" y="28495"/>
                  </a:lnTo>
                  <a:cubicBezTo>
                    <a:pt x="19794" y="28375"/>
                    <a:pt x="19874" y="28234"/>
                    <a:pt x="19975" y="28093"/>
                  </a:cubicBezTo>
                  <a:lnTo>
                    <a:pt x="20015" y="28033"/>
                  </a:lnTo>
                  <a:lnTo>
                    <a:pt x="20055" y="27973"/>
                  </a:lnTo>
                  <a:lnTo>
                    <a:pt x="20196" y="27752"/>
                  </a:lnTo>
                  <a:cubicBezTo>
                    <a:pt x="20216" y="27691"/>
                    <a:pt x="20236" y="27651"/>
                    <a:pt x="20276" y="27611"/>
                  </a:cubicBezTo>
                  <a:cubicBezTo>
                    <a:pt x="20317" y="27531"/>
                    <a:pt x="20377" y="27430"/>
                    <a:pt x="20417" y="27350"/>
                  </a:cubicBezTo>
                  <a:lnTo>
                    <a:pt x="20477" y="27249"/>
                  </a:lnTo>
                  <a:cubicBezTo>
                    <a:pt x="20558" y="27129"/>
                    <a:pt x="20618" y="26988"/>
                    <a:pt x="20678" y="26888"/>
                  </a:cubicBezTo>
                  <a:lnTo>
                    <a:pt x="20718" y="26827"/>
                  </a:lnTo>
                  <a:cubicBezTo>
                    <a:pt x="20759" y="26727"/>
                    <a:pt x="20819" y="26626"/>
                    <a:pt x="20859" y="26506"/>
                  </a:cubicBezTo>
                  <a:lnTo>
                    <a:pt x="20919" y="26426"/>
                  </a:lnTo>
                  <a:lnTo>
                    <a:pt x="20939" y="26365"/>
                  </a:lnTo>
                  <a:cubicBezTo>
                    <a:pt x="21000" y="26245"/>
                    <a:pt x="21060" y="26124"/>
                    <a:pt x="21100" y="26004"/>
                  </a:cubicBezTo>
                  <a:cubicBezTo>
                    <a:pt x="21120" y="25963"/>
                    <a:pt x="21140" y="25923"/>
                    <a:pt x="21161" y="25883"/>
                  </a:cubicBezTo>
                  <a:cubicBezTo>
                    <a:pt x="21221" y="25742"/>
                    <a:pt x="21281" y="25602"/>
                    <a:pt x="21321" y="25461"/>
                  </a:cubicBezTo>
                  <a:lnTo>
                    <a:pt x="21321" y="25441"/>
                  </a:lnTo>
                  <a:lnTo>
                    <a:pt x="21361" y="25320"/>
                  </a:lnTo>
                  <a:lnTo>
                    <a:pt x="21442" y="25099"/>
                  </a:lnTo>
                  <a:cubicBezTo>
                    <a:pt x="21462" y="25039"/>
                    <a:pt x="21482" y="24999"/>
                    <a:pt x="21502" y="24938"/>
                  </a:cubicBezTo>
                  <a:cubicBezTo>
                    <a:pt x="21522" y="24898"/>
                    <a:pt x="21542" y="24798"/>
                    <a:pt x="21562" y="24738"/>
                  </a:cubicBezTo>
                  <a:lnTo>
                    <a:pt x="21562" y="24697"/>
                  </a:lnTo>
                  <a:cubicBezTo>
                    <a:pt x="21562" y="24677"/>
                    <a:pt x="21583" y="24657"/>
                    <a:pt x="21583" y="24637"/>
                  </a:cubicBezTo>
                  <a:cubicBezTo>
                    <a:pt x="21623" y="24516"/>
                    <a:pt x="21643" y="24396"/>
                    <a:pt x="21683" y="24255"/>
                  </a:cubicBezTo>
                  <a:cubicBezTo>
                    <a:pt x="21683" y="24215"/>
                    <a:pt x="21703" y="24195"/>
                    <a:pt x="21703" y="24175"/>
                  </a:cubicBezTo>
                  <a:lnTo>
                    <a:pt x="21703" y="24135"/>
                  </a:lnTo>
                  <a:cubicBezTo>
                    <a:pt x="21743" y="23994"/>
                    <a:pt x="21763" y="23853"/>
                    <a:pt x="21783" y="23713"/>
                  </a:cubicBezTo>
                  <a:lnTo>
                    <a:pt x="21783" y="23632"/>
                  </a:lnTo>
                  <a:cubicBezTo>
                    <a:pt x="21804" y="23532"/>
                    <a:pt x="21824" y="23431"/>
                    <a:pt x="21844" y="23331"/>
                  </a:cubicBezTo>
                  <a:cubicBezTo>
                    <a:pt x="21824" y="23331"/>
                    <a:pt x="21824" y="23311"/>
                    <a:pt x="21844" y="23291"/>
                  </a:cubicBezTo>
                  <a:cubicBezTo>
                    <a:pt x="21844" y="23251"/>
                    <a:pt x="21844" y="23190"/>
                    <a:pt x="21864" y="23130"/>
                  </a:cubicBezTo>
                  <a:cubicBezTo>
                    <a:pt x="21884" y="23070"/>
                    <a:pt x="21864" y="23050"/>
                    <a:pt x="21864" y="23009"/>
                  </a:cubicBezTo>
                  <a:cubicBezTo>
                    <a:pt x="21884" y="22969"/>
                    <a:pt x="21864" y="22989"/>
                    <a:pt x="21864" y="22969"/>
                  </a:cubicBezTo>
                  <a:cubicBezTo>
                    <a:pt x="21864" y="22889"/>
                    <a:pt x="21864" y="22829"/>
                    <a:pt x="21884" y="22748"/>
                  </a:cubicBezTo>
                  <a:lnTo>
                    <a:pt x="21884" y="22668"/>
                  </a:lnTo>
                  <a:lnTo>
                    <a:pt x="21884" y="22326"/>
                  </a:lnTo>
                  <a:cubicBezTo>
                    <a:pt x="21924" y="22125"/>
                    <a:pt x="21944" y="21944"/>
                    <a:pt x="21944" y="21763"/>
                  </a:cubicBezTo>
                  <a:lnTo>
                    <a:pt x="21944" y="21663"/>
                  </a:lnTo>
                  <a:lnTo>
                    <a:pt x="21944" y="21442"/>
                  </a:lnTo>
                  <a:lnTo>
                    <a:pt x="21944" y="21181"/>
                  </a:lnTo>
                  <a:cubicBezTo>
                    <a:pt x="21944" y="21100"/>
                    <a:pt x="21944" y="21060"/>
                    <a:pt x="21924" y="21000"/>
                  </a:cubicBezTo>
                  <a:cubicBezTo>
                    <a:pt x="21904" y="20920"/>
                    <a:pt x="21924" y="20839"/>
                    <a:pt x="21904" y="20759"/>
                  </a:cubicBezTo>
                  <a:cubicBezTo>
                    <a:pt x="21884" y="20678"/>
                    <a:pt x="21904" y="20658"/>
                    <a:pt x="21884" y="20598"/>
                  </a:cubicBezTo>
                  <a:cubicBezTo>
                    <a:pt x="21884" y="20498"/>
                    <a:pt x="21864" y="20377"/>
                    <a:pt x="21844" y="20276"/>
                  </a:cubicBezTo>
                  <a:cubicBezTo>
                    <a:pt x="21844" y="20216"/>
                    <a:pt x="21844" y="20136"/>
                    <a:pt x="21824" y="20076"/>
                  </a:cubicBezTo>
                  <a:lnTo>
                    <a:pt x="21824" y="20015"/>
                  </a:lnTo>
                  <a:cubicBezTo>
                    <a:pt x="21804" y="19814"/>
                    <a:pt x="21783" y="19613"/>
                    <a:pt x="21743" y="19412"/>
                  </a:cubicBezTo>
                  <a:cubicBezTo>
                    <a:pt x="21743" y="19392"/>
                    <a:pt x="21743" y="19372"/>
                    <a:pt x="21743" y="19352"/>
                  </a:cubicBezTo>
                  <a:cubicBezTo>
                    <a:pt x="21723" y="19171"/>
                    <a:pt x="21683" y="18990"/>
                    <a:pt x="21643" y="18810"/>
                  </a:cubicBezTo>
                  <a:cubicBezTo>
                    <a:pt x="21643" y="18769"/>
                    <a:pt x="21643" y="18749"/>
                    <a:pt x="21643" y="18729"/>
                  </a:cubicBezTo>
                  <a:cubicBezTo>
                    <a:pt x="21623" y="18629"/>
                    <a:pt x="21603" y="18548"/>
                    <a:pt x="21583" y="18468"/>
                  </a:cubicBezTo>
                  <a:cubicBezTo>
                    <a:pt x="21562" y="18388"/>
                    <a:pt x="21542" y="18267"/>
                    <a:pt x="21522" y="18167"/>
                  </a:cubicBezTo>
                  <a:cubicBezTo>
                    <a:pt x="21522" y="18106"/>
                    <a:pt x="21502" y="18066"/>
                    <a:pt x="21482" y="18026"/>
                  </a:cubicBezTo>
                  <a:lnTo>
                    <a:pt x="21422" y="17724"/>
                  </a:lnTo>
                  <a:cubicBezTo>
                    <a:pt x="21402" y="17664"/>
                    <a:pt x="21382" y="17584"/>
                    <a:pt x="21361" y="17483"/>
                  </a:cubicBezTo>
                  <a:cubicBezTo>
                    <a:pt x="21341" y="17383"/>
                    <a:pt x="21321" y="17363"/>
                    <a:pt x="21321" y="17302"/>
                  </a:cubicBezTo>
                  <a:lnTo>
                    <a:pt x="21221" y="16981"/>
                  </a:lnTo>
                  <a:cubicBezTo>
                    <a:pt x="21201" y="16901"/>
                    <a:pt x="21181" y="16840"/>
                    <a:pt x="21161" y="16760"/>
                  </a:cubicBezTo>
                  <a:cubicBezTo>
                    <a:pt x="21140" y="16700"/>
                    <a:pt x="21120" y="16639"/>
                    <a:pt x="21120" y="16579"/>
                  </a:cubicBezTo>
                  <a:lnTo>
                    <a:pt x="21000" y="16197"/>
                  </a:lnTo>
                  <a:cubicBezTo>
                    <a:pt x="20980" y="16137"/>
                    <a:pt x="20960" y="16077"/>
                    <a:pt x="20939" y="16016"/>
                  </a:cubicBezTo>
                  <a:cubicBezTo>
                    <a:pt x="20919" y="15956"/>
                    <a:pt x="20899" y="15896"/>
                    <a:pt x="20879" y="15835"/>
                  </a:cubicBezTo>
                  <a:cubicBezTo>
                    <a:pt x="20839" y="15695"/>
                    <a:pt x="20779" y="15554"/>
                    <a:pt x="20739" y="15414"/>
                  </a:cubicBezTo>
                  <a:cubicBezTo>
                    <a:pt x="20718" y="15353"/>
                    <a:pt x="20698" y="15273"/>
                    <a:pt x="20678" y="15213"/>
                  </a:cubicBezTo>
                  <a:lnTo>
                    <a:pt x="20618" y="15092"/>
                  </a:lnTo>
                  <a:cubicBezTo>
                    <a:pt x="20538" y="14871"/>
                    <a:pt x="20457" y="14670"/>
                    <a:pt x="20377" y="14449"/>
                  </a:cubicBezTo>
                  <a:cubicBezTo>
                    <a:pt x="20357" y="14389"/>
                    <a:pt x="20337" y="14328"/>
                    <a:pt x="20317" y="14288"/>
                  </a:cubicBezTo>
                  <a:lnTo>
                    <a:pt x="20296" y="14228"/>
                  </a:lnTo>
                  <a:cubicBezTo>
                    <a:pt x="20176" y="13906"/>
                    <a:pt x="20055" y="13605"/>
                    <a:pt x="19895" y="13283"/>
                  </a:cubicBezTo>
                  <a:lnTo>
                    <a:pt x="19854" y="13203"/>
                  </a:lnTo>
                  <a:cubicBezTo>
                    <a:pt x="19814" y="13103"/>
                    <a:pt x="19774" y="13002"/>
                    <a:pt x="19734" y="12922"/>
                  </a:cubicBezTo>
                  <a:cubicBezTo>
                    <a:pt x="19694" y="12821"/>
                    <a:pt x="19633" y="12701"/>
                    <a:pt x="19593" y="12600"/>
                  </a:cubicBezTo>
                  <a:lnTo>
                    <a:pt x="19392" y="12198"/>
                  </a:lnTo>
                  <a:cubicBezTo>
                    <a:pt x="19332" y="12098"/>
                    <a:pt x="19292" y="11977"/>
                    <a:pt x="19231" y="11877"/>
                  </a:cubicBezTo>
                  <a:lnTo>
                    <a:pt x="19191" y="11817"/>
                  </a:lnTo>
                  <a:cubicBezTo>
                    <a:pt x="19151" y="11696"/>
                    <a:pt x="19071" y="11595"/>
                    <a:pt x="19010" y="11475"/>
                  </a:cubicBezTo>
                  <a:lnTo>
                    <a:pt x="18870" y="11194"/>
                  </a:lnTo>
                  <a:lnTo>
                    <a:pt x="18608" y="10751"/>
                  </a:lnTo>
                  <a:lnTo>
                    <a:pt x="18468" y="10490"/>
                  </a:lnTo>
                  <a:cubicBezTo>
                    <a:pt x="18367" y="10309"/>
                    <a:pt x="18267" y="10149"/>
                    <a:pt x="18146" y="9968"/>
                  </a:cubicBezTo>
                  <a:cubicBezTo>
                    <a:pt x="18126" y="9908"/>
                    <a:pt x="18106" y="9867"/>
                    <a:pt x="18066" y="9827"/>
                  </a:cubicBezTo>
                  <a:cubicBezTo>
                    <a:pt x="17925" y="9586"/>
                    <a:pt x="17785" y="9365"/>
                    <a:pt x="17644" y="9144"/>
                  </a:cubicBezTo>
                  <a:cubicBezTo>
                    <a:pt x="17604" y="9084"/>
                    <a:pt x="17564" y="9043"/>
                    <a:pt x="17523" y="8963"/>
                  </a:cubicBezTo>
                  <a:cubicBezTo>
                    <a:pt x="17423" y="8822"/>
                    <a:pt x="17322" y="8662"/>
                    <a:pt x="17202" y="8501"/>
                  </a:cubicBezTo>
                  <a:lnTo>
                    <a:pt x="17041" y="8240"/>
                  </a:lnTo>
                  <a:cubicBezTo>
                    <a:pt x="16941" y="8119"/>
                    <a:pt x="16840" y="7978"/>
                    <a:pt x="16740" y="7858"/>
                  </a:cubicBezTo>
                  <a:lnTo>
                    <a:pt x="16559" y="7597"/>
                  </a:lnTo>
                  <a:cubicBezTo>
                    <a:pt x="16458" y="7476"/>
                    <a:pt x="16378" y="7355"/>
                    <a:pt x="16277" y="7235"/>
                  </a:cubicBezTo>
                  <a:cubicBezTo>
                    <a:pt x="16177" y="7114"/>
                    <a:pt x="16137" y="7054"/>
                    <a:pt x="16056" y="6994"/>
                  </a:cubicBezTo>
                  <a:cubicBezTo>
                    <a:pt x="15996" y="6913"/>
                    <a:pt x="15936" y="6813"/>
                    <a:pt x="15855" y="6733"/>
                  </a:cubicBezTo>
                  <a:lnTo>
                    <a:pt x="15795" y="6652"/>
                  </a:lnTo>
                  <a:lnTo>
                    <a:pt x="15554" y="6371"/>
                  </a:lnTo>
                  <a:cubicBezTo>
                    <a:pt x="15474" y="6270"/>
                    <a:pt x="15373" y="6170"/>
                    <a:pt x="15293" y="6049"/>
                  </a:cubicBezTo>
                  <a:lnTo>
                    <a:pt x="15052" y="5788"/>
                  </a:lnTo>
                  <a:lnTo>
                    <a:pt x="14871" y="5587"/>
                  </a:lnTo>
                  <a:lnTo>
                    <a:pt x="14790" y="5507"/>
                  </a:lnTo>
                  <a:cubicBezTo>
                    <a:pt x="14569" y="5266"/>
                    <a:pt x="14348" y="5024"/>
                    <a:pt x="14107" y="4803"/>
                  </a:cubicBezTo>
                  <a:lnTo>
                    <a:pt x="14087" y="4783"/>
                  </a:lnTo>
                  <a:cubicBezTo>
                    <a:pt x="14067" y="4743"/>
                    <a:pt x="14027" y="4703"/>
                    <a:pt x="13987" y="4683"/>
                  </a:cubicBezTo>
                  <a:cubicBezTo>
                    <a:pt x="13826" y="4522"/>
                    <a:pt x="13665" y="4361"/>
                    <a:pt x="13484" y="4201"/>
                  </a:cubicBezTo>
                  <a:lnTo>
                    <a:pt x="13404" y="4140"/>
                  </a:lnTo>
                  <a:lnTo>
                    <a:pt x="13243" y="3980"/>
                  </a:lnTo>
                  <a:cubicBezTo>
                    <a:pt x="13123" y="3879"/>
                    <a:pt x="13002" y="3779"/>
                    <a:pt x="12881" y="3678"/>
                  </a:cubicBezTo>
                  <a:lnTo>
                    <a:pt x="12781" y="3578"/>
                  </a:lnTo>
                  <a:lnTo>
                    <a:pt x="12600" y="3437"/>
                  </a:lnTo>
                  <a:lnTo>
                    <a:pt x="12319" y="3196"/>
                  </a:lnTo>
                  <a:lnTo>
                    <a:pt x="12218" y="3115"/>
                  </a:lnTo>
                  <a:lnTo>
                    <a:pt x="11997" y="2955"/>
                  </a:lnTo>
                  <a:cubicBezTo>
                    <a:pt x="11917" y="2894"/>
                    <a:pt x="11836" y="2814"/>
                    <a:pt x="11756" y="2754"/>
                  </a:cubicBezTo>
                  <a:lnTo>
                    <a:pt x="11676" y="2693"/>
                  </a:lnTo>
                  <a:lnTo>
                    <a:pt x="11374" y="2492"/>
                  </a:lnTo>
                  <a:lnTo>
                    <a:pt x="11173" y="2352"/>
                  </a:lnTo>
                  <a:lnTo>
                    <a:pt x="11133" y="2312"/>
                  </a:lnTo>
                  <a:cubicBezTo>
                    <a:pt x="10972" y="2211"/>
                    <a:pt x="10792" y="2091"/>
                    <a:pt x="10611" y="1990"/>
                  </a:cubicBezTo>
                  <a:lnTo>
                    <a:pt x="10570" y="1950"/>
                  </a:lnTo>
                  <a:cubicBezTo>
                    <a:pt x="10430" y="1849"/>
                    <a:pt x="10269" y="1769"/>
                    <a:pt x="10108" y="1669"/>
                  </a:cubicBezTo>
                  <a:lnTo>
                    <a:pt x="9988" y="1608"/>
                  </a:lnTo>
                  <a:lnTo>
                    <a:pt x="9606" y="1387"/>
                  </a:lnTo>
                  <a:lnTo>
                    <a:pt x="9465" y="1307"/>
                  </a:lnTo>
                  <a:lnTo>
                    <a:pt x="9264" y="1206"/>
                  </a:lnTo>
                  <a:lnTo>
                    <a:pt x="9124" y="1126"/>
                  </a:lnTo>
                  <a:lnTo>
                    <a:pt x="8862" y="1026"/>
                  </a:lnTo>
                  <a:lnTo>
                    <a:pt x="8702" y="945"/>
                  </a:lnTo>
                  <a:lnTo>
                    <a:pt x="8621" y="905"/>
                  </a:lnTo>
                  <a:cubicBezTo>
                    <a:pt x="8461" y="825"/>
                    <a:pt x="8300" y="764"/>
                    <a:pt x="8139" y="704"/>
                  </a:cubicBezTo>
                  <a:cubicBezTo>
                    <a:pt x="7978" y="644"/>
                    <a:pt x="7817" y="583"/>
                    <a:pt x="7657" y="523"/>
                  </a:cubicBezTo>
                  <a:lnTo>
                    <a:pt x="7596" y="503"/>
                  </a:lnTo>
                  <a:lnTo>
                    <a:pt x="7416" y="443"/>
                  </a:lnTo>
                  <a:lnTo>
                    <a:pt x="7174" y="362"/>
                  </a:lnTo>
                  <a:lnTo>
                    <a:pt x="7054" y="322"/>
                  </a:lnTo>
                  <a:lnTo>
                    <a:pt x="6833" y="262"/>
                  </a:lnTo>
                  <a:lnTo>
                    <a:pt x="6672" y="222"/>
                  </a:lnTo>
                  <a:lnTo>
                    <a:pt x="6511" y="182"/>
                  </a:lnTo>
                  <a:lnTo>
                    <a:pt x="6290" y="141"/>
                  </a:lnTo>
                  <a:lnTo>
                    <a:pt x="6190" y="121"/>
                  </a:lnTo>
                  <a:lnTo>
                    <a:pt x="5989" y="81"/>
                  </a:lnTo>
                  <a:lnTo>
                    <a:pt x="5728" y="41"/>
                  </a:lnTo>
                  <a:lnTo>
                    <a:pt x="5647" y="41"/>
                  </a:lnTo>
                  <a:cubicBezTo>
                    <a:pt x="5587" y="41"/>
                    <a:pt x="5527" y="21"/>
                    <a:pt x="5446" y="21"/>
                  </a:cubicBezTo>
                  <a:lnTo>
                    <a:pt x="5205" y="1"/>
                  </a:lnTo>
                  <a:close/>
                </a:path>
              </a:pathLst>
            </a:custGeom>
            <a:solidFill>
              <a:srgbClr val="FFC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1118;p30"/>
          <p:cNvGrpSpPr/>
          <p:nvPr/>
        </p:nvGrpSpPr>
        <p:grpSpPr>
          <a:xfrm>
            <a:off x="5005300" y="1184808"/>
            <a:ext cx="3681496" cy="4006767"/>
            <a:chOff x="5005300" y="1184808"/>
            <a:chExt cx="3681496" cy="4006767"/>
          </a:xfrm>
        </p:grpSpPr>
        <p:grpSp>
          <p:nvGrpSpPr>
            <p:cNvPr id="1119" name="Google Shape;1119;p30"/>
            <p:cNvGrpSpPr/>
            <p:nvPr/>
          </p:nvGrpSpPr>
          <p:grpSpPr>
            <a:xfrm>
              <a:off x="5428637" y="1184808"/>
              <a:ext cx="3258159" cy="3323843"/>
              <a:chOff x="2158175" y="902000"/>
              <a:chExt cx="3812050" cy="3888900"/>
            </a:xfrm>
          </p:grpSpPr>
          <p:sp>
            <p:nvSpPr>
              <p:cNvPr id="1120" name="Google Shape;1120;p30"/>
              <p:cNvSpPr/>
              <p:nvPr/>
            </p:nvSpPr>
            <p:spPr>
              <a:xfrm>
                <a:off x="4465075" y="3881325"/>
                <a:ext cx="1489075" cy="909575"/>
              </a:xfrm>
              <a:custGeom>
                <a:avLst/>
                <a:gdLst/>
                <a:ahLst/>
                <a:cxnLst/>
                <a:rect l="l" t="t" r="r" b="b"/>
                <a:pathLst>
                  <a:path w="59563" h="36383" extrusionOk="0">
                    <a:moveTo>
                      <a:pt x="59562" y="0"/>
                    </a:moveTo>
                    <a:lnTo>
                      <a:pt x="59562" y="88"/>
                    </a:lnTo>
                    <a:lnTo>
                      <a:pt x="59562" y="88"/>
                    </a:lnTo>
                    <a:cubicBezTo>
                      <a:pt x="59563" y="59"/>
                      <a:pt x="59563" y="30"/>
                      <a:pt x="59562" y="0"/>
                    </a:cubicBezTo>
                    <a:close/>
                    <a:moveTo>
                      <a:pt x="59562" y="88"/>
                    </a:moveTo>
                    <a:cubicBezTo>
                      <a:pt x="59543" y="964"/>
                      <a:pt x="58941" y="1852"/>
                      <a:pt x="57774" y="2532"/>
                    </a:cubicBezTo>
                    <a:lnTo>
                      <a:pt x="8802" y="30967"/>
                    </a:lnTo>
                    <a:cubicBezTo>
                      <a:pt x="7597" y="31680"/>
                      <a:pt x="6009" y="32037"/>
                      <a:pt x="4419" y="32037"/>
                    </a:cubicBezTo>
                    <a:cubicBezTo>
                      <a:pt x="2829" y="32037"/>
                      <a:pt x="1237" y="31680"/>
                      <a:pt x="21" y="30967"/>
                    </a:cubicBezTo>
                    <a:lnTo>
                      <a:pt x="1" y="35327"/>
                    </a:lnTo>
                    <a:cubicBezTo>
                      <a:pt x="1217" y="36031"/>
                      <a:pt x="2809" y="36382"/>
                      <a:pt x="4402" y="36382"/>
                    </a:cubicBezTo>
                    <a:cubicBezTo>
                      <a:pt x="5994" y="36382"/>
                      <a:pt x="7587" y="36031"/>
                      <a:pt x="8802" y="35327"/>
                    </a:cubicBezTo>
                    <a:lnTo>
                      <a:pt x="57754" y="6873"/>
                    </a:lnTo>
                    <a:cubicBezTo>
                      <a:pt x="58959" y="6190"/>
                      <a:pt x="59562" y="5265"/>
                      <a:pt x="59562" y="4361"/>
                    </a:cubicBezTo>
                    <a:lnTo>
                      <a:pt x="59562" y="8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0"/>
              <p:cNvSpPr/>
              <p:nvPr/>
            </p:nvSpPr>
            <p:spPr>
              <a:xfrm>
                <a:off x="2173255" y="3295037"/>
                <a:ext cx="2295789" cy="1471679"/>
              </a:xfrm>
              <a:custGeom>
                <a:avLst/>
                <a:gdLst/>
                <a:ahLst/>
                <a:cxnLst/>
                <a:rect l="l" t="t" r="r" b="b"/>
                <a:pathLst>
                  <a:path w="91694" h="58779" extrusionOk="0">
                    <a:moveTo>
                      <a:pt x="21" y="1"/>
                    </a:moveTo>
                    <a:lnTo>
                      <a:pt x="1" y="4341"/>
                    </a:lnTo>
                    <a:cubicBezTo>
                      <a:pt x="1" y="5286"/>
                      <a:pt x="624" y="6210"/>
                      <a:pt x="1849" y="6913"/>
                    </a:cubicBezTo>
                    <a:lnTo>
                      <a:pt x="91674" y="58778"/>
                    </a:lnTo>
                    <a:lnTo>
                      <a:pt x="91694" y="54418"/>
                    </a:lnTo>
                    <a:lnTo>
                      <a:pt x="1849" y="2573"/>
                    </a:lnTo>
                    <a:cubicBezTo>
                      <a:pt x="624" y="1849"/>
                      <a:pt x="21" y="925"/>
                      <a:pt x="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0"/>
              <p:cNvSpPr/>
              <p:nvPr/>
            </p:nvSpPr>
            <p:spPr>
              <a:xfrm>
                <a:off x="2158175" y="2494025"/>
                <a:ext cx="3812050" cy="2188225"/>
              </a:xfrm>
              <a:custGeom>
                <a:avLst/>
                <a:gdLst/>
                <a:ahLst/>
                <a:cxnLst/>
                <a:rect l="l" t="t" r="r" b="b"/>
                <a:pathLst>
                  <a:path w="152482" h="87529" extrusionOk="0">
                    <a:moveTo>
                      <a:pt x="55784" y="0"/>
                    </a:moveTo>
                    <a:cubicBezTo>
                      <a:pt x="54192" y="0"/>
                      <a:pt x="52599" y="352"/>
                      <a:pt x="51384" y="1055"/>
                    </a:cubicBezTo>
                    <a:lnTo>
                      <a:pt x="2432" y="29510"/>
                    </a:lnTo>
                    <a:cubicBezTo>
                      <a:pt x="1" y="30916"/>
                      <a:pt x="21" y="33187"/>
                      <a:pt x="2452" y="34614"/>
                    </a:cubicBezTo>
                    <a:lnTo>
                      <a:pt x="92297" y="86459"/>
                    </a:lnTo>
                    <a:cubicBezTo>
                      <a:pt x="93513" y="87172"/>
                      <a:pt x="95105" y="87529"/>
                      <a:pt x="96695" y="87529"/>
                    </a:cubicBezTo>
                    <a:cubicBezTo>
                      <a:pt x="98285" y="87529"/>
                      <a:pt x="99873" y="87172"/>
                      <a:pt x="101078" y="86459"/>
                    </a:cubicBezTo>
                    <a:lnTo>
                      <a:pt x="150050" y="58024"/>
                    </a:lnTo>
                    <a:cubicBezTo>
                      <a:pt x="152481" y="56598"/>
                      <a:pt x="152461" y="54327"/>
                      <a:pt x="150030" y="52920"/>
                    </a:cubicBezTo>
                    <a:lnTo>
                      <a:pt x="60185" y="1055"/>
                    </a:lnTo>
                    <a:cubicBezTo>
                      <a:pt x="58969" y="352"/>
                      <a:pt x="57377" y="0"/>
                      <a:pt x="55784" y="0"/>
                    </a:cubicBezTo>
                    <a:close/>
                  </a:path>
                </a:pathLst>
              </a:custGeom>
              <a:solidFill>
                <a:srgbClr val="4B46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0"/>
              <p:cNvSpPr/>
              <p:nvPr/>
            </p:nvSpPr>
            <p:spPr>
              <a:xfrm>
                <a:off x="5018700" y="4143425"/>
                <a:ext cx="495375" cy="283000"/>
              </a:xfrm>
              <a:custGeom>
                <a:avLst/>
                <a:gdLst/>
                <a:ahLst/>
                <a:cxnLst/>
                <a:rect l="l" t="t" r="r" b="b"/>
                <a:pathLst>
                  <a:path w="19815" h="11320" extrusionOk="0">
                    <a:moveTo>
                      <a:pt x="16240" y="1"/>
                    </a:moveTo>
                    <a:cubicBezTo>
                      <a:pt x="15358" y="1"/>
                      <a:pt x="14479" y="197"/>
                      <a:pt x="13806" y="589"/>
                    </a:cubicBezTo>
                    <a:lnTo>
                      <a:pt x="1347" y="7843"/>
                    </a:lnTo>
                    <a:cubicBezTo>
                      <a:pt x="0" y="8607"/>
                      <a:pt x="0" y="9873"/>
                      <a:pt x="1367" y="10656"/>
                    </a:cubicBezTo>
                    <a:lnTo>
                      <a:pt x="2492" y="11319"/>
                    </a:lnTo>
                    <a:lnTo>
                      <a:pt x="19814" y="1232"/>
                    </a:lnTo>
                    <a:lnTo>
                      <a:pt x="18689" y="589"/>
                    </a:lnTo>
                    <a:cubicBezTo>
                      <a:pt x="18005" y="197"/>
                      <a:pt x="17121" y="1"/>
                      <a:pt x="162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0"/>
              <p:cNvSpPr/>
              <p:nvPr/>
            </p:nvSpPr>
            <p:spPr>
              <a:xfrm>
                <a:off x="2727375" y="2796325"/>
                <a:ext cx="413475" cy="234875"/>
              </a:xfrm>
              <a:custGeom>
                <a:avLst/>
                <a:gdLst/>
                <a:ahLst/>
                <a:cxnLst/>
                <a:rect l="l" t="t" r="r" b="b"/>
                <a:pathLst>
                  <a:path w="16539" h="9395" extrusionOk="0">
                    <a:moveTo>
                      <a:pt x="14479" y="0"/>
                    </a:moveTo>
                    <a:cubicBezTo>
                      <a:pt x="14027" y="0"/>
                      <a:pt x="13575" y="106"/>
                      <a:pt x="13163" y="317"/>
                    </a:cubicBezTo>
                    <a:lnTo>
                      <a:pt x="724" y="7551"/>
                    </a:lnTo>
                    <a:cubicBezTo>
                      <a:pt x="0" y="7973"/>
                      <a:pt x="0" y="8656"/>
                      <a:pt x="724" y="9078"/>
                    </a:cubicBezTo>
                    <a:cubicBezTo>
                      <a:pt x="1146" y="9289"/>
                      <a:pt x="1603" y="9395"/>
                      <a:pt x="2058" y="9395"/>
                    </a:cubicBezTo>
                    <a:cubicBezTo>
                      <a:pt x="2512" y="9395"/>
                      <a:pt x="2964" y="9289"/>
                      <a:pt x="3376" y="9078"/>
                    </a:cubicBezTo>
                    <a:lnTo>
                      <a:pt x="15795" y="1864"/>
                    </a:lnTo>
                    <a:cubicBezTo>
                      <a:pt x="16539" y="1442"/>
                      <a:pt x="16539" y="739"/>
                      <a:pt x="15795" y="317"/>
                    </a:cubicBezTo>
                    <a:cubicBezTo>
                      <a:pt x="15383" y="106"/>
                      <a:pt x="14931" y="0"/>
                      <a:pt x="14479" y="0"/>
                    </a:cubicBezTo>
                    <a:close/>
                  </a:path>
                </a:pathLst>
              </a:custGeom>
              <a:solidFill>
                <a:srgbClr val="201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0"/>
              <p:cNvSpPr/>
              <p:nvPr/>
            </p:nvSpPr>
            <p:spPr>
              <a:xfrm>
                <a:off x="2426950" y="3168275"/>
                <a:ext cx="7287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1520" extrusionOk="0">
                    <a:moveTo>
                      <a:pt x="1441" y="0"/>
                    </a:moveTo>
                    <a:cubicBezTo>
                      <a:pt x="1125" y="0"/>
                      <a:pt x="809" y="70"/>
                      <a:pt x="523" y="209"/>
                    </a:cubicBezTo>
                    <a:cubicBezTo>
                      <a:pt x="1" y="510"/>
                      <a:pt x="1" y="992"/>
                      <a:pt x="523" y="1294"/>
                    </a:cubicBezTo>
                    <a:cubicBezTo>
                      <a:pt x="814" y="1445"/>
                      <a:pt x="1136" y="1520"/>
                      <a:pt x="1458" y="1520"/>
                    </a:cubicBezTo>
                    <a:cubicBezTo>
                      <a:pt x="1779" y="1520"/>
                      <a:pt x="2101" y="1445"/>
                      <a:pt x="2392" y="1294"/>
                    </a:cubicBezTo>
                    <a:cubicBezTo>
                      <a:pt x="2914" y="992"/>
                      <a:pt x="2894" y="510"/>
                      <a:pt x="2392" y="229"/>
                    </a:cubicBezTo>
                    <a:cubicBezTo>
                      <a:pt x="2096" y="75"/>
                      <a:pt x="1768" y="0"/>
                      <a:pt x="14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0"/>
              <p:cNvSpPr/>
              <p:nvPr/>
            </p:nvSpPr>
            <p:spPr>
              <a:xfrm>
                <a:off x="2158675" y="2494025"/>
                <a:ext cx="1564425" cy="900025"/>
              </a:xfrm>
              <a:custGeom>
                <a:avLst/>
                <a:gdLst/>
                <a:ahLst/>
                <a:cxnLst/>
                <a:rect l="l" t="t" r="r" b="b"/>
                <a:pathLst>
                  <a:path w="62577" h="36001" extrusionOk="0">
                    <a:moveTo>
                      <a:pt x="37227" y="12092"/>
                    </a:moveTo>
                    <a:cubicBezTo>
                      <a:pt x="37679" y="12092"/>
                      <a:pt x="38131" y="12198"/>
                      <a:pt x="38543" y="12409"/>
                    </a:cubicBezTo>
                    <a:cubicBezTo>
                      <a:pt x="39287" y="12831"/>
                      <a:pt x="39287" y="13514"/>
                      <a:pt x="38543" y="13936"/>
                    </a:cubicBezTo>
                    <a:lnTo>
                      <a:pt x="26124" y="21170"/>
                    </a:lnTo>
                    <a:cubicBezTo>
                      <a:pt x="25712" y="21381"/>
                      <a:pt x="25260" y="21487"/>
                      <a:pt x="24806" y="21487"/>
                    </a:cubicBezTo>
                    <a:cubicBezTo>
                      <a:pt x="24351" y="21487"/>
                      <a:pt x="23894" y="21381"/>
                      <a:pt x="23472" y="21170"/>
                    </a:cubicBezTo>
                    <a:cubicBezTo>
                      <a:pt x="22748" y="20748"/>
                      <a:pt x="22748" y="20065"/>
                      <a:pt x="23472" y="19643"/>
                    </a:cubicBezTo>
                    <a:lnTo>
                      <a:pt x="35911" y="12409"/>
                    </a:lnTo>
                    <a:cubicBezTo>
                      <a:pt x="36323" y="12198"/>
                      <a:pt x="36775" y="12092"/>
                      <a:pt x="37227" y="12092"/>
                    </a:cubicBezTo>
                    <a:close/>
                    <a:moveTo>
                      <a:pt x="12189" y="26973"/>
                    </a:moveTo>
                    <a:cubicBezTo>
                      <a:pt x="12510" y="26973"/>
                      <a:pt x="12832" y="27048"/>
                      <a:pt x="13123" y="27199"/>
                    </a:cubicBezTo>
                    <a:cubicBezTo>
                      <a:pt x="13625" y="27500"/>
                      <a:pt x="13625" y="27982"/>
                      <a:pt x="13123" y="28264"/>
                    </a:cubicBezTo>
                    <a:cubicBezTo>
                      <a:pt x="12832" y="28415"/>
                      <a:pt x="12510" y="28490"/>
                      <a:pt x="12189" y="28490"/>
                    </a:cubicBezTo>
                    <a:cubicBezTo>
                      <a:pt x="11867" y="28490"/>
                      <a:pt x="11545" y="28415"/>
                      <a:pt x="11254" y="28264"/>
                    </a:cubicBezTo>
                    <a:lnTo>
                      <a:pt x="11254" y="28284"/>
                    </a:lnTo>
                    <a:cubicBezTo>
                      <a:pt x="10752" y="27982"/>
                      <a:pt x="10732" y="27500"/>
                      <a:pt x="11254" y="27199"/>
                    </a:cubicBezTo>
                    <a:cubicBezTo>
                      <a:pt x="11545" y="27048"/>
                      <a:pt x="11867" y="26973"/>
                      <a:pt x="12189" y="26973"/>
                    </a:cubicBezTo>
                    <a:close/>
                    <a:moveTo>
                      <a:pt x="55767" y="0"/>
                    </a:moveTo>
                    <a:cubicBezTo>
                      <a:pt x="54177" y="0"/>
                      <a:pt x="52589" y="352"/>
                      <a:pt x="51384" y="1055"/>
                    </a:cubicBezTo>
                    <a:lnTo>
                      <a:pt x="2412" y="29510"/>
                    </a:lnTo>
                    <a:cubicBezTo>
                      <a:pt x="1" y="30916"/>
                      <a:pt x="1" y="33207"/>
                      <a:pt x="2432" y="34614"/>
                    </a:cubicBezTo>
                    <a:lnTo>
                      <a:pt x="4844" y="36000"/>
                    </a:lnTo>
                    <a:lnTo>
                      <a:pt x="62577" y="2442"/>
                    </a:lnTo>
                    <a:lnTo>
                      <a:pt x="60165" y="1055"/>
                    </a:lnTo>
                    <a:cubicBezTo>
                      <a:pt x="58949" y="352"/>
                      <a:pt x="57357" y="0"/>
                      <a:pt x="55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0"/>
              <p:cNvSpPr/>
              <p:nvPr/>
            </p:nvSpPr>
            <p:spPr>
              <a:xfrm>
                <a:off x="4405300" y="3782350"/>
                <a:ext cx="1564425" cy="900025"/>
              </a:xfrm>
              <a:custGeom>
                <a:avLst/>
                <a:gdLst/>
                <a:ahLst/>
                <a:cxnLst/>
                <a:rect l="l" t="t" r="r" b="b"/>
                <a:pathLst>
                  <a:path w="62577" h="36001" extrusionOk="0">
                    <a:moveTo>
                      <a:pt x="53724" y="5175"/>
                    </a:moveTo>
                    <a:cubicBezTo>
                      <a:pt x="54101" y="5175"/>
                      <a:pt x="54478" y="5266"/>
                      <a:pt x="54819" y="5446"/>
                    </a:cubicBezTo>
                    <a:cubicBezTo>
                      <a:pt x="55422" y="5788"/>
                      <a:pt x="55422" y="6371"/>
                      <a:pt x="54819" y="6712"/>
                    </a:cubicBezTo>
                    <a:cubicBezTo>
                      <a:pt x="54478" y="6893"/>
                      <a:pt x="54101" y="6984"/>
                      <a:pt x="53724" y="6984"/>
                    </a:cubicBezTo>
                    <a:cubicBezTo>
                      <a:pt x="53348" y="6984"/>
                      <a:pt x="52971" y="6893"/>
                      <a:pt x="52629" y="6712"/>
                    </a:cubicBezTo>
                    <a:cubicBezTo>
                      <a:pt x="52026" y="6371"/>
                      <a:pt x="52026" y="5788"/>
                      <a:pt x="52629" y="5446"/>
                    </a:cubicBezTo>
                    <a:cubicBezTo>
                      <a:pt x="52971" y="5266"/>
                      <a:pt x="53348" y="5175"/>
                      <a:pt x="53724" y="5175"/>
                    </a:cubicBezTo>
                    <a:close/>
                    <a:moveTo>
                      <a:pt x="13655" y="28465"/>
                    </a:moveTo>
                    <a:cubicBezTo>
                      <a:pt x="14032" y="28465"/>
                      <a:pt x="14409" y="28556"/>
                      <a:pt x="14750" y="28736"/>
                    </a:cubicBezTo>
                    <a:cubicBezTo>
                      <a:pt x="15353" y="29078"/>
                      <a:pt x="15353" y="29661"/>
                      <a:pt x="14750" y="30002"/>
                    </a:cubicBezTo>
                    <a:cubicBezTo>
                      <a:pt x="14409" y="30173"/>
                      <a:pt x="14032" y="30259"/>
                      <a:pt x="13655" y="30259"/>
                    </a:cubicBezTo>
                    <a:cubicBezTo>
                      <a:pt x="13278" y="30259"/>
                      <a:pt x="12901" y="30173"/>
                      <a:pt x="12560" y="30002"/>
                    </a:cubicBezTo>
                    <a:cubicBezTo>
                      <a:pt x="11957" y="29641"/>
                      <a:pt x="11957" y="29078"/>
                      <a:pt x="12560" y="28736"/>
                    </a:cubicBezTo>
                    <a:cubicBezTo>
                      <a:pt x="12901" y="28556"/>
                      <a:pt x="13278" y="28465"/>
                      <a:pt x="13655" y="28465"/>
                    </a:cubicBezTo>
                    <a:close/>
                    <a:moveTo>
                      <a:pt x="9267" y="31017"/>
                    </a:moveTo>
                    <a:cubicBezTo>
                      <a:pt x="9641" y="31017"/>
                      <a:pt x="10018" y="31108"/>
                      <a:pt x="10369" y="31288"/>
                    </a:cubicBezTo>
                    <a:cubicBezTo>
                      <a:pt x="10972" y="31630"/>
                      <a:pt x="10972" y="32213"/>
                      <a:pt x="10369" y="32554"/>
                    </a:cubicBezTo>
                    <a:cubicBezTo>
                      <a:pt x="10018" y="32735"/>
                      <a:pt x="9641" y="32826"/>
                      <a:pt x="9264" y="32826"/>
                    </a:cubicBezTo>
                    <a:cubicBezTo>
                      <a:pt x="8887" y="32826"/>
                      <a:pt x="8511" y="32735"/>
                      <a:pt x="8159" y="32554"/>
                    </a:cubicBezTo>
                    <a:lnTo>
                      <a:pt x="8179" y="32554"/>
                    </a:lnTo>
                    <a:cubicBezTo>
                      <a:pt x="7576" y="32213"/>
                      <a:pt x="7576" y="31630"/>
                      <a:pt x="8179" y="31288"/>
                    </a:cubicBezTo>
                    <a:cubicBezTo>
                      <a:pt x="8521" y="31108"/>
                      <a:pt x="8893" y="31017"/>
                      <a:pt x="9267" y="31017"/>
                    </a:cubicBezTo>
                    <a:close/>
                    <a:moveTo>
                      <a:pt x="57733" y="1"/>
                    </a:moveTo>
                    <a:lnTo>
                      <a:pt x="1" y="33559"/>
                    </a:lnTo>
                    <a:lnTo>
                      <a:pt x="2412" y="34946"/>
                    </a:lnTo>
                    <a:cubicBezTo>
                      <a:pt x="3628" y="35649"/>
                      <a:pt x="5220" y="36001"/>
                      <a:pt x="6810" y="36001"/>
                    </a:cubicBezTo>
                    <a:cubicBezTo>
                      <a:pt x="8400" y="36001"/>
                      <a:pt x="9988" y="35649"/>
                      <a:pt x="11193" y="34946"/>
                    </a:cubicBezTo>
                    <a:lnTo>
                      <a:pt x="27028" y="25742"/>
                    </a:lnTo>
                    <a:lnTo>
                      <a:pt x="25903" y="25079"/>
                    </a:lnTo>
                    <a:cubicBezTo>
                      <a:pt x="24536" y="24316"/>
                      <a:pt x="24536" y="23050"/>
                      <a:pt x="25863" y="22266"/>
                    </a:cubicBezTo>
                    <a:lnTo>
                      <a:pt x="38342" y="15032"/>
                    </a:lnTo>
                    <a:cubicBezTo>
                      <a:pt x="39015" y="14640"/>
                      <a:pt x="39894" y="14444"/>
                      <a:pt x="40776" y="14444"/>
                    </a:cubicBezTo>
                    <a:cubicBezTo>
                      <a:pt x="41657" y="14444"/>
                      <a:pt x="42541" y="14640"/>
                      <a:pt x="43225" y="15032"/>
                    </a:cubicBezTo>
                    <a:lnTo>
                      <a:pt x="44350" y="15675"/>
                    </a:lnTo>
                    <a:lnTo>
                      <a:pt x="60165" y="6491"/>
                    </a:lnTo>
                    <a:cubicBezTo>
                      <a:pt x="62576" y="5085"/>
                      <a:pt x="62576" y="2794"/>
                      <a:pt x="60145" y="1387"/>
                    </a:cubicBezTo>
                    <a:lnTo>
                      <a:pt x="57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0"/>
              <p:cNvSpPr/>
              <p:nvPr/>
            </p:nvSpPr>
            <p:spPr>
              <a:xfrm>
                <a:off x="4703700" y="4493975"/>
                <a:ext cx="85450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1809" extrusionOk="0">
                    <a:moveTo>
                      <a:pt x="1709" y="0"/>
                    </a:moveTo>
                    <a:cubicBezTo>
                      <a:pt x="1332" y="0"/>
                      <a:pt x="955" y="91"/>
                      <a:pt x="604" y="271"/>
                    </a:cubicBezTo>
                    <a:cubicBezTo>
                      <a:pt x="1" y="613"/>
                      <a:pt x="1" y="1196"/>
                      <a:pt x="604" y="1537"/>
                    </a:cubicBezTo>
                    <a:cubicBezTo>
                      <a:pt x="955" y="1718"/>
                      <a:pt x="1332" y="1809"/>
                      <a:pt x="1709" y="1809"/>
                    </a:cubicBezTo>
                    <a:cubicBezTo>
                      <a:pt x="2086" y="1809"/>
                      <a:pt x="2463" y="1718"/>
                      <a:pt x="2814" y="1537"/>
                    </a:cubicBezTo>
                    <a:cubicBezTo>
                      <a:pt x="3417" y="1196"/>
                      <a:pt x="3417" y="613"/>
                      <a:pt x="2814" y="271"/>
                    </a:cubicBezTo>
                    <a:cubicBezTo>
                      <a:pt x="2463" y="91"/>
                      <a:pt x="2086" y="0"/>
                      <a:pt x="17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0"/>
              <p:cNvSpPr/>
              <p:nvPr/>
            </p:nvSpPr>
            <p:spPr>
              <a:xfrm>
                <a:off x="4593700" y="4557775"/>
                <a:ext cx="85425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1794" extrusionOk="0">
                    <a:moveTo>
                      <a:pt x="1718" y="0"/>
                    </a:moveTo>
                    <a:cubicBezTo>
                      <a:pt x="1341" y="0"/>
                      <a:pt x="965" y="91"/>
                      <a:pt x="623" y="271"/>
                    </a:cubicBezTo>
                    <a:cubicBezTo>
                      <a:pt x="0" y="613"/>
                      <a:pt x="0" y="1176"/>
                      <a:pt x="623" y="1537"/>
                    </a:cubicBezTo>
                    <a:cubicBezTo>
                      <a:pt x="965" y="1708"/>
                      <a:pt x="1341" y="1794"/>
                      <a:pt x="1718" y="1794"/>
                    </a:cubicBezTo>
                    <a:cubicBezTo>
                      <a:pt x="2095" y="1794"/>
                      <a:pt x="2472" y="1708"/>
                      <a:pt x="2813" y="1537"/>
                    </a:cubicBezTo>
                    <a:cubicBezTo>
                      <a:pt x="3416" y="1176"/>
                      <a:pt x="3416" y="613"/>
                      <a:pt x="2813" y="271"/>
                    </a:cubicBezTo>
                    <a:cubicBezTo>
                      <a:pt x="2472" y="91"/>
                      <a:pt x="2095" y="0"/>
                      <a:pt x="17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0"/>
              <p:cNvSpPr/>
              <p:nvPr/>
            </p:nvSpPr>
            <p:spPr>
              <a:xfrm>
                <a:off x="2279750" y="2555050"/>
                <a:ext cx="3568900" cy="2066300"/>
              </a:xfrm>
              <a:custGeom>
                <a:avLst/>
                <a:gdLst/>
                <a:ahLst/>
                <a:cxnLst/>
                <a:rect l="l" t="t" r="r" b="b"/>
                <a:pathLst>
                  <a:path w="142756" h="82652" extrusionOk="0">
                    <a:moveTo>
                      <a:pt x="57734" y="1"/>
                    </a:moveTo>
                    <a:lnTo>
                      <a:pt x="1" y="33559"/>
                    </a:lnTo>
                    <a:lnTo>
                      <a:pt x="85023" y="82651"/>
                    </a:lnTo>
                    <a:lnTo>
                      <a:pt x="142755" y="49093"/>
                    </a:lnTo>
                    <a:lnTo>
                      <a:pt x="577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0"/>
              <p:cNvSpPr/>
              <p:nvPr/>
            </p:nvSpPr>
            <p:spPr>
              <a:xfrm>
                <a:off x="5705450" y="3911725"/>
                <a:ext cx="85425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1809" extrusionOk="0">
                    <a:moveTo>
                      <a:pt x="1718" y="0"/>
                    </a:moveTo>
                    <a:cubicBezTo>
                      <a:pt x="1342" y="0"/>
                      <a:pt x="965" y="91"/>
                      <a:pt x="623" y="271"/>
                    </a:cubicBezTo>
                    <a:cubicBezTo>
                      <a:pt x="0" y="613"/>
                      <a:pt x="0" y="1196"/>
                      <a:pt x="623" y="1537"/>
                    </a:cubicBezTo>
                    <a:cubicBezTo>
                      <a:pt x="965" y="1718"/>
                      <a:pt x="1342" y="1809"/>
                      <a:pt x="1718" y="1809"/>
                    </a:cubicBezTo>
                    <a:cubicBezTo>
                      <a:pt x="2095" y="1809"/>
                      <a:pt x="2472" y="1718"/>
                      <a:pt x="2813" y="1537"/>
                    </a:cubicBezTo>
                    <a:cubicBezTo>
                      <a:pt x="3416" y="1196"/>
                      <a:pt x="3416" y="613"/>
                      <a:pt x="2813" y="271"/>
                    </a:cubicBezTo>
                    <a:cubicBezTo>
                      <a:pt x="2472" y="91"/>
                      <a:pt x="2095" y="0"/>
                      <a:pt x="1718" y="0"/>
                    </a:cubicBezTo>
                    <a:close/>
                  </a:path>
                </a:pathLst>
              </a:custGeom>
              <a:solidFill>
                <a:srgbClr val="201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0"/>
              <p:cNvSpPr/>
              <p:nvPr/>
            </p:nvSpPr>
            <p:spPr>
              <a:xfrm>
                <a:off x="4081775" y="2246100"/>
                <a:ext cx="72875" cy="784725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31389" extrusionOk="0">
                    <a:moveTo>
                      <a:pt x="2914" y="1"/>
                    </a:moveTo>
                    <a:lnTo>
                      <a:pt x="81" y="1628"/>
                    </a:lnTo>
                    <a:lnTo>
                      <a:pt x="0" y="31389"/>
                    </a:lnTo>
                    <a:lnTo>
                      <a:pt x="2834" y="29741"/>
                    </a:lnTo>
                    <a:lnTo>
                      <a:pt x="2914" y="1"/>
                    </a:lnTo>
                    <a:close/>
                  </a:path>
                </a:pathLst>
              </a:custGeom>
              <a:solidFill>
                <a:srgbClr val="F768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0"/>
              <p:cNvSpPr/>
              <p:nvPr/>
            </p:nvSpPr>
            <p:spPr>
              <a:xfrm>
                <a:off x="4010925" y="2246100"/>
                <a:ext cx="72875" cy="784725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31389" extrusionOk="0">
                    <a:moveTo>
                      <a:pt x="81" y="1"/>
                    </a:moveTo>
                    <a:lnTo>
                      <a:pt x="1" y="29741"/>
                    </a:lnTo>
                    <a:lnTo>
                      <a:pt x="2834" y="31389"/>
                    </a:lnTo>
                    <a:lnTo>
                      <a:pt x="2915" y="1628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0"/>
              <p:cNvSpPr/>
              <p:nvPr/>
            </p:nvSpPr>
            <p:spPr>
              <a:xfrm>
                <a:off x="4012950" y="2204900"/>
                <a:ext cx="141700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5668" h="3277" extrusionOk="0">
                    <a:moveTo>
                      <a:pt x="2834" y="1"/>
                    </a:moveTo>
                    <a:lnTo>
                      <a:pt x="0" y="1649"/>
                    </a:lnTo>
                    <a:lnTo>
                      <a:pt x="2834" y="3276"/>
                    </a:lnTo>
                    <a:lnTo>
                      <a:pt x="5667" y="1649"/>
                    </a:lnTo>
                    <a:lnTo>
                      <a:pt x="2834" y="1"/>
                    </a:ln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0"/>
              <p:cNvSpPr/>
              <p:nvPr/>
            </p:nvSpPr>
            <p:spPr>
              <a:xfrm>
                <a:off x="3373925" y="2250125"/>
                <a:ext cx="72875" cy="784725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31389" extrusionOk="0">
                    <a:moveTo>
                      <a:pt x="2914" y="0"/>
                    </a:moveTo>
                    <a:lnTo>
                      <a:pt x="81" y="1648"/>
                    </a:lnTo>
                    <a:lnTo>
                      <a:pt x="1" y="31389"/>
                    </a:lnTo>
                    <a:lnTo>
                      <a:pt x="2814" y="29761"/>
                    </a:lnTo>
                    <a:lnTo>
                      <a:pt x="2914" y="0"/>
                    </a:lnTo>
                    <a:close/>
                  </a:path>
                </a:pathLst>
              </a:custGeom>
              <a:solidFill>
                <a:srgbClr val="E6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0"/>
              <p:cNvSpPr/>
              <p:nvPr/>
            </p:nvSpPr>
            <p:spPr>
              <a:xfrm>
                <a:off x="3302600" y="2250125"/>
                <a:ext cx="73350" cy="784725"/>
              </a:xfrm>
              <a:custGeom>
                <a:avLst/>
                <a:gdLst/>
                <a:ahLst/>
                <a:cxnLst/>
                <a:rect l="l" t="t" r="r" b="b"/>
                <a:pathLst>
                  <a:path w="2934" h="31389" extrusionOk="0">
                    <a:moveTo>
                      <a:pt x="81" y="0"/>
                    </a:moveTo>
                    <a:lnTo>
                      <a:pt x="0" y="29761"/>
                    </a:lnTo>
                    <a:lnTo>
                      <a:pt x="2854" y="31389"/>
                    </a:lnTo>
                    <a:lnTo>
                      <a:pt x="2934" y="1648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0"/>
              <p:cNvSpPr/>
              <p:nvPr/>
            </p:nvSpPr>
            <p:spPr>
              <a:xfrm>
                <a:off x="3304600" y="2209425"/>
                <a:ext cx="142200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5688" h="3277" extrusionOk="0">
                    <a:moveTo>
                      <a:pt x="2834" y="1"/>
                    </a:moveTo>
                    <a:lnTo>
                      <a:pt x="1" y="1628"/>
                    </a:lnTo>
                    <a:lnTo>
                      <a:pt x="2854" y="3276"/>
                    </a:lnTo>
                    <a:lnTo>
                      <a:pt x="5687" y="1628"/>
                    </a:lnTo>
                    <a:lnTo>
                      <a:pt x="2834" y="1"/>
                    </a:ln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0"/>
              <p:cNvSpPr/>
              <p:nvPr/>
            </p:nvSpPr>
            <p:spPr>
              <a:xfrm>
                <a:off x="3732125" y="1759300"/>
                <a:ext cx="358725" cy="1474500"/>
              </a:xfrm>
              <a:custGeom>
                <a:avLst/>
                <a:gdLst/>
                <a:ahLst/>
                <a:cxnLst/>
                <a:rect l="l" t="t" r="r" b="b"/>
                <a:pathLst>
                  <a:path w="14349" h="58980" extrusionOk="0">
                    <a:moveTo>
                      <a:pt x="14348" y="1"/>
                    </a:moveTo>
                    <a:lnTo>
                      <a:pt x="141" y="8260"/>
                    </a:lnTo>
                    <a:lnTo>
                      <a:pt x="0" y="58979"/>
                    </a:lnTo>
                    <a:lnTo>
                      <a:pt x="0" y="58979"/>
                    </a:lnTo>
                    <a:lnTo>
                      <a:pt x="14207" y="50720"/>
                    </a:lnTo>
                    <a:lnTo>
                      <a:pt x="14348" y="1"/>
                    </a:lnTo>
                    <a:close/>
                  </a:path>
                </a:pathLst>
              </a:custGeom>
              <a:solidFill>
                <a:srgbClr val="F768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0"/>
              <p:cNvSpPr/>
              <p:nvPr/>
            </p:nvSpPr>
            <p:spPr>
              <a:xfrm>
                <a:off x="3374425" y="1759300"/>
                <a:ext cx="361225" cy="1474500"/>
              </a:xfrm>
              <a:custGeom>
                <a:avLst/>
                <a:gdLst/>
                <a:ahLst/>
                <a:cxnLst/>
                <a:rect l="l" t="t" r="r" b="b"/>
                <a:pathLst>
                  <a:path w="14449" h="58980" extrusionOk="0">
                    <a:moveTo>
                      <a:pt x="161" y="1"/>
                    </a:moveTo>
                    <a:lnTo>
                      <a:pt x="1" y="50720"/>
                    </a:lnTo>
                    <a:lnTo>
                      <a:pt x="14308" y="58979"/>
                    </a:lnTo>
                    <a:lnTo>
                      <a:pt x="14449" y="8260"/>
                    </a:lnTo>
                    <a:lnTo>
                      <a:pt x="1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0"/>
              <p:cNvSpPr/>
              <p:nvPr/>
            </p:nvSpPr>
            <p:spPr>
              <a:xfrm>
                <a:off x="3378450" y="1552825"/>
                <a:ext cx="712400" cy="412975"/>
              </a:xfrm>
              <a:custGeom>
                <a:avLst/>
                <a:gdLst/>
                <a:ahLst/>
                <a:cxnLst/>
                <a:rect l="l" t="t" r="r" b="b"/>
                <a:pathLst>
                  <a:path w="28496" h="16519" extrusionOk="0">
                    <a:moveTo>
                      <a:pt x="14208" y="1"/>
                    </a:moveTo>
                    <a:lnTo>
                      <a:pt x="0" y="8260"/>
                    </a:lnTo>
                    <a:lnTo>
                      <a:pt x="14288" y="16519"/>
                    </a:lnTo>
                    <a:lnTo>
                      <a:pt x="28495" y="8260"/>
                    </a:lnTo>
                    <a:lnTo>
                      <a:pt x="14208" y="1"/>
                    </a:ln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0"/>
              <p:cNvSpPr/>
              <p:nvPr/>
            </p:nvSpPr>
            <p:spPr>
              <a:xfrm>
                <a:off x="3868775" y="2482225"/>
                <a:ext cx="28650" cy="129625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5185" extrusionOk="0">
                    <a:moveTo>
                      <a:pt x="1125" y="0"/>
                    </a:moveTo>
                    <a:lnTo>
                      <a:pt x="0" y="643"/>
                    </a:lnTo>
                    <a:lnTo>
                      <a:pt x="0" y="5185"/>
                    </a:lnTo>
                    <a:lnTo>
                      <a:pt x="1146" y="4542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0"/>
              <p:cNvSpPr/>
              <p:nvPr/>
            </p:nvSpPr>
            <p:spPr>
              <a:xfrm>
                <a:off x="3869275" y="2665075"/>
                <a:ext cx="28650" cy="13015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5206" extrusionOk="0">
                    <a:moveTo>
                      <a:pt x="1126" y="1"/>
                    </a:moveTo>
                    <a:lnTo>
                      <a:pt x="0" y="644"/>
                    </a:lnTo>
                    <a:lnTo>
                      <a:pt x="0" y="5205"/>
                    </a:lnTo>
                    <a:lnTo>
                      <a:pt x="1146" y="4542"/>
                    </a:lnTo>
                    <a:lnTo>
                      <a:pt x="11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0"/>
              <p:cNvSpPr/>
              <p:nvPr/>
            </p:nvSpPr>
            <p:spPr>
              <a:xfrm>
                <a:off x="3869775" y="2847950"/>
                <a:ext cx="28650" cy="130125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5205" extrusionOk="0">
                    <a:moveTo>
                      <a:pt x="1126" y="0"/>
                    </a:moveTo>
                    <a:lnTo>
                      <a:pt x="0" y="663"/>
                    </a:lnTo>
                    <a:lnTo>
                      <a:pt x="0" y="5205"/>
                    </a:lnTo>
                    <a:lnTo>
                      <a:pt x="1146" y="4542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0"/>
              <p:cNvSpPr/>
              <p:nvPr/>
            </p:nvSpPr>
            <p:spPr>
              <a:xfrm>
                <a:off x="3926550" y="2449050"/>
                <a:ext cx="28150" cy="13015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5206" extrusionOk="0">
                    <a:moveTo>
                      <a:pt x="1125" y="1"/>
                    </a:moveTo>
                    <a:lnTo>
                      <a:pt x="0" y="664"/>
                    </a:lnTo>
                    <a:lnTo>
                      <a:pt x="0" y="5205"/>
                    </a:lnTo>
                    <a:lnTo>
                      <a:pt x="1125" y="4542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0"/>
              <p:cNvSpPr/>
              <p:nvPr/>
            </p:nvSpPr>
            <p:spPr>
              <a:xfrm>
                <a:off x="3927050" y="2632425"/>
                <a:ext cx="28150" cy="12962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5185" extrusionOk="0">
                    <a:moveTo>
                      <a:pt x="1125" y="0"/>
                    </a:moveTo>
                    <a:lnTo>
                      <a:pt x="0" y="644"/>
                    </a:lnTo>
                    <a:lnTo>
                      <a:pt x="0" y="5185"/>
                    </a:lnTo>
                    <a:lnTo>
                      <a:pt x="1125" y="4542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0"/>
              <p:cNvSpPr/>
              <p:nvPr/>
            </p:nvSpPr>
            <p:spPr>
              <a:xfrm>
                <a:off x="3927550" y="2815300"/>
                <a:ext cx="28150" cy="13012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5205" extrusionOk="0">
                    <a:moveTo>
                      <a:pt x="1126" y="0"/>
                    </a:moveTo>
                    <a:lnTo>
                      <a:pt x="0" y="643"/>
                    </a:lnTo>
                    <a:lnTo>
                      <a:pt x="0" y="5205"/>
                    </a:lnTo>
                    <a:lnTo>
                      <a:pt x="1126" y="4541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0"/>
              <p:cNvSpPr/>
              <p:nvPr/>
            </p:nvSpPr>
            <p:spPr>
              <a:xfrm>
                <a:off x="3567850" y="2481200"/>
                <a:ext cx="28650" cy="12965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5186" extrusionOk="0">
                    <a:moveTo>
                      <a:pt x="20" y="1"/>
                    </a:moveTo>
                    <a:lnTo>
                      <a:pt x="0" y="4542"/>
                    </a:lnTo>
                    <a:lnTo>
                      <a:pt x="1126" y="5185"/>
                    </a:lnTo>
                    <a:lnTo>
                      <a:pt x="1146" y="644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0"/>
              <p:cNvSpPr/>
              <p:nvPr/>
            </p:nvSpPr>
            <p:spPr>
              <a:xfrm>
                <a:off x="3567350" y="2664075"/>
                <a:ext cx="28650" cy="13015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5206" extrusionOk="0">
                    <a:moveTo>
                      <a:pt x="20" y="0"/>
                    </a:moveTo>
                    <a:lnTo>
                      <a:pt x="0" y="4542"/>
                    </a:lnTo>
                    <a:lnTo>
                      <a:pt x="1125" y="5205"/>
                    </a:lnTo>
                    <a:lnTo>
                      <a:pt x="1146" y="64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0"/>
              <p:cNvSpPr/>
              <p:nvPr/>
            </p:nvSpPr>
            <p:spPr>
              <a:xfrm>
                <a:off x="3566850" y="2846950"/>
                <a:ext cx="28650" cy="130125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5205" extrusionOk="0">
                    <a:moveTo>
                      <a:pt x="20" y="0"/>
                    </a:moveTo>
                    <a:lnTo>
                      <a:pt x="0" y="4541"/>
                    </a:lnTo>
                    <a:lnTo>
                      <a:pt x="1125" y="5205"/>
                    </a:lnTo>
                    <a:lnTo>
                      <a:pt x="1145" y="66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0"/>
              <p:cNvSpPr/>
              <p:nvPr/>
            </p:nvSpPr>
            <p:spPr>
              <a:xfrm>
                <a:off x="3506550" y="2452575"/>
                <a:ext cx="28675" cy="12962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5185" extrusionOk="0">
                    <a:moveTo>
                      <a:pt x="21" y="1"/>
                    </a:moveTo>
                    <a:lnTo>
                      <a:pt x="1" y="4542"/>
                    </a:lnTo>
                    <a:lnTo>
                      <a:pt x="1146" y="5185"/>
                    </a:lnTo>
                    <a:lnTo>
                      <a:pt x="1146" y="644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0"/>
              <p:cNvSpPr/>
              <p:nvPr/>
            </p:nvSpPr>
            <p:spPr>
              <a:xfrm>
                <a:off x="3506050" y="2635450"/>
                <a:ext cx="28650" cy="130125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5205" extrusionOk="0">
                    <a:moveTo>
                      <a:pt x="21" y="0"/>
                    </a:moveTo>
                    <a:lnTo>
                      <a:pt x="1" y="4542"/>
                    </a:lnTo>
                    <a:lnTo>
                      <a:pt x="1126" y="5205"/>
                    </a:lnTo>
                    <a:lnTo>
                      <a:pt x="1146" y="6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0"/>
              <p:cNvSpPr/>
              <p:nvPr/>
            </p:nvSpPr>
            <p:spPr>
              <a:xfrm>
                <a:off x="3505550" y="2818300"/>
                <a:ext cx="28650" cy="13015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5206" extrusionOk="0">
                    <a:moveTo>
                      <a:pt x="21" y="1"/>
                    </a:moveTo>
                    <a:lnTo>
                      <a:pt x="0" y="4542"/>
                    </a:lnTo>
                    <a:lnTo>
                      <a:pt x="1146" y="5205"/>
                    </a:lnTo>
                    <a:lnTo>
                      <a:pt x="1146" y="664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0"/>
              <p:cNvSpPr/>
              <p:nvPr/>
            </p:nvSpPr>
            <p:spPr>
              <a:xfrm>
                <a:off x="3803450" y="2493275"/>
                <a:ext cx="72375" cy="784725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31389" extrusionOk="0">
                    <a:moveTo>
                      <a:pt x="2894" y="0"/>
                    </a:moveTo>
                    <a:lnTo>
                      <a:pt x="81" y="1648"/>
                    </a:lnTo>
                    <a:lnTo>
                      <a:pt x="1" y="31388"/>
                    </a:lnTo>
                    <a:lnTo>
                      <a:pt x="2814" y="29761"/>
                    </a:lnTo>
                    <a:lnTo>
                      <a:pt x="2894" y="0"/>
                    </a:lnTo>
                    <a:close/>
                  </a:path>
                </a:pathLst>
              </a:custGeom>
              <a:solidFill>
                <a:srgbClr val="F768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0"/>
              <p:cNvSpPr/>
              <p:nvPr/>
            </p:nvSpPr>
            <p:spPr>
              <a:xfrm>
                <a:off x="3732125" y="2493275"/>
                <a:ext cx="73375" cy="784725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31389" extrusionOk="0">
                    <a:moveTo>
                      <a:pt x="81" y="0"/>
                    </a:moveTo>
                    <a:lnTo>
                      <a:pt x="0" y="29761"/>
                    </a:lnTo>
                    <a:lnTo>
                      <a:pt x="2854" y="31388"/>
                    </a:lnTo>
                    <a:lnTo>
                      <a:pt x="2934" y="1648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0"/>
              <p:cNvSpPr/>
              <p:nvPr/>
            </p:nvSpPr>
            <p:spPr>
              <a:xfrm>
                <a:off x="3734125" y="2452575"/>
                <a:ext cx="141700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5668" h="3276" extrusionOk="0">
                    <a:moveTo>
                      <a:pt x="2834" y="1"/>
                    </a:moveTo>
                    <a:lnTo>
                      <a:pt x="1" y="1628"/>
                    </a:lnTo>
                    <a:lnTo>
                      <a:pt x="2854" y="3276"/>
                    </a:lnTo>
                    <a:lnTo>
                      <a:pt x="5667" y="1628"/>
                    </a:lnTo>
                    <a:lnTo>
                      <a:pt x="2834" y="1"/>
                    </a:ln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0"/>
              <p:cNvSpPr/>
              <p:nvPr/>
            </p:nvSpPr>
            <p:spPr>
              <a:xfrm>
                <a:off x="4081775" y="2328500"/>
                <a:ext cx="72875" cy="784725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31389" extrusionOk="0">
                    <a:moveTo>
                      <a:pt x="2914" y="0"/>
                    </a:moveTo>
                    <a:lnTo>
                      <a:pt x="81" y="1648"/>
                    </a:lnTo>
                    <a:lnTo>
                      <a:pt x="0" y="31388"/>
                    </a:lnTo>
                    <a:lnTo>
                      <a:pt x="2834" y="29741"/>
                    </a:lnTo>
                    <a:lnTo>
                      <a:pt x="2914" y="0"/>
                    </a:lnTo>
                    <a:close/>
                  </a:path>
                </a:pathLst>
              </a:custGeom>
              <a:solidFill>
                <a:srgbClr val="F768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0"/>
              <p:cNvSpPr/>
              <p:nvPr/>
            </p:nvSpPr>
            <p:spPr>
              <a:xfrm>
                <a:off x="4010925" y="2328500"/>
                <a:ext cx="72875" cy="784725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31389" extrusionOk="0">
                    <a:moveTo>
                      <a:pt x="81" y="0"/>
                    </a:moveTo>
                    <a:lnTo>
                      <a:pt x="1" y="29741"/>
                    </a:lnTo>
                    <a:lnTo>
                      <a:pt x="2834" y="31388"/>
                    </a:lnTo>
                    <a:lnTo>
                      <a:pt x="2915" y="1648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0"/>
              <p:cNvSpPr/>
              <p:nvPr/>
            </p:nvSpPr>
            <p:spPr>
              <a:xfrm>
                <a:off x="4012950" y="2287300"/>
                <a:ext cx="141700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5668" h="3296" extrusionOk="0">
                    <a:moveTo>
                      <a:pt x="2834" y="0"/>
                    </a:moveTo>
                    <a:lnTo>
                      <a:pt x="0" y="1648"/>
                    </a:lnTo>
                    <a:lnTo>
                      <a:pt x="2834" y="3296"/>
                    </a:lnTo>
                    <a:lnTo>
                      <a:pt x="5667" y="1648"/>
                    </a:lnTo>
                    <a:lnTo>
                      <a:pt x="2834" y="0"/>
                    </a:ln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0"/>
              <p:cNvSpPr/>
              <p:nvPr/>
            </p:nvSpPr>
            <p:spPr>
              <a:xfrm>
                <a:off x="3659275" y="2493275"/>
                <a:ext cx="72875" cy="784725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31389" extrusionOk="0">
                    <a:moveTo>
                      <a:pt x="2914" y="0"/>
                    </a:moveTo>
                    <a:lnTo>
                      <a:pt x="81" y="1648"/>
                    </a:lnTo>
                    <a:lnTo>
                      <a:pt x="1" y="31388"/>
                    </a:lnTo>
                    <a:lnTo>
                      <a:pt x="2834" y="29761"/>
                    </a:lnTo>
                    <a:lnTo>
                      <a:pt x="2914" y="0"/>
                    </a:lnTo>
                    <a:close/>
                  </a:path>
                </a:pathLst>
              </a:custGeom>
              <a:solidFill>
                <a:srgbClr val="F768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0"/>
              <p:cNvSpPr/>
              <p:nvPr/>
            </p:nvSpPr>
            <p:spPr>
              <a:xfrm>
                <a:off x="3588450" y="2493275"/>
                <a:ext cx="72850" cy="784725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31389" extrusionOk="0">
                    <a:moveTo>
                      <a:pt x="81" y="0"/>
                    </a:moveTo>
                    <a:lnTo>
                      <a:pt x="0" y="29761"/>
                    </a:lnTo>
                    <a:lnTo>
                      <a:pt x="2834" y="31388"/>
                    </a:lnTo>
                    <a:lnTo>
                      <a:pt x="2914" y="1648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0"/>
              <p:cNvSpPr/>
              <p:nvPr/>
            </p:nvSpPr>
            <p:spPr>
              <a:xfrm>
                <a:off x="3590450" y="2452575"/>
                <a:ext cx="141700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5668" h="3276" extrusionOk="0">
                    <a:moveTo>
                      <a:pt x="2834" y="1"/>
                    </a:moveTo>
                    <a:lnTo>
                      <a:pt x="1" y="1628"/>
                    </a:lnTo>
                    <a:lnTo>
                      <a:pt x="2834" y="3276"/>
                    </a:lnTo>
                    <a:lnTo>
                      <a:pt x="5667" y="1628"/>
                    </a:lnTo>
                    <a:lnTo>
                      <a:pt x="2834" y="1"/>
                    </a:ln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0"/>
              <p:cNvSpPr/>
              <p:nvPr/>
            </p:nvSpPr>
            <p:spPr>
              <a:xfrm>
                <a:off x="3373925" y="2328500"/>
                <a:ext cx="72875" cy="784725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31389" extrusionOk="0">
                    <a:moveTo>
                      <a:pt x="2914" y="0"/>
                    </a:moveTo>
                    <a:lnTo>
                      <a:pt x="81" y="1648"/>
                    </a:lnTo>
                    <a:lnTo>
                      <a:pt x="1" y="31388"/>
                    </a:lnTo>
                    <a:lnTo>
                      <a:pt x="2814" y="29741"/>
                    </a:lnTo>
                    <a:lnTo>
                      <a:pt x="2914" y="0"/>
                    </a:lnTo>
                    <a:close/>
                  </a:path>
                </a:pathLst>
              </a:custGeom>
              <a:solidFill>
                <a:srgbClr val="F768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0"/>
              <p:cNvSpPr/>
              <p:nvPr/>
            </p:nvSpPr>
            <p:spPr>
              <a:xfrm>
                <a:off x="3302600" y="2328500"/>
                <a:ext cx="73350" cy="784725"/>
              </a:xfrm>
              <a:custGeom>
                <a:avLst/>
                <a:gdLst/>
                <a:ahLst/>
                <a:cxnLst/>
                <a:rect l="l" t="t" r="r" b="b"/>
                <a:pathLst>
                  <a:path w="2934" h="31389" extrusionOk="0">
                    <a:moveTo>
                      <a:pt x="81" y="0"/>
                    </a:moveTo>
                    <a:lnTo>
                      <a:pt x="0" y="29741"/>
                    </a:lnTo>
                    <a:lnTo>
                      <a:pt x="2854" y="31388"/>
                    </a:lnTo>
                    <a:lnTo>
                      <a:pt x="2934" y="1648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0"/>
              <p:cNvSpPr/>
              <p:nvPr/>
            </p:nvSpPr>
            <p:spPr>
              <a:xfrm>
                <a:off x="3304600" y="2287300"/>
                <a:ext cx="142200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5688" h="3296" extrusionOk="0">
                    <a:moveTo>
                      <a:pt x="2834" y="0"/>
                    </a:moveTo>
                    <a:lnTo>
                      <a:pt x="1" y="1648"/>
                    </a:lnTo>
                    <a:lnTo>
                      <a:pt x="2854" y="3296"/>
                    </a:lnTo>
                    <a:lnTo>
                      <a:pt x="5687" y="1648"/>
                    </a:lnTo>
                    <a:lnTo>
                      <a:pt x="2834" y="0"/>
                    </a:ln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0"/>
              <p:cNvSpPr/>
              <p:nvPr/>
            </p:nvSpPr>
            <p:spPr>
              <a:xfrm>
                <a:off x="3741675" y="1435275"/>
                <a:ext cx="232100" cy="464225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8569" extrusionOk="0">
                    <a:moveTo>
                      <a:pt x="9284" y="0"/>
                    </a:moveTo>
                    <a:lnTo>
                      <a:pt x="40" y="5366"/>
                    </a:lnTo>
                    <a:lnTo>
                      <a:pt x="0" y="18568"/>
                    </a:lnTo>
                    <a:lnTo>
                      <a:pt x="9244" y="13203"/>
                    </a:lnTo>
                    <a:lnTo>
                      <a:pt x="9284" y="0"/>
                    </a:lnTo>
                    <a:close/>
                  </a:path>
                </a:pathLst>
              </a:custGeom>
              <a:solidFill>
                <a:srgbClr val="F768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0"/>
              <p:cNvSpPr/>
              <p:nvPr/>
            </p:nvSpPr>
            <p:spPr>
              <a:xfrm>
                <a:off x="3490475" y="1424225"/>
                <a:ext cx="252225" cy="475275"/>
              </a:xfrm>
              <a:custGeom>
                <a:avLst/>
                <a:gdLst/>
                <a:ahLst/>
                <a:cxnLst/>
                <a:rect l="l" t="t" r="r" b="b"/>
                <a:pathLst>
                  <a:path w="10089" h="19011" extrusionOk="0">
                    <a:moveTo>
                      <a:pt x="41" y="0"/>
                    </a:moveTo>
                    <a:lnTo>
                      <a:pt x="1" y="13203"/>
                    </a:lnTo>
                    <a:lnTo>
                      <a:pt x="10048" y="19010"/>
                    </a:lnTo>
                    <a:lnTo>
                      <a:pt x="10088" y="5808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0"/>
              <p:cNvSpPr/>
              <p:nvPr/>
            </p:nvSpPr>
            <p:spPr>
              <a:xfrm>
                <a:off x="3491475" y="1290075"/>
                <a:ext cx="482300" cy="279350"/>
              </a:xfrm>
              <a:custGeom>
                <a:avLst/>
                <a:gdLst/>
                <a:ahLst/>
                <a:cxnLst/>
                <a:rect l="l" t="t" r="r" b="b"/>
                <a:pathLst>
                  <a:path w="19292" h="11174" extrusionOk="0">
                    <a:moveTo>
                      <a:pt x="9244" y="1"/>
                    </a:moveTo>
                    <a:lnTo>
                      <a:pt x="1" y="5366"/>
                    </a:lnTo>
                    <a:lnTo>
                      <a:pt x="10048" y="11174"/>
                    </a:lnTo>
                    <a:lnTo>
                      <a:pt x="19292" y="5808"/>
                    </a:lnTo>
                    <a:lnTo>
                      <a:pt x="9244" y="1"/>
                    </a:ln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0"/>
              <p:cNvSpPr/>
              <p:nvPr/>
            </p:nvSpPr>
            <p:spPr>
              <a:xfrm>
                <a:off x="3801950" y="1617625"/>
                <a:ext cx="28650" cy="13015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5206" extrusionOk="0">
                    <a:moveTo>
                      <a:pt x="1146" y="1"/>
                    </a:moveTo>
                    <a:lnTo>
                      <a:pt x="0" y="664"/>
                    </a:lnTo>
                    <a:lnTo>
                      <a:pt x="21" y="5205"/>
                    </a:lnTo>
                    <a:lnTo>
                      <a:pt x="1146" y="4542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0"/>
              <p:cNvSpPr/>
              <p:nvPr/>
            </p:nvSpPr>
            <p:spPr>
              <a:xfrm>
                <a:off x="3850675" y="1589500"/>
                <a:ext cx="28675" cy="13015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5206" extrusionOk="0">
                    <a:moveTo>
                      <a:pt x="1126" y="0"/>
                    </a:moveTo>
                    <a:lnTo>
                      <a:pt x="1" y="664"/>
                    </a:lnTo>
                    <a:lnTo>
                      <a:pt x="21" y="5205"/>
                    </a:lnTo>
                    <a:lnTo>
                      <a:pt x="1146" y="4542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0"/>
              <p:cNvSpPr/>
              <p:nvPr/>
            </p:nvSpPr>
            <p:spPr>
              <a:xfrm>
                <a:off x="3899400" y="1561375"/>
                <a:ext cx="28675" cy="13012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5205" extrusionOk="0">
                    <a:moveTo>
                      <a:pt x="1126" y="0"/>
                    </a:moveTo>
                    <a:lnTo>
                      <a:pt x="1" y="663"/>
                    </a:lnTo>
                    <a:lnTo>
                      <a:pt x="21" y="5205"/>
                    </a:lnTo>
                    <a:lnTo>
                      <a:pt x="1146" y="4542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0"/>
              <p:cNvSpPr/>
              <p:nvPr/>
            </p:nvSpPr>
            <p:spPr>
              <a:xfrm>
                <a:off x="3549250" y="1560875"/>
                <a:ext cx="28675" cy="13012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5205" extrusionOk="0">
                    <a:moveTo>
                      <a:pt x="21" y="0"/>
                    </a:moveTo>
                    <a:lnTo>
                      <a:pt x="1" y="4562"/>
                    </a:lnTo>
                    <a:lnTo>
                      <a:pt x="1126" y="5205"/>
                    </a:lnTo>
                    <a:lnTo>
                      <a:pt x="1146" y="66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7D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0"/>
              <p:cNvSpPr/>
              <p:nvPr/>
            </p:nvSpPr>
            <p:spPr>
              <a:xfrm>
                <a:off x="3597975" y="1589000"/>
                <a:ext cx="28675" cy="13012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5205" extrusionOk="0">
                    <a:moveTo>
                      <a:pt x="21" y="0"/>
                    </a:moveTo>
                    <a:lnTo>
                      <a:pt x="1" y="4542"/>
                    </a:lnTo>
                    <a:lnTo>
                      <a:pt x="1126" y="5205"/>
                    </a:lnTo>
                    <a:lnTo>
                      <a:pt x="1146" y="66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7D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0"/>
              <p:cNvSpPr/>
              <p:nvPr/>
            </p:nvSpPr>
            <p:spPr>
              <a:xfrm>
                <a:off x="3646725" y="1617125"/>
                <a:ext cx="28650" cy="13015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5206" extrusionOk="0">
                    <a:moveTo>
                      <a:pt x="20" y="1"/>
                    </a:moveTo>
                    <a:lnTo>
                      <a:pt x="0" y="4542"/>
                    </a:lnTo>
                    <a:lnTo>
                      <a:pt x="1125" y="5205"/>
                    </a:lnTo>
                    <a:lnTo>
                      <a:pt x="1146" y="664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7D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0"/>
              <p:cNvSpPr/>
              <p:nvPr/>
            </p:nvSpPr>
            <p:spPr>
              <a:xfrm>
                <a:off x="3611050" y="1274000"/>
                <a:ext cx="243175" cy="208150"/>
              </a:xfrm>
              <a:custGeom>
                <a:avLst/>
                <a:gdLst/>
                <a:ahLst/>
                <a:cxnLst/>
                <a:rect l="l" t="t" r="r" b="b"/>
                <a:pathLst>
                  <a:path w="9727" h="8326" extrusionOk="0">
                    <a:moveTo>
                      <a:pt x="9726" y="21"/>
                    </a:moveTo>
                    <a:lnTo>
                      <a:pt x="9726" y="33"/>
                    </a:lnTo>
                    <a:lnTo>
                      <a:pt x="9726" y="33"/>
                    </a:lnTo>
                    <a:cubicBezTo>
                      <a:pt x="9726" y="29"/>
                      <a:pt x="9726" y="25"/>
                      <a:pt x="9726" y="21"/>
                    </a:cubicBezTo>
                    <a:close/>
                    <a:moveTo>
                      <a:pt x="21" y="1"/>
                    </a:moveTo>
                    <a:lnTo>
                      <a:pt x="0" y="5487"/>
                    </a:lnTo>
                    <a:cubicBezTo>
                      <a:pt x="0" y="6210"/>
                      <a:pt x="483" y="6934"/>
                      <a:pt x="1427" y="7496"/>
                    </a:cubicBezTo>
                    <a:cubicBezTo>
                      <a:pt x="2382" y="8049"/>
                      <a:pt x="3628" y="8325"/>
                      <a:pt x="4871" y="8325"/>
                    </a:cubicBezTo>
                    <a:cubicBezTo>
                      <a:pt x="6114" y="8325"/>
                      <a:pt x="7355" y="8049"/>
                      <a:pt x="8300" y="7496"/>
                    </a:cubicBezTo>
                    <a:cubicBezTo>
                      <a:pt x="9244" y="6954"/>
                      <a:pt x="9706" y="6230"/>
                      <a:pt x="9706" y="5527"/>
                    </a:cubicBezTo>
                    <a:lnTo>
                      <a:pt x="9726" y="33"/>
                    </a:lnTo>
                    <a:lnTo>
                      <a:pt x="9726" y="33"/>
                    </a:lnTo>
                    <a:cubicBezTo>
                      <a:pt x="9721" y="752"/>
                      <a:pt x="9259" y="1451"/>
                      <a:pt x="8320" y="2010"/>
                    </a:cubicBezTo>
                    <a:cubicBezTo>
                      <a:pt x="7375" y="2553"/>
                      <a:pt x="6134" y="2824"/>
                      <a:pt x="4891" y="2824"/>
                    </a:cubicBezTo>
                    <a:cubicBezTo>
                      <a:pt x="3648" y="2824"/>
                      <a:pt x="2402" y="2553"/>
                      <a:pt x="1447" y="2010"/>
                    </a:cubicBezTo>
                    <a:cubicBezTo>
                      <a:pt x="483" y="1448"/>
                      <a:pt x="21" y="724"/>
                      <a:pt x="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0"/>
              <p:cNvSpPr/>
              <p:nvPr/>
            </p:nvSpPr>
            <p:spPr>
              <a:xfrm>
                <a:off x="3599500" y="1203550"/>
                <a:ext cx="266775" cy="140950"/>
              </a:xfrm>
              <a:custGeom>
                <a:avLst/>
                <a:gdLst/>
                <a:ahLst/>
                <a:cxnLst/>
                <a:rect l="l" t="t" r="r" b="b"/>
                <a:pathLst>
                  <a:path w="10671" h="5638" extrusionOk="0">
                    <a:moveTo>
                      <a:pt x="5318" y="1"/>
                    </a:moveTo>
                    <a:cubicBezTo>
                      <a:pt x="4074" y="1"/>
                      <a:pt x="2834" y="277"/>
                      <a:pt x="1889" y="830"/>
                    </a:cubicBezTo>
                    <a:cubicBezTo>
                      <a:pt x="0" y="1935"/>
                      <a:pt x="0" y="3703"/>
                      <a:pt x="1909" y="4808"/>
                    </a:cubicBezTo>
                    <a:cubicBezTo>
                      <a:pt x="2864" y="5361"/>
                      <a:pt x="4110" y="5637"/>
                      <a:pt x="5353" y="5637"/>
                    </a:cubicBezTo>
                    <a:cubicBezTo>
                      <a:pt x="6596" y="5637"/>
                      <a:pt x="7837" y="5361"/>
                      <a:pt x="8782" y="4808"/>
                    </a:cubicBezTo>
                    <a:cubicBezTo>
                      <a:pt x="10671" y="3703"/>
                      <a:pt x="10651" y="1935"/>
                      <a:pt x="8762" y="830"/>
                    </a:cubicBezTo>
                    <a:cubicBezTo>
                      <a:pt x="7807" y="277"/>
                      <a:pt x="6561" y="1"/>
                      <a:pt x="5318" y="1"/>
                    </a:cubicBezTo>
                    <a:close/>
                  </a:path>
                </a:pathLst>
              </a:custGeom>
              <a:solidFill>
                <a:srgbClr val="FF5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0"/>
              <p:cNvSpPr/>
              <p:nvPr/>
            </p:nvSpPr>
            <p:spPr>
              <a:xfrm>
                <a:off x="3718550" y="909800"/>
                <a:ext cx="27650" cy="364475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4579" extrusionOk="0">
                    <a:moveTo>
                      <a:pt x="1106" y="0"/>
                    </a:moveTo>
                    <a:lnTo>
                      <a:pt x="1106" y="1"/>
                    </a:lnTo>
                    <a:lnTo>
                      <a:pt x="1106" y="1"/>
                    </a:lnTo>
                    <a:cubicBezTo>
                      <a:pt x="1106" y="1"/>
                      <a:pt x="1106" y="0"/>
                      <a:pt x="1106" y="0"/>
                    </a:cubicBezTo>
                    <a:close/>
                    <a:moveTo>
                      <a:pt x="61" y="0"/>
                    </a:moveTo>
                    <a:lnTo>
                      <a:pt x="1" y="14267"/>
                    </a:lnTo>
                    <a:cubicBezTo>
                      <a:pt x="21" y="14368"/>
                      <a:pt x="81" y="14448"/>
                      <a:pt x="161" y="14489"/>
                    </a:cubicBezTo>
                    <a:cubicBezTo>
                      <a:pt x="282" y="14549"/>
                      <a:pt x="413" y="14579"/>
                      <a:pt x="543" y="14579"/>
                    </a:cubicBezTo>
                    <a:cubicBezTo>
                      <a:pt x="674" y="14579"/>
                      <a:pt x="805" y="14549"/>
                      <a:pt x="925" y="14489"/>
                    </a:cubicBezTo>
                    <a:cubicBezTo>
                      <a:pt x="1005" y="14448"/>
                      <a:pt x="1066" y="14368"/>
                      <a:pt x="1066" y="14267"/>
                    </a:cubicBezTo>
                    <a:lnTo>
                      <a:pt x="1106" y="1"/>
                    </a:lnTo>
                    <a:lnTo>
                      <a:pt x="1106" y="1"/>
                    </a:lnTo>
                    <a:cubicBezTo>
                      <a:pt x="1105" y="81"/>
                      <a:pt x="1045" y="161"/>
                      <a:pt x="965" y="201"/>
                    </a:cubicBezTo>
                    <a:cubicBezTo>
                      <a:pt x="845" y="261"/>
                      <a:pt x="714" y="291"/>
                      <a:pt x="583" y="291"/>
                    </a:cubicBezTo>
                    <a:cubicBezTo>
                      <a:pt x="453" y="291"/>
                      <a:pt x="322" y="261"/>
                      <a:pt x="202" y="201"/>
                    </a:cubicBezTo>
                    <a:cubicBezTo>
                      <a:pt x="121" y="161"/>
                      <a:pt x="61" y="80"/>
                      <a:pt x="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0"/>
              <p:cNvSpPr/>
              <p:nvPr/>
            </p:nvSpPr>
            <p:spPr>
              <a:xfrm>
                <a:off x="3718050" y="902000"/>
                <a:ext cx="291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604" extrusionOk="0">
                    <a:moveTo>
                      <a:pt x="586" y="1"/>
                    </a:moveTo>
                    <a:cubicBezTo>
                      <a:pt x="458" y="1"/>
                      <a:pt x="332" y="31"/>
                      <a:pt x="222" y="91"/>
                    </a:cubicBezTo>
                    <a:cubicBezTo>
                      <a:pt x="1" y="151"/>
                      <a:pt x="1" y="453"/>
                      <a:pt x="222" y="513"/>
                    </a:cubicBezTo>
                    <a:cubicBezTo>
                      <a:pt x="332" y="573"/>
                      <a:pt x="458" y="603"/>
                      <a:pt x="586" y="603"/>
                    </a:cubicBezTo>
                    <a:cubicBezTo>
                      <a:pt x="714" y="603"/>
                      <a:pt x="845" y="573"/>
                      <a:pt x="965" y="513"/>
                    </a:cubicBezTo>
                    <a:cubicBezTo>
                      <a:pt x="1166" y="453"/>
                      <a:pt x="1166" y="151"/>
                      <a:pt x="965" y="91"/>
                    </a:cubicBezTo>
                    <a:cubicBezTo>
                      <a:pt x="845" y="31"/>
                      <a:pt x="714" y="1"/>
                      <a:pt x="586" y="1"/>
                    </a:cubicBezTo>
                    <a:close/>
                  </a:path>
                </a:pathLst>
              </a:custGeom>
              <a:solidFill>
                <a:srgbClr val="E947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0"/>
              <p:cNvSpPr/>
              <p:nvPr/>
            </p:nvSpPr>
            <p:spPr>
              <a:xfrm>
                <a:off x="4403300" y="1464400"/>
                <a:ext cx="176850" cy="1910050"/>
              </a:xfrm>
              <a:custGeom>
                <a:avLst/>
                <a:gdLst/>
                <a:ahLst/>
                <a:cxnLst/>
                <a:rect l="l" t="t" r="r" b="b"/>
                <a:pathLst>
                  <a:path w="7074" h="76402" extrusionOk="0">
                    <a:moveTo>
                      <a:pt x="7074" y="1"/>
                    </a:moveTo>
                    <a:lnTo>
                      <a:pt x="221" y="4020"/>
                    </a:lnTo>
                    <a:lnTo>
                      <a:pt x="201" y="5848"/>
                    </a:lnTo>
                    <a:lnTo>
                      <a:pt x="201" y="7456"/>
                    </a:lnTo>
                    <a:lnTo>
                      <a:pt x="201" y="10330"/>
                    </a:lnTo>
                    <a:lnTo>
                      <a:pt x="201" y="11937"/>
                    </a:lnTo>
                    <a:lnTo>
                      <a:pt x="181" y="14811"/>
                    </a:lnTo>
                    <a:lnTo>
                      <a:pt x="181" y="16418"/>
                    </a:lnTo>
                    <a:lnTo>
                      <a:pt x="181" y="19292"/>
                    </a:lnTo>
                    <a:lnTo>
                      <a:pt x="161" y="20900"/>
                    </a:lnTo>
                    <a:lnTo>
                      <a:pt x="161" y="23773"/>
                    </a:lnTo>
                    <a:lnTo>
                      <a:pt x="161" y="25381"/>
                    </a:lnTo>
                    <a:lnTo>
                      <a:pt x="141" y="28254"/>
                    </a:lnTo>
                    <a:lnTo>
                      <a:pt x="141" y="29862"/>
                    </a:lnTo>
                    <a:lnTo>
                      <a:pt x="141" y="32715"/>
                    </a:lnTo>
                    <a:lnTo>
                      <a:pt x="121" y="34343"/>
                    </a:lnTo>
                    <a:lnTo>
                      <a:pt x="121" y="37197"/>
                    </a:lnTo>
                    <a:lnTo>
                      <a:pt x="121" y="38824"/>
                    </a:lnTo>
                    <a:lnTo>
                      <a:pt x="101" y="41698"/>
                    </a:lnTo>
                    <a:lnTo>
                      <a:pt x="101" y="43305"/>
                    </a:lnTo>
                    <a:lnTo>
                      <a:pt x="101" y="46179"/>
                    </a:lnTo>
                    <a:lnTo>
                      <a:pt x="81" y="47787"/>
                    </a:lnTo>
                    <a:lnTo>
                      <a:pt x="81" y="50660"/>
                    </a:lnTo>
                    <a:lnTo>
                      <a:pt x="81" y="52268"/>
                    </a:lnTo>
                    <a:lnTo>
                      <a:pt x="60" y="55141"/>
                    </a:lnTo>
                    <a:lnTo>
                      <a:pt x="60" y="56749"/>
                    </a:lnTo>
                    <a:lnTo>
                      <a:pt x="60" y="59622"/>
                    </a:lnTo>
                    <a:lnTo>
                      <a:pt x="40" y="61230"/>
                    </a:lnTo>
                    <a:lnTo>
                      <a:pt x="40" y="64104"/>
                    </a:lnTo>
                    <a:lnTo>
                      <a:pt x="40" y="65711"/>
                    </a:lnTo>
                    <a:lnTo>
                      <a:pt x="20" y="68565"/>
                    </a:lnTo>
                    <a:lnTo>
                      <a:pt x="20" y="70192"/>
                    </a:lnTo>
                    <a:lnTo>
                      <a:pt x="20" y="73066"/>
                    </a:lnTo>
                    <a:lnTo>
                      <a:pt x="20" y="74673"/>
                    </a:lnTo>
                    <a:lnTo>
                      <a:pt x="0" y="76402"/>
                    </a:lnTo>
                    <a:lnTo>
                      <a:pt x="6873" y="72403"/>
                    </a:lnTo>
                    <a:lnTo>
                      <a:pt x="6893" y="70715"/>
                    </a:lnTo>
                    <a:lnTo>
                      <a:pt x="6893" y="69087"/>
                    </a:lnTo>
                    <a:lnTo>
                      <a:pt x="6893" y="66234"/>
                    </a:lnTo>
                    <a:lnTo>
                      <a:pt x="6893" y="64606"/>
                    </a:lnTo>
                    <a:lnTo>
                      <a:pt x="6913" y="61752"/>
                    </a:lnTo>
                    <a:lnTo>
                      <a:pt x="6913" y="60125"/>
                    </a:lnTo>
                    <a:lnTo>
                      <a:pt x="6913" y="57271"/>
                    </a:lnTo>
                    <a:lnTo>
                      <a:pt x="6933" y="55644"/>
                    </a:lnTo>
                    <a:lnTo>
                      <a:pt x="6933" y="52770"/>
                    </a:lnTo>
                    <a:lnTo>
                      <a:pt x="6933" y="51162"/>
                    </a:lnTo>
                    <a:lnTo>
                      <a:pt x="6953" y="48289"/>
                    </a:lnTo>
                    <a:lnTo>
                      <a:pt x="6953" y="46681"/>
                    </a:lnTo>
                    <a:lnTo>
                      <a:pt x="6953" y="43828"/>
                    </a:lnTo>
                    <a:lnTo>
                      <a:pt x="6973" y="42200"/>
                    </a:lnTo>
                    <a:lnTo>
                      <a:pt x="6973" y="39347"/>
                    </a:lnTo>
                    <a:lnTo>
                      <a:pt x="6973" y="37719"/>
                    </a:lnTo>
                    <a:lnTo>
                      <a:pt x="6993" y="34866"/>
                    </a:lnTo>
                    <a:lnTo>
                      <a:pt x="6993" y="33238"/>
                    </a:lnTo>
                    <a:lnTo>
                      <a:pt x="6993" y="30384"/>
                    </a:lnTo>
                    <a:lnTo>
                      <a:pt x="6993" y="28757"/>
                    </a:lnTo>
                    <a:lnTo>
                      <a:pt x="7013" y="25903"/>
                    </a:lnTo>
                    <a:lnTo>
                      <a:pt x="7013" y="24275"/>
                    </a:lnTo>
                    <a:lnTo>
                      <a:pt x="7013" y="21422"/>
                    </a:lnTo>
                    <a:lnTo>
                      <a:pt x="7033" y="19794"/>
                    </a:lnTo>
                    <a:lnTo>
                      <a:pt x="7033" y="16941"/>
                    </a:lnTo>
                    <a:lnTo>
                      <a:pt x="7033" y="15313"/>
                    </a:lnTo>
                    <a:lnTo>
                      <a:pt x="7053" y="12440"/>
                    </a:lnTo>
                    <a:lnTo>
                      <a:pt x="7053" y="10832"/>
                    </a:lnTo>
                    <a:lnTo>
                      <a:pt x="7053" y="7979"/>
                    </a:lnTo>
                    <a:lnTo>
                      <a:pt x="7053" y="6351"/>
                    </a:lnTo>
                    <a:lnTo>
                      <a:pt x="7074" y="3497"/>
                    </a:lnTo>
                    <a:lnTo>
                      <a:pt x="7074" y="1870"/>
                    </a:lnTo>
                    <a:lnTo>
                      <a:pt x="7074" y="1"/>
                    </a:lnTo>
                    <a:close/>
                  </a:path>
                </a:pathLst>
              </a:custGeom>
              <a:solidFill>
                <a:srgbClr val="FFC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0"/>
              <p:cNvSpPr/>
              <p:nvPr/>
            </p:nvSpPr>
            <p:spPr>
              <a:xfrm>
                <a:off x="4230475" y="1464400"/>
                <a:ext cx="178375" cy="1910050"/>
              </a:xfrm>
              <a:custGeom>
                <a:avLst/>
                <a:gdLst/>
                <a:ahLst/>
                <a:cxnLst/>
                <a:rect l="l" t="t" r="r" b="b"/>
                <a:pathLst>
                  <a:path w="7135" h="76402" extrusionOk="0">
                    <a:moveTo>
                      <a:pt x="201" y="1"/>
                    </a:moveTo>
                    <a:lnTo>
                      <a:pt x="201" y="1910"/>
                    </a:lnTo>
                    <a:lnTo>
                      <a:pt x="201" y="3517"/>
                    </a:lnTo>
                    <a:lnTo>
                      <a:pt x="181" y="6371"/>
                    </a:lnTo>
                    <a:lnTo>
                      <a:pt x="181" y="7999"/>
                    </a:lnTo>
                    <a:lnTo>
                      <a:pt x="181" y="10832"/>
                    </a:lnTo>
                    <a:lnTo>
                      <a:pt x="181" y="12460"/>
                    </a:lnTo>
                    <a:lnTo>
                      <a:pt x="161" y="15313"/>
                    </a:lnTo>
                    <a:lnTo>
                      <a:pt x="161" y="16921"/>
                    </a:lnTo>
                    <a:lnTo>
                      <a:pt x="161" y="19774"/>
                    </a:lnTo>
                    <a:lnTo>
                      <a:pt x="141" y="21402"/>
                    </a:lnTo>
                    <a:lnTo>
                      <a:pt x="141" y="24235"/>
                    </a:lnTo>
                    <a:lnTo>
                      <a:pt x="141" y="25863"/>
                    </a:lnTo>
                    <a:lnTo>
                      <a:pt x="121" y="28696"/>
                    </a:lnTo>
                    <a:lnTo>
                      <a:pt x="121" y="30324"/>
                    </a:lnTo>
                    <a:lnTo>
                      <a:pt x="121" y="33178"/>
                    </a:lnTo>
                    <a:lnTo>
                      <a:pt x="101" y="34785"/>
                    </a:lnTo>
                    <a:lnTo>
                      <a:pt x="101" y="37639"/>
                    </a:lnTo>
                    <a:lnTo>
                      <a:pt x="101" y="39266"/>
                    </a:lnTo>
                    <a:lnTo>
                      <a:pt x="81" y="42100"/>
                    </a:lnTo>
                    <a:lnTo>
                      <a:pt x="81" y="43727"/>
                    </a:lnTo>
                    <a:lnTo>
                      <a:pt x="81" y="46581"/>
                    </a:lnTo>
                    <a:lnTo>
                      <a:pt x="61" y="48188"/>
                    </a:lnTo>
                    <a:lnTo>
                      <a:pt x="61" y="51042"/>
                    </a:lnTo>
                    <a:lnTo>
                      <a:pt x="61" y="52649"/>
                    </a:lnTo>
                    <a:lnTo>
                      <a:pt x="41" y="55503"/>
                    </a:lnTo>
                    <a:lnTo>
                      <a:pt x="41" y="57111"/>
                    </a:lnTo>
                    <a:lnTo>
                      <a:pt x="41" y="59964"/>
                    </a:lnTo>
                    <a:lnTo>
                      <a:pt x="41" y="61572"/>
                    </a:lnTo>
                    <a:lnTo>
                      <a:pt x="21" y="64445"/>
                    </a:lnTo>
                    <a:lnTo>
                      <a:pt x="21" y="66053"/>
                    </a:lnTo>
                    <a:lnTo>
                      <a:pt x="0" y="68906"/>
                    </a:lnTo>
                    <a:lnTo>
                      <a:pt x="0" y="70514"/>
                    </a:lnTo>
                    <a:lnTo>
                      <a:pt x="0" y="72403"/>
                    </a:lnTo>
                    <a:lnTo>
                      <a:pt x="6913" y="76402"/>
                    </a:lnTo>
                    <a:lnTo>
                      <a:pt x="6933" y="74513"/>
                    </a:lnTo>
                    <a:lnTo>
                      <a:pt x="6933" y="72905"/>
                    </a:lnTo>
                    <a:lnTo>
                      <a:pt x="6933" y="70052"/>
                    </a:lnTo>
                    <a:lnTo>
                      <a:pt x="6933" y="68444"/>
                    </a:lnTo>
                    <a:lnTo>
                      <a:pt x="6953" y="65591"/>
                    </a:lnTo>
                    <a:lnTo>
                      <a:pt x="6953" y="63963"/>
                    </a:lnTo>
                    <a:lnTo>
                      <a:pt x="6953" y="61109"/>
                    </a:lnTo>
                    <a:lnTo>
                      <a:pt x="6973" y="59502"/>
                    </a:lnTo>
                    <a:lnTo>
                      <a:pt x="6973" y="56648"/>
                    </a:lnTo>
                    <a:lnTo>
                      <a:pt x="6973" y="55041"/>
                    </a:lnTo>
                    <a:lnTo>
                      <a:pt x="6994" y="52187"/>
                    </a:lnTo>
                    <a:lnTo>
                      <a:pt x="6994" y="50580"/>
                    </a:lnTo>
                    <a:lnTo>
                      <a:pt x="6994" y="47726"/>
                    </a:lnTo>
                    <a:lnTo>
                      <a:pt x="7014" y="46119"/>
                    </a:lnTo>
                    <a:lnTo>
                      <a:pt x="7014" y="43245"/>
                    </a:lnTo>
                    <a:lnTo>
                      <a:pt x="7014" y="41637"/>
                    </a:lnTo>
                    <a:lnTo>
                      <a:pt x="7034" y="38784"/>
                    </a:lnTo>
                    <a:lnTo>
                      <a:pt x="7034" y="37176"/>
                    </a:lnTo>
                    <a:lnTo>
                      <a:pt x="7034" y="34323"/>
                    </a:lnTo>
                    <a:lnTo>
                      <a:pt x="7054" y="32695"/>
                    </a:lnTo>
                    <a:lnTo>
                      <a:pt x="7054" y="29862"/>
                    </a:lnTo>
                    <a:lnTo>
                      <a:pt x="7054" y="28234"/>
                    </a:lnTo>
                    <a:lnTo>
                      <a:pt x="7074" y="25381"/>
                    </a:lnTo>
                    <a:lnTo>
                      <a:pt x="7074" y="23773"/>
                    </a:lnTo>
                    <a:lnTo>
                      <a:pt x="7074" y="20920"/>
                    </a:lnTo>
                    <a:lnTo>
                      <a:pt x="7094" y="19312"/>
                    </a:lnTo>
                    <a:lnTo>
                      <a:pt x="7094" y="16459"/>
                    </a:lnTo>
                    <a:lnTo>
                      <a:pt x="7094" y="14831"/>
                    </a:lnTo>
                    <a:lnTo>
                      <a:pt x="7114" y="11977"/>
                    </a:lnTo>
                    <a:lnTo>
                      <a:pt x="7114" y="10370"/>
                    </a:lnTo>
                    <a:lnTo>
                      <a:pt x="7114" y="7516"/>
                    </a:lnTo>
                    <a:lnTo>
                      <a:pt x="7114" y="5909"/>
                    </a:lnTo>
                    <a:lnTo>
                      <a:pt x="7134" y="4020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0"/>
              <p:cNvSpPr/>
              <p:nvPr/>
            </p:nvSpPr>
            <p:spPr>
              <a:xfrm>
                <a:off x="4235500" y="1364950"/>
                <a:ext cx="345150" cy="199450"/>
              </a:xfrm>
              <a:custGeom>
                <a:avLst/>
                <a:gdLst/>
                <a:ahLst/>
                <a:cxnLst/>
                <a:rect l="l" t="t" r="r" b="b"/>
                <a:pathLst>
                  <a:path w="13806" h="7978" extrusionOk="0">
                    <a:moveTo>
                      <a:pt x="6873" y="0"/>
                    </a:moveTo>
                    <a:lnTo>
                      <a:pt x="0" y="3999"/>
                    </a:lnTo>
                    <a:lnTo>
                      <a:pt x="6933" y="7978"/>
                    </a:lnTo>
                    <a:lnTo>
                      <a:pt x="13806" y="3999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0"/>
              <p:cNvSpPr/>
              <p:nvPr/>
            </p:nvSpPr>
            <p:spPr>
              <a:xfrm>
                <a:off x="4407300" y="1959250"/>
                <a:ext cx="171850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587" extrusionOk="0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5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0"/>
              <p:cNvSpPr/>
              <p:nvPr/>
            </p:nvSpPr>
            <p:spPr>
              <a:xfrm>
                <a:off x="4407300" y="1847225"/>
                <a:ext cx="171850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587" extrusionOk="0">
                    <a:moveTo>
                      <a:pt x="6873" y="0"/>
                    </a:moveTo>
                    <a:lnTo>
                      <a:pt x="2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0"/>
              <p:cNvSpPr/>
              <p:nvPr/>
            </p:nvSpPr>
            <p:spPr>
              <a:xfrm>
                <a:off x="4406300" y="2295325"/>
                <a:ext cx="171850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588" extrusionOk="0">
                    <a:moveTo>
                      <a:pt x="6873" y="1"/>
                    </a:moveTo>
                    <a:lnTo>
                      <a:pt x="1" y="3960"/>
                    </a:lnTo>
                    <a:lnTo>
                      <a:pt x="1" y="5587"/>
                    </a:lnTo>
                    <a:lnTo>
                      <a:pt x="6873" y="1629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0"/>
              <p:cNvSpPr/>
              <p:nvPr/>
            </p:nvSpPr>
            <p:spPr>
              <a:xfrm>
                <a:off x="4405800" y="2407350"/>
                <a:ext cx="171850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588" extrusionOk="0">
                    <a:moveTo>
                      <a:pt x="6873" y="1"/>
                    </a:moveTo>
                    <a:lnTo>
                      <a:pt x="1" y="3980"/>
                    </a:lnTo>
                    <a:lnTo>
                      <a:pt x="1" y="5587"/>
                    </a:lnTo>
                    <a:lnTo>
                      <a:pt x="6873" y="1629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0"/>
              <p:cNvSpPr/>
              <p:nvPr/>
            </p:nvSpPr>
            <p:spPr>
              <a:xfrm>
                <a:off x="4405300" y="2519400"/>
                <a:ext cx="172350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94" h="5587" extrusionOk="0">
                    <a:moveTo>
                      <a:pt x="6893" y="0"/>
                    </a:moveTo>
                    <a:lnTo>
                      <a:pt x="2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0"/>
              <p:cNvSpPr/>
              <p:nvPr/>
            </p:nvSpPr>
            <p:spPr>
              <a:xfrm>
                <a:off x="4403800" y="3191575"/>
                <a:ext cx="171825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587" extrusionOk="0">
                    <a:moveTo>
                      <a:pt x="6873" y="0"/>
                    </a:moveTo>
                    <a:lnTo>
                      <a:pt x="0" y="3979"/>
                    </a:lnTo>
                    <a:lnTo>
                      <a:pt x="0" y="5586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0"/>
              <p:cNvSpPr/>
              <p:nvPr/>
            </p:nvSpPr>
            <p:spPr>
              <a:xfrm>
                <a:off x="4403800" y="3079525"/>
                <a:ext cx="1718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588" extrusionOk="0">
                    <a:moveTo>
                      <a:pt x="6873" y="1"/>
                    </a:moveTo>
                    <a:lnTo>
                      <a:pt x="0" y="3960"/>
                    </a:lnTo>
                    <a:lnTo>
                      <a:pt x="0" y="5587"/>
                    </a:lnTo>
                    <a:lnTo>
                      <a:pt x="6873" y="1629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0"/>
              <p:cNvSpPr/>
              <p:nvPr/>
            </p:nvSpPr>
            <p:spPr>
              <a:xfrm>
                <a:off x="4404300" y="2967500"/>
                <a:ext cx="1718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588" extrusionOk="0">
                    <a:moveTo>
                      <a:pt x="6873" y="1"/>
                    </a:moveTo>
                    <a:lnTo>
                      <a:pt x="0" y="3980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0"/>
              <p:cNvSpPr/>
              <p:nvPr/>
            </p:nvSpPr>
            <p:spPr>
              <a:xfrm>
                <a:off x="4404300" y="2855475"/>
                <a:ext cx="172325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5587" extrusionOk="0">
                    <a:moveTo>
                      <a:pt x="6893" y="1"/>
                    </a:moveTo>
                    <a:lnTo>
                      <a:pt x="20" y="3979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9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0"/>
              <p:cNvSpPr/>
              <p:nvPr/>
            </p:nvSpPr>
            <p:spPr>
              <a:xfrm>
                <a:off x="4404800" y="2743450"/>
                <a:ext cx="171825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587" extrusionOk="0">
                    <a:moveTo>
                      <a:pt x="6873" y="0"/>
                    </a:moveTo>
                    <a:lnTo>
                      <a:pt x="0" y="3979"/>
                    </a:lnTo>
                    <a:lnTo>
                      <a:pt x="0" y="5587"/>
                    </a:lnTo>
                    <a:lnTo>
                      <a:pt x="6873" y="160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0"/>
              <p:cNvSpPr/>
              <p:nvPr/>
            </p:nvSpPr>
            <p:spPr>
              <a:xfrm>
                <a:off x="4405300" y="2631425"/>
                <a:ext cx="171825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587" extrusionOk="0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73" y="160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0"/>
              <p:cNvSpPr/>
              <p:nvPr/>
            </p:nvSpPr>
            <p:spPr>
              <a:xfrm>
                <a:off x="4406300" y="2183300"/>
                <a:ext cx="171850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588" extrusionOk="0">
                    <a:moveTo>
                      <a:pt x="6873" y="1"/>
                    </a:moveTo>
                    <a:lnTo>
                      <a:pt x="21" y="395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0"/>
              <p:cNvSpPr/>
              <p:nvPr/>
            </p:nvSpPr>
            <p:spPr>
              <a:xfrm>
                <a:off x="4406800" y="2071275"/>
                <a:ext cx="171850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587" extrusionOk="0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0"/>
              <p:cNvSpPr/>
              <p:nvPr/>
            </p:nvSpPr>
            <p:spPr>
              <a:xfrm>
                <a:off x="4407800" y="1735200"/>
                <a:ext cx="171850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587" extrusionOk="0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6"/>
                    </a:lnTo>
                    <a:lnTo>
                      <a:pt x="6873" y="160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0"/>
              <p:cNvSpPr/>
              <p:nvPr/>
            </p:nvSpPr>
            <p:spPr>
              <a:xfrm>
                <a:off x="4408325" y="1623150"/>
                <a:ext cx="1713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6853" h="5588" extrusionOk="0">
                    <a:moveTo>
                      <a:pt x="6852" y="1"/>
                    </a:moveTo>
                    <a:lnTo>
                      <a:pt x="0" y="3980"/>
                    </a:lnTo>
                    <a:lnTo>
                      <a:pt x="0" y="5587"/>
                    </a:lnTo>
                    <a:lnTo>
                      <a:pt x="6852" y="1629"/>
                    </a:lnTo>
                    <a:lnTo>
                      <a:pt x="685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0"/>
              <p:cNvSpPr/>
              <p:nvPr/>
            </p:nvSpPr>
            <p:spPr>
              <a:xfrm>
                <a:off x="4408325" y="1511125"/>
                <a:ext cx="1718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588" extrusionOk="0">
                    <a:moveTo>
                      <a:pt x="6873" y="1"/>
                    </a:moveTo>
                    <a:lnTo>
                      <a:pt x="0" y="3979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0"/>
              <p:cNvSpPr/>
              <p:nvPr/>
            </p:nvSpPr>
            <p:spPr>
              <a:xfrm>
                <a:off x="4230475" y="3187050"/>
                <a:ext cx="1733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07" extrusionOk="0">
                    <a:moveTo>
                      <a:pt x="0" y="0"/>
                    </a:moveTo>
                    <a:lnTo>
                      <a:pt x="0" y="1608"/>
                    </a:lnTo>
                    <a:lnTo>
                      <a:pt x="6933" y="5607"/>
                    </a:lnTo>
                    <a:lnTo>
                      <a:pt x="693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0"/>
              <p:cNvSpPr/>
              <p:nvPr/>
            </p:nvSpPr>
            <p:spPr>
              <a:xfrm>
                <a:off x="4230975" y="3075525"/>
                <a:ext cx="1728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5607" extrusionOk="0">
                    <a:moveTo>
                      <a:pt x="1" y="0"/>
                    </a:moveTo>
                    <a:lnTo>
                      <a:pt x="1" y="1608"/>
                    </a:lnTo>
                    <a:lnTo>
                      <a:pt x="6913" y="5607"/>
                    </a:lnTo>
                    <a:lnTo>
                      <a:pt x="6913" y="39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0"/>
              <p:cNvSpPr/>
              <p:nvPr/>
            </p:nvSpPr>
            <p:spPr>
              <a:xfrm>
                <a:off x="4231475" y="2963500"/>
                <a:ext cx="172850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5627" extrusionOk="0">
                    <a:moveTo>
                      <a:pt x="1" y="0"/>
                    </a:moveTo>
                    <a:lnTo>
                      <a:pt x="1" y="1608"/>
                    </a:lnTo>
                    <a:lnTo>
                      <a:pt x="6913" y="5627"/>
                    </a:lnTo>
                    <a:lnTo>
                      <a:pt x="6913" y="39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0"/>
              <p:cNvSpPr/>
              <p:nvPr/>
            </p:nvSpPr>
            <p:spPr>
              <a:xfrm>
                <a:off x="4231475" y="2851950"/>
                <a:ext cx="17335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08" extrusionOk="0">
                    <a:moveTo>
                      <a:pt x="1" y="1"/>
                    </a:moveTo>
                    <a:lnTo>
                      <a:pt x="1" y="1609"/>
                    </a:lnTo>
                    <a:lnTo>
                      <a:pt x="6913" y="5607"/>
                    </a:lnTo>
                    <a:lnTo>
                      <a:pt x="6933" y="40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0"/>
              <p:cNvSpPr/>
              <p:nvPr/>
            </p:nvSpPr>
            <p:spPr>
              <a:xfrm>
                <a:off x="4231975" y="2740425"/>
                <a:ext cx="17285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5608" extrusionOk="0">
                    <a:moveTo>
                      <a:pt x="1" y="1"/>
                    </a:moveTo>
                    <a:lnTo>
                      <a:pt x="1" y="1608"/>
                    </a:lnTo>
                    <a:lnTo>
                      <a:pt x="6913" y="5607"/>
                    </a:lnTo>
                    <a:lnTo>
                      <a:pt x="6913" y="40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0"/>
              <p:cNvSpPr/>
              <p:nvPr/>
            </p:nvSpPr>
            <p:spPr>
              <a:xfrm>
                <a:off x="4231975" y="2628900"/>
                <a:ext cx="17335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08" extrusionOk="0">
                    <a:moveTo>
                      <a:pt x="21" y="1"/>
                    </a:moveTo>
                    <a:lnTo>
                      <a:pt x="1" y="1608"/>
                    </a:lnTo>
                    <a:lnTo>
                      <a:pt x="6934" y="5607"/>
                    </a:lnTo>
                    <a:lnTo>
                      <a:pt x="6934" y="4000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0"/>
              <p:cNvSpPr/>
              <p:nvPr/>
            </p:nvSpPr>
            <p:spPr>
              <a:xfrm>
                <a:off x="4232475" y="2516875"/>
                <a:ext cx="173350" cy="140700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28" extrusionOk="0">
                    <a:moveTo>
                      <a:pt x="1" y="1"/>
                    </a:moveTo>
                    <a:lnTo>
                      <a:pt x="1" y="1628"/>
                    </a:lnTo>
                    <a:lnTo>
                      <a:pt x="6914" y="5627"/>
                    </a:lnTo>
                    <a:lnTo>
                      <a:pt x="6934" y="40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0"/>
              <p:cNvSpPr/>
              <p:nvPr/>
            </p:nvSpPr>
            <p:spPr>
              <a:xfrm>
                <a:off x="4232975" y="2405350"/>
                <a:ext cx="17285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5608" extrusionOk="0">
                    <a:moveTo>
                      <a:pt x="1" y="1"/>
                    </a:moveTo>
                    <a:lnTo>
                      <a:pt x="1" y="1628"/>
                    </a:lnTo>
                    <a:lnTo>
                      <a:pt x="6914" y="5607"/>
                    </a:lnTo>
                    <a:lnTo>
                      <a:pt x="6914" y="399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0"/>
              <p:cNvSpPr/>
              <p:nvPr/>
            </p:nvSpPr>
            <p:spPr>
              <a:xfrm>
                <a:off x="4232975" y="2293825"/>
                <a:ext cx="17335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08" extrusionOk="0">
                    <a:moveTo>
                      <a:pt x="21" y="1"/>
                    </a:moveTo>
                    <a:lnTo>
                      <a:pt x="1" y="1608"/>
                    </a:lnTo>
                    <a:lnTo>
                      <a:pt x="6934" y="5607"/>
                    </a:lnTo>
                    <a:lnTo>
                      <a:pt x="6934" y="3999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0"/>
              <p:cNvSpPr/>
              <p:nvPr/>
            </p:nvSpPr>
            <p:spPr>
              <a:xfrm>
                <a:off x="4233500" y="2181800"/>
                <a:ext cx="173325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6933" h="5627" extrusionOk="0">
                    <a:moveTo>
                      <a:pt x="0" y="0"/>
                    </a:moveTo>
                    <a:lnTo>
                      <a:pt x="0" y="1628"/>
                    </a:lnTo>
                    <a:lnTo>
                      <a:pt x="6913" y="5627"/>
                    </a:lnTo>
                    <a:lnTo>
                      <a:pt x="693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0"/>
              <p:cNvSpPr/>
              <p:nvPr/>
            </p:nvSpPr>
            <p:spPr>
              <a:xfrm>
                <a:off x="4234000" y="2070275"/>
                <a:ext cx="172825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6913" h="5627" extrusionOk="0">
                    <a:moveTo>
                      <a:pt x="0" y="0"/>
                    </a:moveTo>
                    <a:lnTo>
                      <a:pt x="0" y="1628"/>
                    </a:lnTo>
                    <a:lnTo>
                      <a:pt x="6913" y="5627"/>
                    </a:lnTo>
                    <a:lnTo>
                      <a:pt x="691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0"/>
              <p:cNvSpPr/>
              <p:nvPr/>
            </p:nvSpPr>
            <p:spPr>
              <a:xfrm>
                <a:off x="4234000" y="1958750"/>
                <a:ext cx="173325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6933" h="5607" extrusionOk="0">
                    <a:moveTo>
                      <a:pt x="20" y="0"/>
                    </a:moveTo>
                    <a:lnTo>
                      <a:pt x="0" y="1628"/>
                    </a:lnTo>
                    <a:lnTo>
                      <a:pt x="6933" y="5607"/>
                    </a:lnTo>
                    <a:lnTo>
                      <a:pt x="6933" y="39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0"/>
              <p:cNvSpPr/>
              <p:nvPr/>
            </p:nvSpPr>
            <p:spPr>
              <a:xfrm>
                <a:off x="4234500" y="1847225"/>
                <a:ext cx="173325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6933" h="5607" extrusionOk="0">
                    <a:moveTo>
                      <a:pt x="0" y="0"/>
                    </a:moveTo>
                    <a:lnTo>
                      <a:pt x="0" y="1608"/>
                    </a:lnTo>
                    <a:lnTo>
                      <a:pt x="6913" y="5607"/>
                    </a:lnTo>
                    <a:lnTo>
                      <a:pt x="693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0"/>
              <p:cNvSpPr/>
              <p:nvPr/>
            </p:nvSpPr>
            <p:spPr>
              <a:xfrm>
                <a:off x="4235000" y="1735200"/>
                <a:ext cx="172825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6913" h="5627" extrusionOk="0">
                    <a:moveTo>
                      <a:pt x="0" y="0"/>
                    </a:moveTo>
                    <a:lnTo>
                      <a:pt x="0" y="1628"/>
                    </a:lnTo>
                    <a:lnTo>
                      <a:pt x="6913" y="5627"/>
                    </a:lnTo>
                    <a:lnTo>
                      <a:pt x="691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0"/>
              <p:cNvSpPr/>
              <p:nvPr/>
            </p:nvSpPr>
            <p:spPr>
              <a:xfrm>
                <a:off x="4235000" y="1623650"/>
                <a:ext cx="17335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08" extrusionOk="0">
                    <a:moveTo>
                      <a:pt x="0" y="1"/>
                    </a:moveTo>
                    <a:lnTo>
                      <a:pt x="0" y="1629"/>
                    </a:lnTo>
                    <a:lnTo>
                      <a:pt x="6933" y="5607"/>
                    </a:lnTo>
                    <a:lnTo>
                      <a:pt x="6933" y="40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0"/>
              <p:cNvSpPr/>
              <p:nvPr/>
            </p:nvSpPr>
            <p:spPr>
              <a:xfrm>
                <a:off x="4235500" y="1512125"/>
                <a:ext cx="17285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5608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6913" y="5607"/>
                    </a:lnTo>
                    <a:lnTo>
                      <a:pt x="6913" y="40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0"/>
              <p:cNvSpPr/>
              <p:nvPr/>
            </p:nvSpPr>
            <p:spPr>
              <a:xfrm>
                <a:off x="2676125" y="1562875"/>
                <a:ext cx="176875" cy="1909550"/>
              </a:xfrm>
              <a:custGeom>
                <a:avLst/>
                <a:gdLst/>
                <a:ahLst/>
                <a:cxnLst/>
                <a:rect l="l" t="t" r="r" b="b"/>
                <a:pathLst>
                  <a:path w="7075" h="76382" extrusionOk="0">
                    <a:moveTo>
                      <a:pt x="7074" y="0"/>
                    </a:moveTo>
                    <a:lnTo>
                      <a:pt x="202" y="3979"/>
                    </a:lnTo>
                    <a:lnTo>
                      <a:pt x="202" y="5828"/>
                    </a:lnTo>
                    <a:lnTo>
                      <a:pt x="202" y="7436"/>
                    </a:lnTo>
                    <a:lnTo>
                      <a:pt x="182" y="10309"/>
                    </a:lnTo>
                    <a:lnTo>
                      <a:pt x="182" y="11917"/>
                    </a:lnTo>
                    <a:lnTo>
                      <a:pt x="182" y="14790"/>
                    </a:lnTo>
                    <a:lnTo>
                      <a:pt x="161" y="16398"/>
                    </a:lnTo>
                    <a:lnTo>
                      <a:pt x="161" y="19271"/>
                    </a:lnTo>
                    <a:lnTo>
                      <a:pt x="161" y="20879"/>
                    </a:lnTo>
                    <a:lnTo>
                      <a:pt x="141" y="23753"/>
                    </a:lnTo>
                    <a:lnTo>
                      <a:pt x="141" y="25360"/>
                    </a:lnTo>
                    <a:lnTo>
                      <a:pt x="141" y="28234"/>
                    </a:lnTo>
                    <a:lnTo>
                      <a:pt x="121" y="29841"/>
                    </a:lnTo>
                    <a:lnTo>
                      <a:pt x="121" y="32695"/>
                    </a:lnTo>
                    <a:lnTo>
                      <a:pt x="121" y="34323"/>
                    </a:lnTo>
                    <a:lnTo>
                      <a:pt x="101" y="37176"/>
                    </a:lnTo>
                    <a:lnTo>
                      <a:pt x="101" y="38804"/>
                    </a:lnTo>
                    <a:lnTo>
                      <a:pt x="101" y="41677"/>
                    </a:lnTo>
                    <a:lnTo>
                      <a:pt x="101" y="43285"/>
                    </a:lnTo>
                    <a:lnTo>
                      <a:pt x="81" y="46158"/>
                    </a:lnTo>
                    <a:lnTo>
                      <a:pt x="81" y="47766"/>
                    </a:lnTo>
                    <a:lnTo>
                      <a:pt x="81" y="50640"/>
                    </a:lnTo>
                    <a:lnTo>
                      <a:pt x="61" y="52247"/>
                    </a:lnTo>
                    <a:lnTo>
                      <a:pt x="61" y="55121"/>
                    </a:lnTo>
                    <a:lnTo>
                      <a:pt x="61" y="56728"/>
                    </a:lnTo>
                    <a:lnTo>
                      <a:pt x="41" y="59602"/>
                    </a:lnTo>
                    <a:lnTo>
                      <a:pt x="41" y="61210"/>
                    </a:lnTo>
                    <a:lnTo>
                      <a:pt x="41" y="64083"/>
                    </a:lnTo>
                    <a:lnTo>
                      <a:pt x="21" y="65691"/>
                    </a:lnTo>
                    <a:lnTo>
                      <a:pt x="21" y="68544"/>
                    </a:lnTo>
                    <a:lnTo>
                      <a:pt x="21" y="70172"/>
                    </a:lnTo>
                    <a:lnTo>
                      <a:pt x="1" y="73045"/>
                    </a:lnTo>
                    <a:lnTo>
                      <a:pt x="1" y="74653"/>
                    </a:lnTo>
                    <a:lnTo>
                      <a:pt x="1" y="76381"/>
                    </a:lnTo>
                    <a:lnTo>
                      <a:pt x="6873" y="72382"/>
                    </a:lnTo>
                    <a:lnTo>
                      <a:pt x="6873" y="70694"/>
                    </a:lnTo>
                    <a:lnTo>
                      <a:pt x="6873" y="69067"/>
                    </a:lnTo>
                    <a:lnTo>
                      <a:pt x="6893" y="66213"/>
                    </a:lnTo>
                    <a:lnTo>
                      <a:pt x="6893" y="64585"/>
                    </a:lnTo>
                    <a:lnTo>
                      <a:pt x="6893" y="61732"/>
                    </a:lnTo>
                    <a:lnTo>
                      <a:pt x="6913" y="60104"/>
                    </a:lnTo>
                    <a:lnTo>
                      <a:pt x="6913" y="57251"/>
                    </a:lnTo>
                    <a:lnTo>
                      <a:pt x="6913" y="55623"/>
                    </a:lnTo>
                    <a:lnTo>
                      <a:pt x="6933" y="52750"/>
                    </a:lnTo>
                    <a:lnTo>
                      <a:pt x="6933" y="51142"/>
                    </a:lnTo>
                    <a:lnTo>
                      <a:pt x="6933" y="48268"/>
                    </a:lnTo>
                    <a:lnTo>
                      <a:pt x="6954" y="46661"/>
                    </a:lnTo>
                    <a:lnTo>
                      <a:pt x="6954" y="43787"/>
                    </a:lnTo>
                    <a:lnTo>
                      <a:pt x="6954" y="42200"/>
                    </a:lnTo>
                    <a:lnTo>
                      <a:pt x="6974" y="39326"/>
                    </a:lnTo>
                    <a:lnTo>
                      <a:pt x="6974" y="37698"/>
                    </a:lnTo>
                    <a:lnTo>
                      <a:pt x="6974" y="34845"/>
                    </a:lnTo>
                    <a:lnTo>
                      <a:pt x="6974" y="33217"/>
                    </a:lnTo>
                    <a:lnTo>
                      <a:pt x="6994" y="30364"/>
                    </a:lnTo>
                    <a:lnTo>
                      <a:pt x="6994" y="28736"/>
                    </a:lnTo>
                    <a:lnTo>
                      <a:pt x="6994" y="25883"/>
                    </a:lnTo>
                    <a:lnTo>
                      <a:pt x="7014" y="24255"/>
                    </a:lnTo>
                    <a:lnTo>
                      <a:pt x="7014" y="21402"/>
                    </a:lnTo>
                    <a:lnTo>
                      <a:pt x="7014" y="19774"/>
                    </a:lnTo>
                    <a:lnTo>
                      <a:pt x="7034" y="16920"/>
                    </a:lnTo>
                    <a:lnTo>
                      <a:pt x="7034" y="15293"/>
                    </a:lnTo>
                    <a:lnTo>
                      <a:pt x="7034" y="12419"/>
                    </a:lnTo>
                    <a:lnTo>
                      <a:pt x="7054" y="10812"/>
                    </a:lnTo>
                    <a:lnTo>
                      <a:pt x="7054" y="7958"/>
                    </a:lnTo>
                    <a:lnTo>
                      <a:pt x="7054" y="6330"/>
                    </a:lnTo>
                    <a:lnTo>
                      <a:pt x="7074" y="3477"/>
                    </a:lnTo>
                    <a:lnTo>
                      <a:pt x="7074" y="1849"/>
                    </a:lnTo>
                    <a:lnTo>
                      <a:pt x="7074" y="0"/>
                    </a:lnTo>
                    <a:close/>
                  </a:path>
                </a:pathLst>
              </a:custGeom>
              <a:solidFill>
                <a:srgbClr val="18A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0"/>
              <p:cNvSpPr/>
              <p:nvPr/>
            </p:nvSpPr>
            <p:spPr>
              <a:xfrm>
                <a:off x="2502800" y="1562875"/>
                <a:ext cx="178375" cy="1909550"/>
              </a:xfrm>
              <a:custGeom>
                <a:avLst/>
                <a:gdLst/>
                <a:ahLst/>
                <a:cxnLst/>
                <a:rect l="l" t="t" r="r" b="b"/>
                <a:pathLst>
                  <a:path w="7135" h="76382" extrusionOk="0">
                    <a:moveTo>
                      <a:pt x="222" y="0"/>
                    </a:moveTo>
                    <a:lnTo>
                      <a:pt x="202" y="1889"/>
                    </a:lnTo>
                    <a:lnTo>
                      <a:pt x="202" y="3497"/>
                    </a:lnTo>
                    <a:lnTo>
                      <a:pt x="202" y="6350"/>
                    </a:lnTo>
                    <a:lnTo>
                      <a:pt x="202" y="7978"/>
                    </a:lnTo>
                    <a:lnTo>
                      <a:pt x="182" y="10812"/>
                    </a:lnTo>
                    <a:lnTo>
                      <a:pt x="182" y="12439"/>
                    </a:lnTo>
                    <a:lnTo>
                      <a:pt x="162" y="15293"/>
                    </a:lnTo>
                    <a:lnTo>
                      <a:pt x="162" y="16900"/>
                    </a:lnTo>
                    <a:lnTo>
                      <a:pt x="162" y="19754"/>
                    </a:lnTo>
                    <a:lnTo>
                      <a:pt x="162" y="21381"/>
                    </a:lnTo>
                    <a:lnTo>
                      <a:pt x="142" y="24215"/>
                    </a:lnTo>
                    <a:lnTo>
                      <a:pt x="142" y="25842"/>
                    </a:lnTo>
                    <a:lnTo>
                      <a:pt x="142" y="28676"/>
                    </a:lnTo>
                    <a:lnTo>
                      <a:pt x="122" y="30304"/>
                    </a:lnTo>
                    <a:lnTo>
                      <a:pt x="122" y="33157"/>
                    </a:lnTo>
                    <a:lnTo>
                      <a:pt x="122" y="34765"/>
                    </a:lnTo>
                    <a:lnTo>
                      <a:pt x="101" y="37618"/>
                    </a:lnTo>
                    <a:lnTo>
                      <a:pt x="101" y="39246"/>
                    </a:lnTo>
                    <a:lnTo>
                      <a:pt x="101" y="42079"/>
                    </a:lnTo>
                    <a:lnTo>
                      <a:pt x="81" y="43707"/>
                    </a:lnTo>
                    <a:lnTo>
                      <a:pt x="81" y="46560"/>
                    </a:lnTo>
                    <a:lnTo>
                      <a:pt x="81" y="48168"/>
                    </a:lnTo>
                    <a:lnTo>
                      <a:pt x="61" y="51021"/>
                    </a:lnTo>
                    <a:lnTo>
                      <a:pt x="61" y="52629"/>
                    </a:lnTo>
                    <a:lnTo>
                      <a:pt x="61" y="55482"/>
                    </a:lnTo>
                    <a:lnTo>
                      <a:pt x="61" y="57090"/>
                    </a:lnTo>
                    <a:lnTo>
                      <a:pt x="41" y="59944"/>
                    </a:lnTo>
                    <a:lnTo>
                      <a:pt x="41" y="61551"/>
                    </a:lnTo>
                    <a:lnTo>
                      <a:pt x="21" y="64425"/>
                    </a:lnTo>
                    <a:lnTo>
                      <a:pt x="21" y="66032"/>
                    </a:lnTo>
                    <a:lnTo>
                      <a:pt x="21" y="68886"/>
                    </a:lnTo>
                    <a:lnTo>
                      <a:pt x="21" y="70493"/>
                    </a:lnTo>
                    <a:lnTo>
                      <a:pt x="1" y="72382"/>
                    </a:lnTo>
                    <a:lnTo>
                      <a:pt x="6934" y="76381"/>
                    </a:lnTo>
                    <a:lnTo>
                      <a:pt x="6934" y="74492"/>
                    </a:lnTo>
                    <a:lnTo>
                      <a:pt x="6934" y="72885"/>
                    </a:lnTo>
                    <a:lnTo>
                      <a:pt x="6954" y="70031"/>
                    </a:lnTo>
                    <a:lnTo>
                      <a:pt x="6954" y="68424"/>
                    </a:lnTo>
                    <a:lnTo>
                      <a:pt x="6954" y="65570"/>
                    </a:lnTo>
                    <a:lnTo>
                      <a:pt x="6974" y="63942"/>
                    </a:lnTo>
                    <a:lnTo>
                      <a:pt x="6974" y="61089"/>
                    </a:lnTo>
                    <a:lnTo>
                      <a:pt x="6974" y="59481"/>
                    </a:lnTo>
                    <a:lnTo>
                      <a:pt x="6994" y="56628"/>
                    </a:lnTo>
                    <a:lnTo>
                      <a:pt x="6994" y="55020"/>
                    </a:lnTo>
                    <a:lnTo>
                      <a:pt x="6994" y="52167"/>
                    </a:lnTo>
                    <a:lnTo>
                      <a:pt x="7014" y="50559"/>
                    </a:lnTo>
                    <a:lnTo>
                      <a:pt x="7014" y="47706"/>
                    </a:lnTo>
                    <a:lnTo>
                      <a:pt x="7014" y="46098"/>
                    </a:lnTo>
                    <a:lnTo>
                      <a:pt x="7034" y="43225"/>
                    </a:lnTo>
                    <a:lnTo>
                      <a:pt x="7034" y="41617"/>
                    </a:lnTo>
                    <a:lnTo>
                      <a:pt x="7034" y="38764"/>
                    </a:lnTo>
                    <a:lnTo>
                      <a:pt x="7034" y="37156"/>
                    </a:lnTo>
                    <a:lnTo>
                      <a:pt x="7054" y="34302"/>
                    </a:lnTo>
                    <a:lnTo>
                      <a:pt x="7054" y="32675"/>
                    </a:lnTo>
                    <a:lnTo>
                      <a:pt x="7054" y="29841"/>
                    </a:lnTo>
                    <a:lnTo>
                      <a:pt x="7074" y="28214"/>
                    </a:lnTo>
                    <a:lnTo>
                      <a:pt x="7074" y="25360"/>
                    </a:lnTo>
                    <a:lnTo>
                      <a:pt x="7074" y="23753"/>
                    </a:lnTo>
                    <a:lnTo>
                      <a:pt x="7094" y="20899"/>
                    </a:lnTo>
                    <a:lnTo>
                      <a:pt x="7094" y="19292"/>
                    </a:lnTo>
                    <a:lnTo>
                      <a:pt x="7094" y="16438"/>
                    </a:lnTo>
                    <a:lnTo>
                      <a:pt x="7115" y="14810"/>
                    </a:lnTo>
                    <a:lnTo>
                      <a:pt x="7115" y="11957"/>
                    </a:lnTo>
                    <a:lnTo>
                      <a:pt x="7115" y="10349"/>
                    </a:lnTo>
                    <a:lnTo>
                      <a:pt x="7135" y="7496"/>
                    </a:lnTo>
                    <a:lnTo>
                      <a:pt x="7135" y="5888"/>
                    </a:lnTo>
                    <a:lnTo>
                      <a:pt x="7135" y="397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0"/>
              <p:cNvSpPr/>
              <p:nvPr/>
            </p:nvSpPr>
            <p:spPr>
              <a:xfrm>
                <a:off x="2508350" y="1462900"/>
                <a:ext cx="344650" cy="199475"/>
              </a:xfrm>
              <a:custGeom>
                <a:avLst/>
                <a:gdLst/>
                <a:ahLst/>
                <a:cxnLst/>
                <a:rect l="l" t="t" r="r" b="b"/>
                <a:pathLst>
                  <a:path w="13786" h="7979" extrusionOk="0">
                    <a:moveTo>
                      <a:pt x="6872" y="1"/>
                    </a:moveTo>
                    <a:lnTo>
                      <a:pt x="0" y="3999"/>
                    </a:lnTo>
                    <a:lnTo>
                      <a:pt x="6913" y="7978"/>
                    </a:lnTo>
                    <a:lnTo>
                      <a:pt x="13785" y="3999"/>
                    </a:lnTo>
                    <a:lnTo>
                      <a:pt x="6872" y="1"/>
                    </a:lnTo>
                    <a:close/>
                  </a:path>
                </a:pathLst>
              </a:custGeom>
              <a:solidFill>
                <a:srgbClr val="28BE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0"/>
              <p:cNvSpPr/>
              <p:nvPr/>
            </p:nvSpPr>
            <p:spPr>
              <a:xfrm>
                <a:off x="2679650" y="2057200"/>
                <a:ext cx="1718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588" extrusionOk="0">
                    <a:moveTo>
                      <a:pt x="6873" y="1"/>
                    </a:moveTo>
                    <a:lnTo>
                      <a:pt x="0" y="3980"/>
                    </a:lnTo>
                    <a:lnTo>
                      <a:pt x="0" y="5587"/>
                    </a:lnTo>
                    <a:lnTo>
                      <a:pt x="6873" y="1629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0"/>
              <p:cNvSpPr/>
              <p:nvPr/>
            </p:nvSpPr>
            <p:spPr>
              <a:xfrm>
                <a:off x="2680150" y="1945175"/>
                <a:ext cx="1718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588" extrusionOk="0">
                    <a:moveTo>
                      <a:pt x="6873" y="1"/>
                    </a:moveTo>
                    <a:lnTo>
                      <a:pt x="0" y="3979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0"/>
              <p:cNvSpPr/>
              <p:nvPr/>
            </p:nvSpPr>
            <p:spPr>
              <a:xfrm>
                <a:off x="2678650" y="2393300"/>
                <a:ext cx="171825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587" extrusionOk="0">
                    <a:moveTo>
                      <a:pt x="6873" y="0"/>
                    </a:moveTo>
                    <a:lnTo>
                      <a:pt x="0" y="3959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0"/>
              <p:cNvSpPr/>
              <p:nvPr/>
            </p:nvSpPr>
            <p:spPr>
              <a:xfrm>
                <a:off x="2678650" y="2505325"/>
                <a:ext cx="171825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587" extrusionOk="0">
                    <a:moveTo>
                      <a:pt x="6873" y="0"/>
                    </a:moveTo>
                    <a:lnTo>
                      <a:pt x="0" y="3979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0"/>
              <p:cNvSpPr/>
              <p:nvPr/>
            </p:nvSpPr>
            <p:spPr>
              <a:xfrm>
                <a:off x="2678150" y="2617850"/>
                <a:ext cx="171825" cy="139200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568" extrusionOk="0">
                    <a:moveTo>
                      <a:pt x="6873" y="1"/>
                    </a:moveTo>
                    <a:lnTo>
                      <a:pt x="0" y="3959"/>
                    </a:lnTo>
                    <a:lnTo>
                      <a:pt x="0" y="5567"/>
                    </a:lnTo>
                    <a:lnTo>
                      <a:pt x="6873" y="1588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0"/>
              <p:cNvSpPr/>
              <p:nvPr/>
            </p:nvSpPr>
            <p:spPr>
              <a:xfrm>
                <a:off x="2676125" y="3289525"/>
                <a:ext cx="171850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587" extrusionOk="0">
                    <a:moveTo>
                      <a:pt x="6873" y="1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0"/>
              <p:cNvSpPr/>
              <p:nvPr/>
            </p:nvSpPr>
            <p:spPr>
              <a:xfrm>
                <a:off x="2676625" y="3177500"/>
                <a:ext cx="171850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587" extrusionOk="0">
                    <a:moveTo>
                      <a:pt x="6873" y="0"/>
                    </a:moveTo>
                    <a:lnTo>
                      <a:pt x="1" y="395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0"/>
              <p:cNvSpPr/>
              <p:nvPr/>
            </p:nvSpPr>
            <p:spPr>
              <a:xfrm>
                <a:off x="2676625" y="3065475"/>
                <a:ext cx="172350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94" h="5587" extrusionOk="0">
                    <a:moveTo>
                      <a:pt x="6893" y="0"/>
                    </a:moveTo>
                    <a:lnTo>
                      <a:pt x="2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0"/>
              <p:cNvSpPr/>
              <p:nvPr/>
            </p:nvSpPr>
            <p:spPr>
              <a:xfrm>
                <a:off x="2677125" y="2953450"/>
                <a:ext cx="171850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587" extrusionOk="0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0"/>
              <p:cNvSpPr/>
              <p:nvPr/>
            </p:nvSpPr>
            <p:spPr>
              <a:xfrm>
                <a:off x="2677650" y="2841400"/>
                <a:ext cx="1718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588" extrusionOk="0">
                    <a:moveTo>
                      <a:pt x="6872" y="1"/>
                    </a:moveTo>
                    <a:lnTo>
                      <a:pt x="0" y="3980"/>
                    </a:lnTo>
                    <a:lnTo>
                      <a:pt x="0" y="5587"/>
                    </a:lnTo>
                    <a:lnTo>
                      <a:pt x="6872" y="1609"/>
                    </a:lnTo>
                    <a:lnTo>
                      <a:pt x="68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0"/>
              <p:cNvSpPr/>
              <p:nvPr/>
            </p:nvSpPr>
            <p:spPr>
              <a:xfrm>
                <a:off x="2677650" y="2729375"/>
                <a:ext cx="1723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5588" extrusionOk="0">
                    <a:moveTo>
                      <a:pt x="6893" y="1"/>
                    </a:moveTo>
                    <a:lnTo>
                      <a:pt x="20" y="3980"/>
                    </a:lnTo>
                    <a:lnTo>
                      <a:pt x="0" y="5587"/>
                    </a:lnTo>
                    <a:lnTo>
                      <a:pt x="6872" y="1608"/>
                    </a:lnTo>
                    <a:lnTo>
                      <a:pt x="68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0"/>
              <p:cNvSpPr/>
              <p:nvPr/>
            </p:nvSpPr>
            <p:spPr>
              <a:xfrm>
                <a:off x="2679150" y="2281275"/>
                <a:ext cx="171825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587" extrusionOk="0">
                    <a:moveTo>
                      <a:pt x="6873" y="0"/>
                    </a:moveTo>
                    <a:lnTo>
                      <a:pt x="0" y="3959"/>
                    </a:lnTo>
                    <a:lnTo>
                      <a:pt x="0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0"/>
              <p:cNvSpPr/>
              <p:nvPr/>
            </p:nvSpPr>
            <p:spPr>
              <a:xfrm>
                <a:off x="2679150" y="2169225"/>
                <a:ext cx="172325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5588" extrusionOk="0">
                    <a:moveTo>
                      <a:pt x="6893" y="1"/>
                    </a:moveTo>
                    <a:lnTo>
                      <a:pt x="20" y="3980"/>
                    </a:lnTo>
                    <a:lnTo>
                      <a:pt x="0" y="5587"/>
                    </a:lnTo>
                    <a:lnTo>
                      <a:pt x="6873" y="1629"/>
                    </a:lnTo>
                    <a:lnTo>
                      <a:pt x="68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0"/>
              <p:cNvSpPr/>
              <p:nvPr/>
            </p:nvSpPr>
            <p:spPr>
              <a:xfrm>
                <a:off x="2680150" y="1833150"/>
                <a:ext cx="172350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94" h="5587" extrusionOk="0">
                    <a:moveTo>
                      <a:pt x="6893" y="1"/>
                    </a:moveTo>
                    <a:lnTo>
                      <a:pt x="21" y="3979"/>
                    </a:lnTo>
                    <a:lnTo>
                      <a:pt x="0" y="5587"/>
                    </a:lnTo>
                    <a:lnTo>
                      <a:pt x="6873" y="1608"/>
                    </a:lnTo>
                    <a:lnTo>
                      <a:pt x="68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0"/>
              <p:cNvSpPr/>
              <p:nvPr/>
            </p:nvSpPr>
            <p:spPr>
              <a:xfrm>
                <a:off x="2680650" y="1721125"/>
                <a:ext cx="171850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587" extrusionOk="0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0"/>
              <p:cNvSpPr/>
              <p:nvPr/>
            </p:nvSpPr>
            <p:spPr>
              <a:xfrm>
                <a:off x="2681150" y="1609100"/>
                <a:ext cx="171850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587" extrusionOk="0">
                    <a:moveTo>
                      <a:pt x="6873" y="0"/>
                    </a:moveTo>
                    <a:lnTo>
                      <a:pt x="1" y="3979"/>
                    </a:lnTo>
                    <a:lnTo>
                      <a:pt x="1" y="5587"/>
                    </a:lnTo>
                    <a:lnTo>
                      <a:pt x="6873" y="1628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0"/>
              <p:cNvSpPr/>
              <p:nvPr/>
            </p:nvSpPr>
            <p:spPr>
              <a:xfrm>
                <a:off x="2503325" y="3285000"/>
                <a:ext cx="172825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6913" h="5608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6913" y="5607"/>
                    </a:lnTo>
                    <a:lnTo>
                      <a:pt x="6913" y="40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0"/>
              <p:cNvSpPr/>
              <p:nvPr/>
            </p:nvSpPr>
            <p:spPr>
              <a:xfrm>
                <a:off x="2503325" y="3173475"/>
                <a:ext cx="173325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6933" h="5608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6933" y="5607"/>
                    </a:lnTo>
                    <a:lnTo>
                      <a:pt x="6933" y="40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0"/>
              <p:cNvSpPr/>
              <p:nvPr/>
            </p:nvSpPr>
            <p:spPr>
              <a:xfrm>
                <a:off x="2503825" y="3061450"/>
                <a:ext cx="173325" cy="140700"/>
              </a:xfrm>
              <a:custGeom>
                <a:avLst/>
                <a:gdLst/>
                <a:ahLst/>
                <a:cxnLst/>
                <a:rect l="l" t="t" r="r" b="b"/>
                <a:pathLst>
                  <a:path w="6933" h="5628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6913" y="5627"/>
                    </a:lnTo>
                    <a:lnTo>
                      <a:pt x="6933" y="399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0"/>
              <p:cNvSpPr/>
              <p:nvPr/>
            </p:nvSpPr>
            <p:spPr>
              <a:xfrm>
                <a:off x="2504325" y="2949925"/>
                <a:ext cx="172825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6913" h="5607" extrusionOk="0">
                    <a:moveTo>
                      <a:pt x="0" y="0"/>
                    </a:moveTo>
                    <a:lnTo>
                      <a:pt x="0" y="1608"/>
                    </a:lnTo>
                    <a:lnTo>
                      <a:pt x="6913" y="5607"/>
                    </a:lnTo>
                    <a:lnTo>
                      <a:pt x="691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0"/>
              <p:cNvSpPr/>
              <p:nvPr/>
            </p:nvSpPr>
            <p:spPr>
              <a:xfrm>
                <a:off x="2504325" y="2838400"/>
                <a:ext cx="1733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07" extrusionOk="0">
                    <a:moveTo>
                      <a:pt x="0" y="0"/>
                    </a:moveTo>
                    <a:lnTo>
                      <a:pt x="0" y="1608"/>
                    </a:lnTo>
                    <a:lnTo>
                      <a:pt x="6933" y="5607"/>
                    </a:lnTo>
                    <a:lnTo>
                      <a:pt x="693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0"/>
              <p:cNvSpPr/>
              <p:nvPr/>
            </p:nvSpPr>
            <p:spPr>
              <a:xfrm>
                <a:off x="2504825" y="2726875"/>
                <a:ext cx="1733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07" extrusionOk="0">
                    <a:moveTo>
                      <a:pt x="0" y="0"/>
                    </a:moveTo>
                    <a:lnTo>
                      <a:pt x="0" y="1608"/>
                    </a:lnTo>
                    <a:lnTo>
                      <a:pt x="6913" y="5607"/>
                    </a:lnTo>
                    <a:lnTo>
                      <a:pt x="693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0"/>
              <p:cNvSpPr/>
              <p:nvPr/>
            </p:nvSpPr>
            <p:spPr>
              <a:xfrm>
                <a:off x="2504825" y="2614850"/>
                <a:ext cx="173350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27" extrusionOk="0">
                    <a:moveTo>
                      <a:pt x="20" y="0"/>
                    </a:moveTo>
                    <a:lnTo>
                      <a:pt x="0" y="1628"/>
                    </a:lnTo>
                    <a:lnTo>
                      <a:pt x="6933" y="5627"/>
                    </a:lnTo>
                    <a:lnTo>
                      <a:pt x="6933" y="401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0"/>
              <p:cNvSpPr/>
              <p:nvPr/>
            </p:nvSpPr>
            <p:spPr>
              <a:xfrm>
                <a:off x="2505325" y="2503325"/>
                <a:ext cx="1733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07" extrusionOk="0">
                    <a:moveTo>
                      <a:pt x="0" y="0"/>
                    </a:moveTo>
                    <a:lnTo>
                      <a:pt x="0" y="1628"/>
                    </a:lnTo>
                    <a:lnTo>
                      <a:pt x="6933" y="5607"/>
                    </a:lnTo>
                    <a:lnTo>
                      <a:pt x="6933" y="39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0"/>
              <p:cNvSpPr/>
              <p:nvPr/>
            </p:nvSpPr>
            <p:spPr>
              <a:xfrm>
                <a:off x="2505825" y="2391800"/>
                <a:ext cx="1728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5607" extrusionOk="0">
                    <a:moveTo>
                      <a:pt x="1" y="0"/>
                    </a:moveTo>
                    <a:lnTo>
                      <a:pt x="1" y="1608"/>
                    </a:lnTo>
                    <a:lnTo>
                      <a:pt x="6913" y="5607"/>
                    </a:lnTo>
                    <a:lnTo>
                      <a:pt x="6913" y="39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0"/>
              <p:cNvSpPr/>
              <p:nvPr/>
            </p:nvSpPr>
            <p:spPr>
              <a:xfrm>
                <a:off x="2505825" y="2279750"/>
                <a:ext cx="173350" cy="140700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28" extrusionOk="0">
                    <a:moveTo>
                      <a:pt x="21" y="1"/>
                    </a:moveTo>
                    <a:lnTo>
                      <a:pt x="1" y="1629"/>
                    </a:lnTo>
                    <a:lnTo>
                      <a:pt x="6933" y="5627"/>
                    </a:lnTo>
                    <a:lnTo>
                      <a:pt x="6933" y="4000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0"/>
              <p:cNvSpPr/>
              <p:nvPr/>
            </p:nvSpPr>
            <p:spPr>
              <a:xfrm>
                <a:off x="2506325" y="2168225"/>
                <a:ext cx="173350" cy="140700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28" extrusionOk="0">
                    <a:moveTo>
                      <a:pt x="1" y="1"/>
                    </a:moveTo>
                    <a:lnTo>
                      <a:pt x="1" y="1628"/>
                    </a:lnTo>
                    <a:lnTo>
                      <a:pt x="6913" y="5627"/>
                    </a:lnTo>
                    <a:lnTo>
                      <a:pt x="6933" y="40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0"/>
              <p:cNvSpPr/>
              <p:nvPr/>
            </p:nvSpPr>
            <p:spPr>
              <a:xfrm>
                <a:off x="2506825" y="2056700"/>
                <a:ext cx="17285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5608" extrusionOk="0">
                    <a:moveTo>
                      <a:pt x="1" y="1"/>
                    </a:moveTo>
                    <a:lnTo>
                      <a:pt x="1" y="1628"/>
                    </a:lnTo>
                    <a:lnTo>
                      <a:pt x="6913" y="5607"/>
                    </a:lnTo>
                    <a:lnTo>
                      <a:pt x="6913" y="40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0"/>
              <p:cNvSpPr/>
              <p:nvPr/>
            </p:nvSpPr>
            <p:spPr>
              <a:xfrm>
                <a:off x="2506825" y="1945175"/>
                <a:ext cx="17335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08" extrusionOk="0">
                    <a:moveTo>
                      <a:pt x="1" y="1"/>
                    </a:moveTo>
                    <a:lnTo>
                      <a:pt x="1" y="1608"/>
                    </a:lnTo>
                    <a:lnTo>
                      <a:pt x="6933" y="5607"/>
                    </a:lnTo>
                    <a:lnTo>
                      <a:pt x="6933" y="40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0"/>
              <p:cNvSpPr/>
              <p:nvPr/>
            </p:nvSpPr>
            <p:spPr>
              <a:xfrm>
                <a:off x="2507325" y="1833150"/>
                <a:ext cx="173350" cy="140700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28" extrusionOk="0">
                    <a:moveTo>
                      <a:pt x="1" y="1"/>
                    </a:moveTo>
                    <a:lnTo>
                      <a:pt x="1" y="1628"/>
                    </a:lnTo>
                    <a:lnTo>
                      <a:pt x="6913" y="5627"/>
                    </a:lnTo>
                    <a:lnTo>
                      <a:pt x="6934" y="399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0"/>
              <p:cNvSpPr/>
              <p:nvPr/>
            </p:nvSpPr>
            <p:spPr>
              <a:xfrm>
                <a:off x="2507825" y="1721625"/>
                <a:ext cx="1728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5607" extrusionOk="0">
                    <a:moveTo>
                      <a:pt x="1" y="0"/>
                    </a:moveTo>
                    <a:lnTo>
                      <a:pt x="1" y="1628"/>
                    </a:lnTo>
                    <a:lnTo>
                      <a:pt x="6914" y="5607"/>
                    </a:lnTo>
                    <a:lnTo>
                      <a:pt x="6914" y="39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0"/>
              <p:cNvSpPr/>
              <p:nvPr/>
            </p:nvSpPr>
            <p:spPr>
              <a:xfrm>
                <a:off x="2507825" y="1610100"/>
                <a:ext cx="1733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607" extrusionOk="0">
                    <a:moveTo>
                      <a:pt x="1" y="0"/>
                    </a:moveTo>
                    <a:lnTo>
                      <a:pt x="1" y="1608"/>
                    </a:lnTo>
                    <a:lnTo>
                      <a:pt x="6934" y="5607"/>
                    </a:lnTo>
                    <a:lnTo>
                      <a:pt x="6934" y="39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0"/>
              <p:cNvSpPr/>
              <p:nvPr/>
            </p:nvSpPr>
            <p:spPr>
              <a:xfrm>
                <a:off x="4912200" y="2565100"/>
                <a:ext cx="295925" cy="1134400"/>
              </a:xfrm>
              <a:custGeom>
                <a:avLst/>
                <a:gdLst/>
                <a:ahLst/>
                <a:cxnLst/>
                <a:rect l="l" t="t" r="r" b="b"/>
                <a:pathLst>
                  <a:path w="11837" h="45376" extrusionOk="0">
                    <a:moveTo>
                      <a:pt x="11836" y="1"/>
                    </a:moveTo>
                    <a:lnTo>
                      <a:pt x="101" y="6813"/>
                    </a:lnTo>
                    <a:lnTo>
                      <a:pt x="0" y="45375"/>
                    </a:lnTo>
                    <a:lnTo>
                      <a:pt x="11716" y="38563"/>
                    </a:lnTo>
                    <a:lnTo>
                      <a:pt x="11836" y="1"/>
                    </a:lnTo>
                    <a:close/>
                  </a:path>
                </a:pathLst>
              </a:custGeom>
              <a:solidFill>
                <a:srgbClr val="28BE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0"/>
              <p:cNvSpPr/>
              <p:nvPr/>
            </p:nvSpPr>
            <p:spPr>
              <a:xfrm>
                <a:off x="4616800" y="2565100"/>
                <a:ext cx="297925" cy="1134400"/>
              </a:xfrm>
              <a:custGeom>
                <a:avLst/>
                <a:gdLst/>
                <a:ahLst/>
                <a:cxnLst/>
                <a:rect l="l" t="t" r="r" b="b"/>
                <a:pathLst>
                  <a:path w="11917" h="45376" extrusionOk="0">
                    <a:moveTo>
                      <a:pt x="101" y="1"/>
                    </a:moveTo>
                    <a:lnTo>
                      <a:pt x="0" y="38563"/>
                    </a:lnTo>
                    <a:lnTo>
                      <a:pt x="11816" y="45375"/>
                    </a:lnTo>
                    <a:lnTo>
                      <a:pt x="11917" y="681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0"/>
              <p:cNvSpPr/>
              <p:nvPr/>
            </p:nvSpPr>
            <p:spPr>
              <a:xfrm>
                <a:off x="4619300" y="2394800"/>
                <a:ext cx="588825" cy="340625"/>
              </a:xfrm>
              <a:custGeom>
                <a:avLst/>
                <a:gdLst/>
                <a:ahLst/>
                <a:cxnLst/>
                <a:rect l="l" t="t" r="r" b="b"/>
                <a:pathLst>
                  <a:path w="23553" h="13625" extrusionOk="0">
                    <a:moveTo>
                      <a:pt x="11736" y="1"/>
                    </a:moveTo>
                    <a:lnTo>
                      <a:pt x="1" y="6813"/>
                    </a:lnTo>
                    <a:lnTo>
                      <a:pt x="11817" y="13625"/>
                    </a:lnTo>
                    <a:lnTo>
                      <a:pt x="23552" y="6813"/>
                    </a:lnTo>
                    <a:lnTo>
                      <a:pt x="11736" y="1"/>
                    </a:lnTo>
                    <a:close/>
                  </a:path>
                </a:pathLst>
              </a:custGeom>
              <a:solidFill>
                <a:srgbClr val="18A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0"/>
              <p:cNvSpPr/>
              <p:nvPr/>
            </p:nvSpPr>
            <p:spPr>
              <a:xfrm>
                <a:off x="4914200" y="2467650"/>
                <a:ext cx="224100" cy="223075"/>
              </a:xfrm>
              <a:custGeom>
                <a:avLst/>
                <a:gdLst/>
                <a:ahLst/>
                <a:cxnLst/>
                <a:rect l="l" t="t" r="r" b="b"/>
                <a:pathLst>
                  <a:path w="8964" h="8923" extrusionOk="0">
                    <a:moveTo>
                      <a:pt x="8963" y="0"/>
                    </a:moveTo>
                    <a:lnTo>
                      <a:pt x="21" y="5205"/>
                    </a:lnTo>
                    <a:lnTo>
                      <a:pt x="1" y="8922"/>
                    </a:lnTo>
                    <a:lnTo>
                      <a:pt x="8963" y="3718"/>
                    </a:lnTo>
                    <a:lnTo>
                      <a:pt x="8963" y="0"/>
                    </a:lnTo>
                    <a:close/>
                  </a:path>
                </a:pathLst>
              </a:custGeom>
              <a:solidFill>
                <a:srgbClr val="28BE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0"/>
              <p:cNvSpPr/>
              <p:nvPr/>
            </p:nvSpPr>
            <p:spPr>
              <a:xfrm>
                <a:off x="4689150" y="2467650"/>
                <a:ext cx="225575" cy="223075"/>
              </a:xfrm>
              <a:custGeom>
                <a:avLst/>
                <a:gdLst/>
                <a:ahLst/>
                <a:cxnLst/>
                <a:rect l="l" t="t" r="r" b="b"/>
                <a:pathLst>
                  <a:path w="9023" h="8923" extrusionOk="0">
                    <a:moveTo>
                      <a:pt x="20" y="0"/>
                    </a:moveTo>
                    <a:lnTo>
                      <a:pt x="0" y="3718"/>
                    </a:lnTo>
                    <a:lnTo>
                      <a:pt x="9003" y="8922"/>
                    </a:lnTo>
                    <a:lnTo>
                      <a:pt x="9023" y="520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0"/>
              <p:cNvSpPr/>
              <p:nvPr/>
            </p:nvSpPr>
            <p:spPr>
              <a:xfrm>
                <a:off x="4689650" y="2337525"/>
                <a:ext cx="448650" cy="260250"/>
              </a:xfrm>
              <a:custGeom>
                <a:avLst/>
                <a:gdLst/>
                <a:ahLst/>
                <a:cxnLst/>
                <a:rect l="l" t="t" r="r" b="b"/>
                <a:pathLst>
                  <a:path w="17946" h="10410" extrusionOk="0">
                    <a:moveTo>
                      <a:pt x="8942" y="1"/>
                    </a:moveTo>
                    <a:lnTo>
                      <a:pt x="0" y="5205"/>
                    </a:lnTo>
                    <a:lnTo>
                      <a:pt x="9003" y="10410"/>
                    </a:lnTo>
                    <a:lnTo>
                      <a:pt x="17945" y="5205"/>
                    </a:lnTo>
                    <a:lnTo>
                      <a:pt x="8942" y="1"/>
                    </a:lnTo>
                    <a:close/>
                  </a:path>
                </a:pathLst>
              </a:custGeom>
              <a:solidFill>
                <a:srgbClr val="18AC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0"/>
              <p:cNvSpPr/>
              <p:nvPr/>
            </p:nvSpPr>
            <p:spPr>
              <a:xfrm>
                <a:off x="3168450" y="2998650"/>
                <a:ext cx="366775" cy="767650"/>
              </a:xfrm>
              <a:custGeom>
                <a:avLst/>
                <a:gdLst/>
                <a:ahLst/>
                <a:cxnLst/>
                <a:rect l="l" t="t" r="r" b="b"/>
                <a:pathLst>
                  <a:path w="14671" h="30706" extrusionOk="0">
                    <a:moveTo>
                      <a:pt x="14670" y="1"/>
                    </a:moveTo>
                    <a:lnTo>
                      <a:pt x="14489" y="121"/>
                    </a:lnTo>
                    <a:lnTo>
                      <a:pt x="13344" y="784"/>
                    </a:lnTo>
                    <a:lnTo>
                      <a:pt x="12319" y="1387"/>
                    </a:lnTo>
                    <a:lnTo>
                      <a:pt x="11153" y="2050"/>
                    </a:lnTo>
                    <a:lnTo>
                      <a:pt x="10129" y="2653"/>
                    </a:lnTo>
                    <a:lnTo>
                      <a:pt x="8983" y="3316"/>
                    </a:lnTo>
                    <a:lnTo>
                      <a:pt x="7938" y="3919"/>
                    </a:lnTo>
                    <a:lnTo>
                      <a:pt x="6793" y="4582"/>
                    </a:lnTo>
                    <a:lnTo>
                      <a:pt x="5768" y="5185"/>
                    </a:lnTo>
                    <a:lnTo>
                      <a:pt x="4603" y="5868"/>
                    </a:lnTo>
                    <a:lnTo>
                      <a:pt x="3578" y="6451"/>
                    </a:lnTo>
                    <a:lnTo>
                      <a:pt x="2432" y="7134"/>
                    </a:lnTo>
                    <a:lnTo>
                      <a:pt x="1387" y="7717"/>
                    </a:lnTo>
                    <a:lnTo>
                      <a:pt x="61" y="8501"/>
                    </a:lnTo>
                    <a:lnTo>
                      <a:pt x="1" y="30706"/>
                    </a:lnTo>
                    <a:lnTo>
                      <a:pt x="1448" y="29842"/>
                    </a:lnTo>
                    <a:lnTo>
                      <a:pt x="2493" y="29259"/>
                    </a:lnTo>
                    <a:lnTo>
                      <a:pt x="3638" y="28576"/>
                    </a:lnTo>
                    <a:lnTo>
                      <a:pt x="4683" y="27973"/>
                    </a:lnTo>
                    <a:lnTo>
                      <a:pt x="5828" y="27310"/>
                    </a:lnTo>
                    <a:lnTo>
                      <a:pt x="6853" y="26707"/>
                    </a:lnTo>
                    <a:lnTo>
                      <a:pt x="7999" y="26044"/>
                    </a:lnTo>
                    <a:lnTo>
                      <a:pt x="9043" y="25441"/>
                    </a:lnTo>
                    <a:lnTo>
                      <a:pt x="10189" y="24778"/>
                    </a:lnTo>
                    <a:lnTo>
                      <a:pt x="11234" y="24175"/>
                    </a:lnTo>
                    <a:lnTo>
                      <a:pt x="12379" y="23512"/>
                    </a:lnTo>
                    <a:lnTo>
                      <a:pt x="13404" y="22909"/>
                    </a:lnTo>
                    <a:lnTo>
                      <a:pt x="14570" y="22246"/>
                    </a:lnTo>
                    <a:lnTo>
                      <a:pt x="14610" y="22206"/>
                    </a:lnTo>
                    <a:lnTo>
                      <a:pt x="14670" y="1"/>
                    </a:lnTo>
                    <a:close/>
                  </a:path>
                </a:pathLst>
              </a:custGeom>
              <a:solidFill>
                <a:srgbClr val="68E7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0"/>
              <p:cNvSpPr/>
              <p:nvPr/>
            </p:nvSpPr>
            <p:spPr>
              <a:xfrm>
                <a:off x="2800725" y="2998650"/>
                <a:ext cx="369275" cy="767650"/>
              </a:xfrm>
              <a:custGeom>
                <a:avLst/>
                <a:gdLst/>
                <a:ahLst/>
                <a:cxnLst/>
                <a:rect l="l" t="t" r="r" b="b"/>
                <a:pathLst>
                  <a:path w="14771" h="30706" extrusionOk="0">
                    <a:moveTo>
                      <a:pt x="61" y="1"/>
                    </a:moveTo>
                    <a:lnTo>
                      <a:pt x="0" y="22206"/>
                    </a:lnTo>
                    <a:lnTo>
                      <a:pt x="20" y="22226"/>
                    </a:lnTo>
                    <a:lnTo>
                      <a:pt x="1166" y="22889"/>
                    </a:lnTo>
                    <a:lnTo>
                      <a:pt x="2191" y="23472"/>
                    </a:lnTo>
                    <a:lnTo>
                      <a:pt x="3356" y="24135"/>
                    </a:lnTo>
                    <a:lnTo>
                      <a:pt x="4381" y="24737"/>
                    </a:lnTo>
                    <a:lnTo>
                      <a:pt x="5546" y="25401"/>
                    </a:lnTo>
                    <a:lnTo>
                      <a:pt x="6571" y="26003"/>
                    </a:lnTo>
                    <a:lnTo>
                      <a:pt x="7717" y="26667"/>
                    </a:lnTo>
                    <a:lnTo>
                      <a:pt x="8762" y="27269"/>
                    </a:lnTo>
                    <a:lnTo>
                      <a:pt x="9907" y="27933"/>
                    </a:lnTo>
                    <a:lnTo>
                      <a:pt x="10932" y="28515"/>
                    </a:lnTo>
                    <a:lnTo>
                      <a:pt x="12097" y="29199"/>
                    </a:lnTo>
                    <a:lnTo>
                      <a:pt x="13122" y="29781"/>
                    </a:lnTo>
                    <a:lnTo>
                      <a:pt x="14710" y="30706"/>
                    </a:lnTo>
                    <a:lnTo>
                      <a:pt x="14770" y="8501"/>
                    </a:lnTo>
                    <a:lnTo>
                      <a:pt x="13183" y="7597"/>
                    </a:lnTo>
                    <a:lnTo>
                      <a:pt x="12158" y="6994"/>
                    </a:lnTo>
                    <a:lnTo>
                      <a:pt x="10992" y="6331"/>
                    </a:lnTo>
                    <a:lnTo>
                      <a:pt x="9967" y="5728"/>
                    </a:lnTo>
                    <a:lnTo>
                      <a:pt x="8822" y="5065"/>
                    </a:lnTo>
                    <a:lnTo>
                      <a:pt x="7777" y="4462"/>
                    </a:lnTo>
                    <a:lnTo>
                      <a:pt x="6632" y="3799"/>
                    </a:lnTo>
                    <a:lnTo>
                      <a:pt x="5607" y="3216"/>
                    </a:lnTo>
                    <a:lnTo>
                      <a:pt x="4441" y="2533"/>
                    </a:lnTo>
                    <a:lnTo>
                      <a:pt x="3416" y="1950"/>
                    </a:lnTo>
                    <a:lnTo>
                      <a:pt x="2271" y="1287"/>
                    </a:lnTo>
                    <a:lnTo>
                      <a:pt x="1226" y="684"/>
                    </a:lnTo>
                    <a:lnTo>
                      <a:pt x="81" y="2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0"/>
              <p:cNvSpPr/>
              <p:nvPr/>
            </p:nvSpPr>
            <p:spPr>
              <a:xfrm>
                <a:off x="2802225" y="2786650"/>
                <a:ext cx="733000" cy="424525"/>
              </a:xfrm>
              <a:custGeom>
                <a:avLst/>
                <a:gdLst/>
                <a:ahLst/>
                <a:cxnLst/>
                <a:rect l="l" t="t" r="r" b="b"/>
                <a:pathLst>
                  <a:path w="29320" h="16981" extrusionOk="0">
                    <a:moveTo>
                      <a:pt x="14610" y="1"/>
                    </a:moveTo>
                    <a:lnTo>
                      <a:pt x="1" y="8481"/>
                    </a:lnTo>
                    <a:lnTo>
                      <a:pt x="14710" y="16981"/>
                    </a:lnTo>
                    <a:lnTo>
                      <a:pt x="29319" y="8481"/>
                    </a:lnTo>
                    <a:lnTo>
                      <a:pt x="14610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0"/>
              <p:cNvSpPr/>
              <p:nvPr/>
            </p:nvSpPr>
            <p:spPr>
              <a:xfrm>
                <a:off x="3203125" y="3177000"/>
                <a:ext cx="27650" cy="5677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2708" extrusionOk="0">
                    <a:moveTo>
                      <a:pt x="1045" y="0"/>
                    </a:moveTo>
                    <a:lnTo>
                      <a:pt x="0" y="583"/>
                    </a:lnTo>
                    <a:lnTo>
                      <a:pt x="61" y="22708"/>
                    </a:lnTo>
                    <a:lnTo>
                      <a:pt x="1106" y="22125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0"/>
              <p:cNvSpPr/>
              <p:nvPr/>
            </p:nvSpPr>
            <p:spPr>
              <a:xfrm>
                <a:off x="3257875" y="3145350"/>
                <a:ext cx="27650" cy="5677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2708" extrusionOk="0">
                    <a:moveTo>
                      <a:pt x="1026" y="0"/>
                    </a:moveTo>
                    <a:lnTo>
                      <a:pt x="1" y="583"/>
                    </a:lnTo>
                    <a:lnTo>
                      <a:pt x="61" y="22708"/>
                    </a:lnTo>
                    <a:lnTo>
                      <a:pt x="1106" y="22105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0"/>
              <p:cNvSpPr/>
              <p:nvPr/>
            </p:nvSpPr>
            <p:spPr>
              <a:xfrm>
                <a:off x="3312650" y="3113200"/>
                <a:ext cx="27150" cy="56820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22728" extrusionOk="0">
                    <a:moveTo>
                      <a:pt x="1025" y="0"/>
                    </a:moveTo>
                    <a:lnTo>
                      <a:pt x="0" y="603"/>
                    </a:lnTo>
                    <a:lnTo>
                      <a:pt x="60" y="22728"/>
                    </a:lnTo>
                    <a:lnTo>
                      <a:pt x="1085" y="22125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0"/>
              <p:cNvSpPr/>
              <p:nvPr/>
            </p:nvSpPr>
            <p:spPr>
              <a:xfrm>
                <a:off x="3366900" y="3081550"/>
                <a:ext cx="27650" cy="5682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2728" extrusionOk="0">
                    <a:moveTo>
                      <a:pt x="1045" y="0"/>
                    </a:moveTo>
                    <a:lnTo>
                      <a:pt x="0" y="603"/>
                    </a:lnTo>
                    <a:lnTo>
                      <a:pt x="61" y="22728"/>
                    </a:lnTo>
                    <a:lnTo>
                      <a:pt x="1105" y="22125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0"/>
              <p:cNvSpPr/>
              <p:nvPr/>
            </p:nvSpPr>
            <p:spPr>
              <a:xfrm>
                <a:off x="3421650" y="3049900"/>
                <a:ext cx="27650" cy="5682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2728" extrusionOk="0">
                    <a:moveTo>
                      <a:pt x="1025" y="0"/>
                    </a:moveTo>
                    <a:lnTo>
                      <a:pt x="1" y="603"/>
                    </a:lnTo>
                    <a:lnTo>
                      <a:pt x="61" y="22728"/>
                    </a:lnTo>
                    <a:lnTo>
                      <a:pt x="1106" y="22125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0"/>
              <p:cNvSpPr/>
              <p:nvPr/>
            </p:nvSpPr>
            <p:spPr>
              <a:xfrm>
                <a:off x="3476400" y="3018250"/>
                <a:ext cx="27175" cy="5682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22728" extrusionOk="0">
                    <a:moveTo>
                      <a:pt x="1026" y="0"/>
                    </a:moveTo>
                    <a:lnTo>
                      <a:pt x="1" y="603"/>
                    </a:lnTo>
                    <a:lnTo>
                      <a:pt x="61" y="22728"/>
                    </a:lnTo>
                    <a:lnTo>
                      <a:pt x="1086" y="22125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0"/>
              <p:cNvSpPr/>
              <p:nvPr/>
            </p:nvSpPr>
            <p:spPr>
              <a:xfrm>
                <a:off x="2829850" y="3015725"/>
                <a:ext cx="27650" cy="569725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2789" extrusionOk="0">
                    <a:moveTo>
                      <a:pt x="61" y="1"/>
                    </a:moveTo>
                    <a:lnTo>
                      <a:pt x="1" y="22206"/>
                    </a:lnTo>
                    <a:lnTo>
                      <a:pt x="1026" y="22789"/>
                    </a:lnTo>
                    <a:lnTo>
                      <a:pt x="1106" y="604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0"/>
              <p:cNvSpPr/>
              <p:nvPr/>
            </p:nvSpPr>
            <p:spPr>
              <a:xfrm>
                <a:off x="2884625" y="3047375"/>
                <a:ext cx="27150" cy="5697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22789" extrusionOk="0">
                    <a:moveTo>
                      <a:pt x="60" y="1"/>
                    </a:moveTo>
                    <a:lnTo>
                      <a:pt x="0" y="22186"/>
                    </a:lnTo>
                    <a:lnTo>
                      <a:pt x="1025" y="22788"/>
                    </a:lnTo>
                    <a:lnTo>
                      <a:pt x="1085" y="584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0"/>
              <p:cNvSpPr/>
              <p:nvPr/>
            </p:nvSpPr>
            <p:spPr>
              <a:xfrm>
                <a:off x="2939375" y="3079025"/>
                <a:ext cx="27150" cy="5697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22789" extrusionOk="0">
                    <a:moveTo>
                      <a:pt x="61" y="1"/>
                    </a:moveTo>
                    <a:lnTo>
                      <a:pt x="0" y="22186"/>
                    </a:lnTo>
                    <a:lnTo>
                      <a:pt x="1025" y="22788"/>
                    </a:lnTo>
                    <a:lnTo>
                      <a:pt x="1086" y="584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0"/>
              <p:cNvSpPr/>
              <p:nvPr/>
            </p:nvSpPr>
            <p:spPr>
              <a:xfrm>
                <a:off x="2993625" y="3110175"/>
                <a:ext cx="27650" cy="570225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2809" extrusionOk="0">
                    <a:moveTo>
                      <a:pt x="61" y="1"/>
                    </a:moveTo>
                    <a:lnTo>
                      <a:pt x="1" y="22206"/>
                    </a:lnTo>
                    <a:lnTo>
                      <a:pt x="1046" y="22808"/>
                    </a:lnTo>
                    <a:lnTo>
                      <a:pt x="1106" y="604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0"/>
              <p:cNvSpPr/>
              <p:nvPr/>
            </p:nvSpPr>
            <p:spPr>
              <a:xfrm>
                <a:off x="3048400" y="3141825"/>
                <a:ext cx="27150" cy="5697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22789" extrusionOk="0">
                    <a:moveTo>
                      <a:pt x="60" y="1"/>
                    </a:moveTo>
                    <a:lnTo>
                      <a:pt x="0" y="22206"/>
                    </a:lnTo>
                    <a:lnTo>
                      <a:pt x="1025" y="22788"/>
                    </a:lnTo>
                    <a:lnTo>
                      <a:pt x="1085" y="604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0"/>
              <p:cNvSpPr/>
              <p:nvPr/>
            </p:nvSpPr>
            <p:spPr>
              <a:xfrm>
                <a:off x="3103150" y="3173475"/>
                <a:ext cx="27150" cy="5697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22789" extrusionOk="0">
                    <a:moveTo>
                      <a:pt x="61" y="1"/>
                    </a:moveTo>
                    <a:lnTo>
                      <a:pt x="0" y="22206"/>
                    </a:lnTo>
                    <a:lnTo>
                      <a:pt x="1025" y="22788"/>
                    </a:lnTo>
                    <a:lnTo>
                      <a:pt x="1086" y="604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3168950" y="2674625"/>
                <a:ext cx="297450" cy="489325"/>
              </a:xfrm>
              <a:custGeom>
                <a:avLst/>
                <a:gdLst/>
                <a:ahLst/>
                <a:cxnLst/>
                <a:rect l="l" t="t" r="r" b="b"/>
                <a:pathLst>
                  <a:path w="11898" h="19573" extrusionOk="0">
                    <a:moveTo>
                      <a:pt x="11897" y="0"/>
                    </a:moveTo>
                    <a:lnTo>
                      <a:pt x="10812" y="623"/>
                    </a:lnTo>
                    <a:lnTo>
                      <a:pt x="9787" y="1226"/>
                    </a:lnTo>
                    <a:lnTo>
                      <a:pt x="8642" y="1889"/>
                    </a:lnTo>
                    <a:lnTo>
                      <a:pt x="7597" y="2492"/>
                    </a:lnTo>
                    <a:lnTo>
                      <a:pt x="6451" y="3175"/>
                    </a:lnTo>
                    <a:lnTo>
                      <a:pt x="5406" y="3758"/>
                    </a:lnTo>
                    <a:lnTo>
                      <a:pt x="4261" y="4441"/>
                    </a:lnTo>
                    <a:lnTo>
                      <a:pt x="3236" y="5044"/>
                    </a:lnTo>
                    <a:lnTo>
                      <a:pt x="2071" y="5707"/>
                    </a:lnTo>
                    <a:lnTo>
                      <a:pt x="1046" y="6310"/>
                    </a:lnTo>
                    <a:lnTo>
                      <a:pt x="41" y="6893"/>
                    </a:lnTo>
                    <a:lnTo>
                      <a:pt x="1" y="19573"/>
                    </a:lnTo>
                    <a:lnTo>
                      <a:pt x="1" y="19573"/>
                    </a:lnTo>
                    <a:lnTo>
                      <a:pt x="1086" y="18950"/>
                    </a:lnTo>
                    <a:lnTo>
                      <a:pt x="2111" y="18347"/>
                    </a:lnTo>
                    <a:lnTo>
                      <a:pt x="3256" y="17684"/>
                    </a:lnTo>
                    <a:lnTo>
                      <a:pt x="4301" y="17081"/>
                    </a:lnTo>
                    <a:lnTo>
                      <a:pt x="5447" y="16418"/>
                    </a:lnTo>
                    <a:lnTo>
                      <a:pt x="6492" y="15815"/>
                    </a:lnTo>
                    <a:lnTo>
                      <a:pt x="7637" y="15132"/>
                    </a:lnTo>
                    <a:lnTo>
                      <a:pt x="8662" y="14529"/>
                    </a:lnTo>
                    <a:lnTo>
                      <a:pt x="9827" y="13866"/>
                    </a:lnTo>
                    <a:lnTo>
                      <a:pt x="10852" y="13263"/>
                    </a:lnTo>
                    <a:lnTo>
                      <a:pt x="11857" y="12680"/>
                    </a:lnTo>
                    <a:lnTo>
                      <a:pt x="11897" y="0"/>
                    </a:lnTo>
                    <a:close/>
                  </a:path>
                </a:pathLst>
              </a:custGeom>
              <a:solidFill>
                <a:srgbClr val="68E7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0"/>
              <p:cNvSpPr/>
              <p:nvPr/>
            </p:nvSpPr>
            <p:spPr>
              <a:xfrm>
                <a:off x="2870550" y="2674625"/>
                <a:ext cx="299450" cy="489325"/>
              </a:xfrm>
              <a:custGeom>
                <a:avLst/>
                <a:gdLst/>
                <a:ahLst/>
                <a:cxnLst/>
                <a:rect l="l" t="t" r="r" b="b"/>
                <a:pathLst>
                  <a:path w="11978" h="19573" extrusionOk="0">
                    <a:moveTo>
                      <a:pt x="41" y="0"/>
                    </a:moveTo>
                    <a:lnTo>
                      <a:pt x="0" y="12680"/>
                    </a:lnTo>
                    <a:lnTo>
                      <a:pt x="1066" y="13303"/>
                    </a:lnTo>
                    <a:lnTo>
                      <a:pt x="2090" y="13886"/>
                    </a:lnTo>
                    <a:lnTo>
                      <a:pt x="3236" y="14549"/>
                    </a:lnTo>
                    <a:lnTo>
                      <a:pt x="4281" y="15152"/>
                    </a:lnTo>
                    <a:lnTo>
                      <a:pt x="5426" y="15815"/>
                    </a:lnTo>
                    <a:lnTo>
                      <a:pt x="6471" y="16418"/>
                    </a:lnTo>
                    <a:lnTo>
                      <a:pt x="7616" y="17081"/>
                    </a:lnTo>
                    <a:lnTo>
                      <a:pt x="8641" y="17684"/>
                    </a:lnTo>
                    <a:lnTo>
                      <a:pt x="9787" y="18347"/>
                    </a:lnTo>
                    <a:lnTo>
                      <a:pt x="10832" y="18930"/>
                    </a:lnTo>
                    <a:lnTo>
                      <a:pt x="11937" y="19573"/>
                    </a:lnTo>
                    <a:lnTo>
                      <a:pt x="11977" y="6893"/>
                    </a:lnTo>
                    <a:lnTo>
                      <a:pt x="10852" y="6270"/>
                    </a:lnTo>
                    <a:lnTo>
                      <a:pt x="9827" y="5667"/>
                    </a:lnTo>
                    <a:lnTo>
                      <a:pt x="8681" y="5004"/>
                    </a:lnTo>
                    <a:lnTo>
                      <a:pt x="7637" y="4401"/>
                    </a:lnTo>
                    <a:lnTo>
                      <a:pt x="6491" y="3738"/>
                    </a:lnTo>
                    <a:lnTo>
                      <a:pt x="5446" y="3135"/>
                    </a:lnTo>
                    <a:lnTo>
                      <a:pt x="4301" y="2472"/>
                    </a:lnTo>
                    <a:lnTo>
                      <a:pt x="3276" y="1869"/>
                    </a:lnTo>
                    <a:lnTo>
                      <a:pt x="2131" y="1206"/>
                    </a:lnTo>
                    <a:lnTo>
                      <a:pt x="1086" y="603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0"/>
              <p:cNvSpPr/>
              <p:nvPr/>
            </p:nvSpPr>
            <p:spPr>
              <a:xfrm>
                <a:off x="2871550" y="2502300"/>
                <a:ext cx="59485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23794" h="13787" extrusionOk="0">
                    <a:moveTo>
                      <a:pt x="11857" y="1"/>
                    </a:moveTo>
                    <a:lnTo>
                      <a:pt x="1" y="6893"/>
                    </a:lnTo>
                    <a:lnTo>
                      <a:pt x="11937" y="13786"/>
                    </a:lnTo>
                    <a:lnTo>
                      <a:pt x="23793" y="6893"/>
                    </a:lnTo>
                    <a:lnTo>
                      <a:pt x="11857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3195075" y="2817300"/>
                <a:ext cx="26650" cy="33107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3243" extrusionOk="0">
                    <a:moveTo>
                      <a:pt x="1026" y="0"/>
                    </a:moveTo>
                    <a:lnTo>
                      <a:pt x="1" y="603"/>
                    </a:lnTo>
                    <a:lnTo>
                      <a:pt x="41" y="13243"/>
                    </a:lnTo>
                    <a:lnTo>
                      <a:pt x="1066" y="12640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0"/>
              <p:cNvSpPr/>
              <p:nvPr/>
            </p:nvSpPr>
            <p:spPr>
              <a:xfrm>
                <a:off x="3249850" y="2785650"/>
                <a:ext cx="26650" cy="33107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3243" extrusionOk="0">
                    <a:moveTo>
                      <a:pt x="1025" y="0"/>
                    </a:moveTo>
                    <a:lnTo>
                      <a:pt x="0" y="603"/>
                    </a:lnTo>
                    <a:lnTo>
                      <a:pt x="20" y="13243"/>
                    </a:lnTo>
                    <a:lnTo>
                      <a:pt x="1065" y="12640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0"/>
              <p:cNvSpPr/>
              <p:nvPr/>
            </p:nvSpPr>
            <p:spPr>
              <a:xfrm>
                <a:off x="3304100" y="2754000"/>
                <a:ext cx="27150" cy="33107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3243" extrusionOk="0">
                    <a:moveTo>
                      <a:pt x="1045" y="0"/>
                    </a:moveTo>
                    <a:lnTo>
                      <a:pt x="0" y="583"/>
                    </a:lnTo>
                    <a:lnTo>
                      <a:pt x="41" y="13243"/>
                    </a:lnTo>
                    <a:lnTo>
                      <a:pt x="1086" y="12640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0"/>
              <p:cNvSpPr/>
              <p:nvPr/>
            </p:nvSpPr>
            <p:spPr>
              <a:xfrm>
                <a:off x="3358850" y="2721850"/>
                <a:ext cx="26650" cy="33107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3243" extrusionOk="0">
                    <a:moveTo>
                      <a:pt x="1046" y="0"/>
                    </a:moveTo>
                    <a:lnTo>
                      <a:pt x="1" y="603"/>
                    </a:lnTo>
                    <a:lnTo>
                      <a:pt x="41" y="13243"/>
                    </a:lnTo>
                    <a:lnTo>
                      <a:pt x="1066" y="12640"/>
                    </a:lnTo>
                    <a:lnTo>
                      <a:pt x="104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0"/>
              <p:cNvSpPr/>
              <p:nvPr/>
            </p:nvSpPr>
            <p:spPr>
              <a:xfrm>
                <a:off x="3413625" y="2690200"/>
                <a:ext cx="26650" cy="33107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3243" extrusionOk="0">
                    <a:moveTo>
                      <a:pt x="1025" y="0"/>
                    </a:moveTo>
                    <a:lnTo>
                      <a:pt x="0" y="603"/>
                    </a:lnTo>
                    <a:lnTo>
                      <a:pt x="40" y="13243"/>
                    </a:lnTo>
                    <a:lnTo>
                      <a:pt x="1065" y="12640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0"/>
              <p:cNvSpPr/>
              <p:nvPr/>
            </p:nvSpPr>
            <p:spPr>
              <a:xfrm>
                <a:off x="2897175" y="2689700"/>
                <a:ext cx="26650" cy="33210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3284" extrusionOk="0">
                    <a:moveTo>
                      <a:pt x="21" y="0"/>
                    </a:moveTo>
                    <a:lnTo>
                      <a:pt x="1" y="12700"/>
                    </a:lnTo>
                    <a:lnTo>
                      <a:pt x="1025" y="13283"/>
                    </a:lnTo>
                    <a:lnTo>
                      <a:pt x="1066" y="60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0"/>
              <p:cNvSpPr/>
              <p:nvPr/>
            </p:nvSpPr>
            <p:spPr>
              <a:xfrm>
                <a:off x="2951425" y="2721350"/>
                <a:ext cx="26650" cy="33210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3284" extrusionOk="0">
                    <a:moveTo>
                      <a:pt x="41" y="0"/>
                    </a:moveTo>
                    <a:lnTo>
                      <a:pt x="1" y="12680"/>
                    </a:lnTo>
                    <a:lnTo>
                      <a:pt x="1046" y="13283"/>
                    </a:lnTo>
                    <a:lnTo>
                      <a:pt x="1066" y="603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0"/>
              <p:cNvSpPr/>
              <p:nvPr/>
            </p:nvSpPr>
            <p:spPr>
              <a:xfrm>
                <a:off x="3006200" y="2753000"/>
                <a:ext cx="26650" cy="33207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3283" extrusionOk="0">
                    <a:moveTo>
                      <a:pt x="20" y="0"/>
                    </a:moveTo>
                    <a:lnTo>
                      <a:pt x="0" y="12680"/>
                    </a:lnTo>
                    <a:lnTo>
                      <a:pt x="1045" y="13283"/>
                    </a:lnTo>
                    <a:lnTo>
                      <a:pt x="1065" y="60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0"/>
              <p:cNvSpPr/>
              <p:nvPr/>
            </p:nvSpPr>
            <p:spPr>
              <a:xfrm>
                <a:off x="3060950" y="2784650"/>
                <a:ext cx="26650" cy="33207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3283" extrusionOk="0">
                    <a:moveTo>
                      <a:pt x="21" y="0"/>
                    </a:moveTo>
                    <a:lnTo>
                      <a:pt x="0" y="12680"/>
                    </a:lnTo>
                    <a:lnTo>
                      <a:pt x="1025" y="13283"/>
                    </a:lnTo>
                    <a:lnTo>
                      <a:pt x="1065" y="60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0"/>
              <p:cNvSpPr/>
              <p:nvPr/>
            </p:nvSpPr>
            <p:spPr>
              <a:xfrm>
                <a:off x="3115200" y="2816300"/>
                <a:ext cx="26650" cy="33157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3263" extrusionOk="0">
                    <a:moveTo>
                      <a:pt x="41" y="0"/>
                    </a:moveTo>
                    <a:lnTo>
                      <a:pt x="1" y="12680"/>
                    </a:lnTo>
                    <a:lnTo>
                      <a:pt x="1046" y="13263"/>
                    </a:lnTo>
                    <a:lnTo>
                      <a:pt x="1066" y="603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0"/>
              <p:cNvSpPr/>
              <p:nvPr/>
            </p:nvSpPr>
            <p:spPr>
              <a:xfrm>
                <a:off x="3168950" y="2514875"/>
                <a:ext cx="225600" cy="289375"/>
              </a:xfrm>
              <a:custGeom>
                <a:avLst/>
                <a:gdLst/>
                <a:ahLst/>
                <a:cxnLst/>
                <a:rect l="l" t="t" r="r" b="b"/>
                <a:pathLst>
                  <a:path w="9024" h="11575" extrusionOk="0">
                    <a:moveTo>
                      <a:pt x="9023" y="0"/>
                    </a:moveTo>
                    <a:lnTo>
                      <a:pt x="7577" y="844"/>
                    </a:lnTo>
                    <a:lnTo>
                      <a:pt x="6552" y="1447"/>
                    </a:lnTo>
                    <a:lnTo>
                      <a:pt x="5386" y="2110"/>
                    </a:lnTo>
                    <a:lnTo>
                      <a:pt x="4361" y="2713"/>
                    </a:lnTo>
                    <a:lnTo>
                      <a:pt x="3216" y="3376"/>
                    </a:lnTo>
                    <a:lnTo>
                      <a:pt x="2171" y="3979"/>
                    </a:lnTo>
                    <a:lnTo>
                      <a:pt x="21" y="5225"/>
                    </a:lnTo>
                    <a:lnTo>
                      <a:pt x="1" y="11575"/>
                    </a:lnTo>
                    <a:lnTo>
                      <a:pt x="1" y="11575"/>
                    </a:lnTo>
                    <a:lnTo>
                      <a:pt x="2191" y="10289"/>
                    </a:lnTo>
                    <a:lnTo>
                      <a:pt x="3236" y="9686"/>
                    </a:lnTo>
                    <a:lnTo>
                      <a:pt x="4382" y="9023"/>
                    </a:lnTo>
                    <a:lnTo>
                      <a:pt x="5406" y="8420"/>
                    </a:lnTo>
                    <a:lnTo>
                      <a:pt x="6552" y="7757"/>
                    </a:lnTo>
                    <a:lnTo>
                      <a:pt x="7597" y="7154"/>
                    </a:lnTo>
                    <a:lnTo>
                      <a:pt x="9003" y="6350"/>
                    </a:lnTo>
                    <a:lnTo>
                      <a:pt x="9023" y="0"/>
                    </a:lnTo>
                    <a:close/>
                  </a:path>
                </a:pathLst>
              </a:custGeom>
              <a:solidFill>
                <a:srgbClr val="68E7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0"/>
              <p:cNvSpPr/>
              <p:nvPr/>
            </p:nvSpPr>
            <p:spPr>
              <a:xfrm>
                <a:off x="2942400" y="2514875"/>
                <a:ext cx="227075" cy="289375"/>
              </a:xfrm>
              <a:custGeom>
                <a:avLst/>
                <a:gdLst/>
                <a:ahLst/>
                <a:cxnLst/>
                <a:rect l="l" t="t" r="r" b="b"/>
                <a:pathLst>
                  <a:path w="9083" h="11575" extrusionOk="0">
                    <a:moveTo>
                      <a:pt x="20" y="0"/>
                    </a:moveTo>
                    <a:lnTo>
                      <a:pt x="0" y="6350"/>
                    </a:lnTo>
                    <a:lnTo>
                      <a:pt x="1829" y="7395"/>
                    </a:lnTo>
                    <a:lnTo>
                      <a:pt x="2874" y="7998"/>
                    </a:lnTo>
                    <a:lnTo>
                      <a:pt x="4019" y="8661"/>
                    </a:lnTo>
                    <a:lnTo>
                      <a:pt x="5064" y="9264"/>
                    </a:lnTo>
                    <a:lnTo>
                      <a:pt x="6209" y="9927"/>
                    </a:lnTo>
                    <a:lnTo>
                      <a:pt x="7234" y="10530"/>
                    </a:lnTo>
                    <a:lnTo>
                      <a:pt x="9063" y="11575"/>
                    </a:lnTo>
                    <a:lnTo>
                      <a:pt x="9083" y="5225"/>
                    </a:lnTo>
                    <a:lnTo>
                      <a:pt x="7254" y="4180"/>
                    </a:lnTo>
                    <a:lnTo>
                      <a:pt x="6229" y="3597"/>
                    </a:lnTo>
                    <a:lnTo>
                      <a:pt x="5084" y="2914"/>
                    </a:lnTo>
                    <a:lnTo>
                      <a:pt x="4039" y="2331"/>
                    </a:lnTo>
                    <a:lnTo>
                      <a:pt x="2894" y="1668"/>
                    </a:lnTo>
                    <a:lnTo>
                      <a:pt x="1849" y="106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0"/>
              <p:cNvSpPr/>
              <p:nvPr/>
            </p:nvSpPr>
            <p:spPr>
              <a:xfrm>
                <a:off x="2942900" y="2384250"/>
                <a:ext cx="451650" cy="261250"/>
              </a:xfrm>
              <a:custGeom>
                <a:avLst/>
                <a:gdLst/>
                <a:ahLst/>
                <a:cxnLst/>
                <a:rect l="l" t="t" r="r" b="b"/>
                <a:pathLst>
                  <a:path w="18066" h="10450" extrusionOk="0">
                    <a:moveTo>
                      <a:pt x="9003" y="1"/>
                    </a:moveTo>
                    <a:lnTo>
                      <a:pt x="0" y="5225"/>
                    </a:lnTo>
                    <a:lnTo>
                      <a:pt x="9063" y="10450"/>
                    </a:lnTo>
                    <a:lnTo>
                      <a:pt x="18065" y="5225"/>
                    </a:lnTo>
                    <a:lnTo>
                      <a:pt x="9003" y="1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0"/>
              <p:cNvSpPr/>
              <p:nvPr/>
            </p:nvSpPr>
            <p:spPr>
              <a:xfrm>
                <a:off x="3223225" y="2599275"/>
                <a:ext cx="26650" cy="1728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6913" extrusionOk="0">
                    <a:moveTo>
                      <a:pt x="1045" y="0"/>
                    </a:moveTo>
                    <a:lnTo>
                      <a:pt x="0" y="603"/>
                    </a:lnTo>
                    <a:lnTo>
                      <a:pt x="20" y="6913"/>
                    </a:lnTo>
                    <a:lnTo>
                      <a:pt x="1065" y="6310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0"/>
              <p:cNvSpPr/>
              <p:nvPr/>
            </p:nvSpPr>
            <p:spPr>
              <a:xfrm>
                <a:off x="3277975" y="2567625"/>
                <a:ext cx="26150" cy="172825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6913" extrusionOk="0">
                    <a:moveTo>
                      <a:pt x="1025" y="0"/>
                    </a:moveTo>
                    <a:lnTo>
                      <a:pt x="0" y="603"/>
                    </a:lnTo>
                    <a:lnTo>
                      <a:pt x="21" y="6913"/>
                    </a:lnTo>
                    <a:lnTo>
                      <a:pt x="1045" y="6310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0"/>
              <p:cNvSpPr/>
              <p:nvPr/>
            </p:nvSpPr>
            <p:spPr>
              <a:xfrm>
                <a:off x="3332725" y="2535975"/>
                <a:ext cx="26150" cy="172825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6913" extrusionOk="0">
                    <a:moveTo>
                      <a:pt x="1026" y="0"/>
                    </a:moveTo>
                    <a:lnTo>
                      <a:pt x="1" y="603"/>
                    </a:lnTo>
                    <a:lnTo>
                      <a:pt x="1" y="6913"/>
                    </a:lnTo>
                    <a:lnTo>
                      <a:pt x="1046" y="6310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0"/>
              <p:cNvSpPr/>
              <p:nvPr/>
            </p:nvSpPr>
            <p:spPr>
              <a:xfrm>
                <a:off x="2988100" y="2541500"/>
                <a:ext cx="26650" cy="17335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6934" extrusionOk="0">
                    <a:moveTo>
                      <a:pt x="21" y="0"/>
                    </a:moveTo>
                    <a:lnTo>
                      <a:pt x="1" y="6330"/>
                    </a:lnTo>
                    <a:lnTo>
                      <a:pt x="1046" y="6933"/>
                    </a:lnTo>
                    <a:lnTo>
                      <a:pt x="1066" y="60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0"/>
              <p:cNvSpPr/>
              <p:nvPr/>
            </p:nvSpPr>
            <p:spPr>
              <a:xfrm>
                <a:off x="3042875" y="2573150"/>
                <a:ext cx="26650" cy="17335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6934" extrusionOk="0">
                    <a:moveTo>
                      <a:pt x="20" y="0"/>
                    </a:moveTo>
                    <a:lnTo>
                      <a:pt x="0" y="6330"/>
                    </a:lnTo>
                    <a:lnTo>
                      <a:pt x="1045" y="6933"/>
                    </a:lnTo>
                    <a:lnTo>
                      <a:pt x="1065" y="58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0"/>
              <p:cNvSpPr/>
              <p:nvPr/>
            </p:nvSpPr>
            <p:spPr>
              <a:xfrm>
                <a:off x="3097625" y="2604800"/>
                <a:ext cx="26150" cy="173350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6934" extrusionOk="0">
                    <a:moveTo>
                      <a:pt x="20" y="0"/>
                    </a:moveTo>
                    <a:lnTo>
                      <a:pt x="0" y="6330"/>
                    </a:lnTo>
                    <a:lnTo>
                      <a:pt x="1025" y="6933"/>
                    </a:lnTo>
                    <a:lnTo>
                      <a:pt x="1045" y="58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0"/>
              <p:cNvSpPr/>
              <p:nvPr/>
            </p:nvSpPr>
            <p:spPr>
              <a:xfrm>
                <a:off x="3014725" y="2258150"/>
                <a:ext cx="151250" cy="3431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13726" extrusionOk="0">
                    <a:moveTo>
                      <a:pt x="6049" y="1"/>
                    </a:moveTo>
                    <a:lnTo>
                      <a:pt x="1" y="10309"/>
                    </a:lnTo>
                    <a:lnTo>
                      <a:pt x="6049" y="13726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0"/>
              <p:cNvSpPr/>
              <p:nvPr/>
            </p:nvSpPr>
            <p:spPr>
              <a:xfrm>
                <a:off x="3165950" y="2258150"/>
                <a:ext cx="151225" cy="343150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13726" extrusionOk="0">
                    <a:moveTo>
                      <a:pt x="0" y="1"/>
                    </a:moveTo>
                    <a:lnTo>
                      <a:pt x="0" y="13726"/>
                    </a:lnTo>
                    <a:lnTo>
                      <a:pt x="6049" y="103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8E7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0"/>
              <p:cNvSpPr/>
              <p:nvPr/>
            </p:nvSpPr>
            <p:spPr>
              <a:xfrm>
                <a:off x="4770525" y="3441750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1" y="0"/>
                    </a:moveTo>
                    <a:lnTo>
                      <a:pt x="1" y="3477"/>
                    </a:lnTo>
                    <a:lnTo>
                      <a:pt x="3839" y="5687"/>
                    </a:lnTo>
                    <a:lnTo>
                      <a:pt x="3839" y="22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0"/>
              <p:cNvSpPr/>
              <p:nvPr/>
            </p:nvSpPr>
            <p:spPr>
              <a:xfrm>
                <a:off x="4651975" y="3375925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0" y="1"/>
                    </a:moveTo>
                    <a:lnTo>
                      <a:pt x="0" y="3457"/>
                    </a:lnTo>
                    <a:lnTo>
                      <a:pt x="3838" y="5688"/>
                    </a:lnTo>
                    <a:lnTo>
                      <a:pt x="3838" y="22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0"/>
              <p:cNvSpPr/>
              <p:nvPr/>
            </p:nvSpPr>
            <p:spPr>
              <a:xfrm>
                <a:off x="5433150" y="2529450"/>
                <a:ext cx="177875" cy="1375500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5020" extrusionOk="0">
                    <a:moveTo>
                      <a:pt x="7114" y="0"/>
                    </a:moveTo>
                    <a:lnTo>
                      <a:pt x="141" y="4039"/>
                    </a:lnTo>
                    <a:lnTo>
                      <a:pt x="141" y="5948"/>
                    </a:lnTo>
                    <a:lnTo>
                      <a:pt x="141" y="6973"/>
                    </a:lnTo>
                    <a:lnTo>
                      <a:pt x="121" y="8782"/>
                    </a:lnTo>
                    <a:lnTo>
                      <a:pt x="121" y="9786"/>
                    </a:lnTo>
                    <a:lnTo>
                      <a:pt x="121" y="11595"/>
                    </a:lnTo>
                    <a:lnTo>
                      <a:pt x="121" y="12620"/>
                    </a:lnTo>
                    <a:lnTo>
                      <a:pt x="121" y="14428"/>
                    </a:lnTo>
                    <a:lnTo>
                      <a:pt x="101" y="15433"/>
                    </a:lnTo>
                    <a:lnTo>
                      <a:pt x="101" y="17241"/>
                    </a:lnTo>
                    <a:lnTo>
                      <a:pt x="101" y="18266"/>
                    </a:lnTo>
                    <a:lnTo>
                      <a:pt x="101" y="20075"/>
                    </a:lnTo>
                    <a:lnTo>
                      <a:pt x="101" y="21080"/>
                    </a:lnTo>
                    <a:lnTo>
                      <a:pt x="81" y="22888"/>
                    </a:lnTo>
                    <a:lnTo>
                      <a:pt x="81" y="23913"/>
                    </a:lnTo>
                    <a:lnTo>
                      <a:pt x="81" y="25722"/>
                    </a:lnTo>
                    <a:lnTo>
                      <a:pt x="81" y="26726"/>
                    </a:lnTo>
                    <a:lnTo>
                      <a:pt x="81" y="28535"/>
                    </a:lnTo>
                    <a:lnTo>
                      <a:pt x="61" y="29560"/>
                    </a:lnTo>
                    <a:lnTo>
                      <a:pt x="61" y="31368"/>
                    </a:lnTo>
                    <a:lnTo>
                      <a:pt x="61" y="32373"/>
                    </a:lnTo>
                    <a:lnTo>
                      <a:pt x="61" y="34181"/>
                    </a:lnTo>
                    <a:lnTo>
                      <a:pt x="61" y="35206"/>
                    </a:lnTo>
                    <a:lnTo>
                      <a:pt x="41" y="36995"/>
                    </a:lnTo>
                    <a:lnTo>
                      <a:pt x="41" y="38020"/>
                    </a:lnTo>
                    <a:lnTo>
                      <a:pt x="41" y="39828"/>
                    </a:lnTo>
                    <a:lnTo>
                      <a:pt x="41" y="40833"/>
                    </a:lnTo>
                    <a:lnTo>
                      <a:pt x="41" y="42662"/>
                    </a:lnTo>
                    <a:lnTo>
                      <a:pt x="41" y="43666"/>
                    </a:lnTo>
                    <a:lnTo>
                      <a:pt x="21" y="45475"/>
                    </a:lnTo>
                    <a:lnTo>
                      <a:pt x="21" y="46500"/>
                    </a:lnTo>
                    <a:lnTo>
                      <a:pt x="21" y="48288"/>
                    </a:lnTo>
                    <a:lnTo>
                      <a:pt x="21" y="49313"/>
                    </a:lnTo>
                    <a:lnTo>
                      <a:pt x="1" y="55020"/>
                    </a:lnTo>
                    <a:lnTo>
                      <a:pt x="6974" y="50961"/>
                    </a:lnTo>
                    <a:lnTo>
                      <a:pt x="6974" y="45294"/>
                    </a:lnTo>
                    <a:lnTo>
                      <a:pt x="6994" y="44269"/>
                    </a:lnTo>
                    <a:lnTo>
                      <a:pt x="6994" y="42481"/>
                    </a:lnTo>
                    <a:lnTo>
                      <a:pt x="6994" y="41456"/>
                    </a:lnTo>
                    <a:lnTo>
                      <a:pt x="6994" y="39647"/>
                    </a:lnTo>
                    <a:lnTo>
                      <a:pt x="6994" y="38622"/>
                    </a:lnTo>
                    <a:lnTo>
                      <a:pt x="7014" y="36814"/>
                    </a:lnTo>
                    <a:lnTo>
                      <a:pt x="7014" y="35809"/>
                    </a:lnTo>
                    <a:lnTo>
                      <a:pt x="7014" y="34001"/>
                    </a:lnTo>
                    <a:lnTo>
                      <a:pt x="7014" y="32976"/>
                    </a:lnTo>
                    <a:lnTo>
                      <a:pt x="7034" y="31187"/>
                    </a:lnTo>
                    <a:lnTo>
                      <a:pt x="7034" y="30162"/>
                    </a:lnTo>
                    <a:lnTo>
                      <a:pt x="7034" y="28354"/>
                    </a:lnTo>
                    <a:lnTo>
                      <a:pt x="7034" y="27329"/>
                    </a:lnTo>
                    <a:lnTo>
                      <a:pt x="7034" y="25541"/>
                    </a:lnTo>
                    <a:lnTo>
                      <a:pt x="7034" y="24516"/>
                    </a:lnTo>
                    <a:lnTo>
                      <a:pt x="7054" y="22707"/>
                    </a:lnTo>
                    <a:lnTo>
                      <a:pt x="7054" y="21682"/>
                    </a:lnTo>
                    <a:lnTo>
                      <a:pt x="7054" y="19894"/>
                    </a:lnTo>
                    <a:lnTo>
                      <a:pt x="7054" y="18869"/>
                    </a:lnTo>
                    <a:lnTo>
                      <a:pt x="7074" y="17061"/>
                    </a:lnTo>
                    <a:lnTo>
                      <a:pt x="7074" y="16036"/>
                    </a:lnTo>
                    <a:lnTo>
                      <a:pt x="7074" y="14227"/>
                    </a:lnTo>
                    <a:lnTo>
                      <a:pt x="7074" y="13222"/>
                    </a:lnTo>
                    <a:lnTo>
                      <a:pt x="7074" y="11414"/>
                    </a:lnTo>
                    <a:lnTo>
                      <a:pt x="7094" y="10389"/>
                    </a:lnTo>
                    <a:lnTo>
                      <a:pt x="7094" y="8601"/>
                    </a:lnTo>
                    <a:lnTo>
                      <a:pt x="7094" y="7576"/>
                    </a:lnTo>
                    <a:lnTo>
                      <a:pt x="7094" y="5767"/>
                    </a:lnTo>
                    <a:lnTo>
                      <a:pt x="7094" y="4742"/>
                    </a:lnTo>
                    <a:lnTo>
                      <a:pt x="7114" y="2954"/>
                    </a:lnTo>
                    <a:lnTo>
                      <a:pt x="7114" y="1929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rgbClr val="FFC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5257825" y="2529450"/>
                <a:ext cx="178875" cy="1375500"/>
              </a:xfrm>
              <a:custGeom>
                <a:avLst/>
                <a:gdLst/>
                <a:ahLst/>
                <a:cxnLst/>
                <a:rect l="l" t="t" r="r" b="b"/>
                <a:pathLst>
                  <a:path w="7155" h="55020" extrusionOk="0">
                    <a:moveTo>
                      <a:pt x="141" y="0"/>
                    </a:moveTo>
                    <a:lnTo>
                      <a:pt x="141" y="1909"/>
                    </a:lnTo>
                    <a:lnTo>
                      <a:pt x="141" y="2914"/>
                    </a:lnTo>
                    <a:lnTo>
                      <a:pt x="121" y="4722"/>
                    </a:lnTo>
                    <a:lnTo>
                      <a:pt x="121" y="5727"/>
                    </a:lnTo>
                    <a:lnTo>
                      <a:pt x="121" y="7536"/>
                    </a:lnTo>
                    <a:lnTo>
                      <a:pt x="121" y="8540"/>
                    </a:lnTo>
                    <a:lnTo>
                      <a:pt x="121" y="10349"/>
                    </a:lnTo>
                    <a:lnTo>
                      <a:pt x="101" y="11354"/>
                    </a:lnTo>
                    <a:lnTo>
                      <a:pt x="101" y="13162"/>
                    </a:lnTo>
                    <a:lnTo>
                      <a:pt x="101" y="14167"/>
                    </a:lnTo>
                    <a:lnTo>
                      <a:pt x="101" y="15975"/>
                    </a:lnTo>
                    <a:lnTo>
                      <a:pt x="101" y="17000"/>
                    </a:lnTo>
                    <a:lnTo>
                      <a:pt x="81" y="18789"/>
                    </a:lnTo>
                    <a:lnTo>
                      <a:pt x="81" y="19794"/>
                    </a:lnTo>
                    <a:lnTo>
                      <a:pt x="81" y="21602"/>
                    </a:lnTo>
                    <a:lnTo>
                      <a:pt x="81" y="22607"/>
                    </a:lnTo>
                    <a:lnTo>
                      <a:pt x="81" y="24415"/>
                    </a:lnTo>
                    <a:lnTo>
                      <a:pt x="81" y="25440"/>
                    </a:lnTo>
                    <a:lnTo>
                      <a:pt x="61" y="27229"/>
                    </a:lnTo>
                    <a:lnTo>
                      <a:pt x="61" y="28233"/>
                    </a:lnTo>
                    <a:lnTo>
                      <a:pt x="61" y="30042"/>
                    </a:lnTo>
                    <a:lnTo>
                      <a:pt x="61" y="31067"/>
                    </a:lnTo>
                    <a:lnTo>
                      <a:pt x="41" y="32855"/>
                    </a:lnTo>
                    <a:lnTo>
                      <a:pt x="41" y="33860"/>
                    </a:lnTo>
                    <a:lnTo>
                      <a:pt x="41" y="35668"/>
                    </a:lnTo>
                    <a:lnTo>
                      <a:pt x="41" y="36673"/>
                    </a:lnTo>
                    <a:lnTo>
                      <a:pt x="41" y="38482"/>
                    </a:lnTo>
                    <a:lnTo>
                      <a:pt x="41" y="39507"/>
                    </a:lnTo>
                    <a:lnTo>
                      <a:pt x="21" y="41295"/>
                    </a:lnTo>
                    <a:lnTo>
                      <a:pt x="21" y="42320"/>
                    </a:lnTo>
                    <a:lnTo>
                      <a:pt x="21" y="44108"/>
                    </a:lnTo>
                    <a:lnTo>
                      <a:pt x="21" y="45133"/>
                    </a:lnTo>
                    <a:lnTo>
                      <a:pt x="1" y="50961"/>
                    </a:lnTo>
                    <a:lnTo>
                      <a:pt x="7014" y="55020"/>
                    </a:lnTo>
                    <a:lnTo>
                      <a:pt x="7034" y="49172"/>
                    </a:lnTo>
                    <a:lnTo>
                      <a:pt x="7034" y="48168"/>
                    </a:lnTo>
                    <a:lnTo>
                      <a:pt x="7034" y="46359"/>
                    </a:lnTo>
                    <a:lnTo>
                      <a:pt x="7034" y="45354"/>
                    </a:lnTo>
                    <a:lnTo>
                      <a:pt x="7054" y="43546"/>
                    </a:lnTo>
                    <a:lnTo>
                      <a:pt x="7054" y="42541"/>
                    </a:lnTo>
                    <a:lnTo>
                      <a:pt x="7054" y="40732"/>
                    </a:lnTo>
                    <a:lnTo>
                      <a:pt x="7054" y="39728"/>
                    </a:lnTo>
                    <a:lnTo>
                      <a:pt x="7054" y="37919"/>
                    </a:lnTo>
                    <a:lnTo>
                      <a:pt x="7054" y="36914"/>
                    </a:lnTo>
                    <a:lnTo>
                      <a:pt x="7074" y="35106"/>
                    </a:lnTo>
                    <a:lnTo>
                      <a:pt x="7074" y="34101"/>
                    </a:lnTo>
                    <a:lnTo>
                      <a:pt x="7074" y="32293"/>
                    </a:lnTo>
                    <a:lnTo>
                      <a:pt x="7074" y="31288"/>
                    </a:lnTo>
                    <a:lnTo>
                      <a:pt x="7094" y="29479"/>
                    </a:lnTo>
                    <a:lnTo>
                      <a:pt x="7094" y="28475"/>
                    </a:lnTo>
                    <a:lnTo>
                      <a:pt x="7094" y="26666"/>
                    </a:lnTo>
                    <a:lnTo>
                      <a:pt x="7094" y="25661"/>
                    </a:lnTo>
                    <a:lnTo>
                      <a:pt x="7094" y="23853"/>
                    </a:lnTo>
                    <a:lnTo>
                      <a:pt x="7094" y="22828"/>
                    </a:lnTo>
                    <a:lnTo>
                      <a:pt x="7114" y="21039"/>
                    </a:lnTo>
                    <a:lnTo>
                      <a:pt x="7114" y="20035"/>
                    </a:lnTo>
                    <a:lnTo>
                      <a:pt x="7114" y="18226"/>
                    </a:lnTo>
                    <a:lnTo>
                      <a:pt x="7114" y="17201"/>
                    </a:lnTo>
                    <a:lnTo>
                      <a:pt x="7114" y="15413"/>
                    </a:lnTo>
                    <a:lnTo>
                      <a:pt x="7134" y="14388"/>
                    </a:lnTo>
                    <a:lnTo>
                      <a:pt x="7134" y="12600"/>
                    </a:lnTo>
                    <a:lnTo>
                      <a:pt x="7134" y="11575"/>
                    </a:lnTo>
                    <a:lnTo>
                      <a:pt x="7134" y="9786"/>
                    </a:lnTo>
                    <a:lnTo>
                      <a:pt x="7134" y="8761"/>
                    </a:lnTo>
                    <a:lnTo>
                      <a:pt x="7154" y="6973"/>
                    </a:lnTo>
                    <a:lnTo>
                      <a:pt x="7154" y="5968"/>
                    </a:lnTo>
                    <a:lnTo>
                      <a:pt x="7154" y="4039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5261350" y="2427950"/>
                <a:ext cx="349675" cy="202500"/>
              </a:xfrm>
              <a:custGeom>
                <a:avLst/>
                <a:gdLst/>
                <a:ahLst/>
                <a:cxnLst/>
                <a:rect l="l" t="t" r="r" b="b"/>
                <a:pathLst>
                  <a:path w="13987" h="8100" extrusionOk="0">
                    <a:moveTo>
                      <a:pt x="6973" y="1"/>
                    </a:moveTo>
                    <a:lnTo>
                      <a:pt x="0" y="4060"/>
                    </a:lnTo>
                    <a:lnTo>
                      <a:pt x="7013" y="8099"/>
                    </a:lnTo>
                    <a:lnTo>
                      <a:pt x="13986" y="4060"/>
                    </a:lnTo>
                    <a:lnTo>
                      <a:pt x="6973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5258325" y="3632150"/>
                <a:ext cx="175350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5065" extrusionOk="0">
                    <a:moveTo>
                      <a:pt x="1" y="0"/>
                    </a:moveTo>
                    <a:lnTo>
                      <a:pt x="1" y="1025"/>
                    </a:lnTo>
                    <a:lnTo>
                      <a:pt x="7014" y="5064"/>
                    </a:lnTo>
                    <a:lnTo>
                      <a:pt x="7014" y="40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5258325" y="3561825"/>
                <a:ext cx="175350" cy="126600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5064" extrusionOk="0">
                    <a:moveTo>
                      <a:pt x="1" y="0"/>
                    </a:moveTo>
                    <a:lnTo>
                      <a:pt x="1" y="1025"/>
                    </a:lnTo>
                    <a:lnTo>
                      <a:pt x="7014" y="5064"/>
                    </a:lnTo>
                    <a:lnTo>
                      <a:pt x="7014" y="40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5258825" y="3491475"/>
                <a:ext cx="175350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5065" extrusionOk="0">
                    <a:moveTo>
                      <a:pt x="1" y="1"/>
                    </a:moveTo>
                    <a:lnTo>
                      <a:pt x="1" y="1026"/>
                    </a:lnTo>
                    <a:lnTo>
                      <a:pt x="7014" y="5065"/>
                    </a:lnTo>
                    <a:lnTo>
                      <a:pt x="7014" y="40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5258825" y="3421150"/>
                <a:ext cx="175350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5065" extrusionOk="0">
                    <a:moveTo>
                      <a:pt x="1" y="0"/>
                    </a:moveTo>
                    <a:lnTo>
                      <a:pt x="1" y="1005"/>
                    </a:lnTo>
                    <a:lnTo>
                      <a:pt x="7014" y="5064"/>
                    </a:lnTo>
                    <a:lnTo>
                      <a:pt x="7014" y="40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5258825" y="3350825"/>
                <a:ext cx="175350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5065" extrusionOk="0">
                    <a:moveTo>
                      <a:pt x="1" y="0"/>
                    </a:moveTo>
                    <a:lnTo>
                      <a:pt x="1" y="1005"/>
                    </a:lnTo>
                    <a:lnTo>
                      <a:pt x="7014" y="5064"/>
                    </a:lnTo>
                    <a:lnTo>
                      <a:pt x="7014" y="40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5259325" y="3280475"/>
                <a:ext cx="175375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7015" h="5065" extrusionOk="0">
                    <a:moveTo>
                      <a:pt x="1" y="1"/>
                    </a:moveTo>
                    <a:lnTo>
                      <a:pt x="1" y="1026"/>
                    </a:lnTo>
                    <a:lnTo>
                      <a:pt x="7014" y="5065"/>
                    </a:lnTo>
                    <a:lnTo>
                      <a:pt x="7014" y="40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5259325" y="3210150"/>
                <a:ext cx="175375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7015" h="5065" extrusionOk="0">
                    <a:moveTo>
                      <a:pt x="1" y="1"/>
                    </a:moveTo>
                    <a:lnTo>
                      <a:pt x="1" y="1005"/>
                    </a:lnTo>
                    <a:lnTo>
                      <a:pt x="7014" y="5065"/>
                    </a:lnTo>
                    <a:lnTo>
                      <a:pt x="7014" y="40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5259825" y="3139825"/>
                <a:ext cx="175375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7015" h="5065" extrusionOk="0">
                    <a:moveTo>
                      <a:pt x="1" y="0"/>
                    </a:moveTo>
                    <a:lnTo>
                      <a:pt x="1" y="1025"/>
                    </a:lnTo>
                    <a:lnTo>
                      <a:pt x="7014" y="5064"/>
                    </a:lnTo>
                    <a:lnTo>
                      <a:pt x="7014" y="40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5259825" y="3069500"/>
                <a:ext cx="175375" cy="126600"/>
              </a:xfrm>
              <a:custGeom>
                <a:avLst/>
                <a:gdLst/>
                <a:ahLst/>
                <a:cxnLst/>
                <a:rect l="l" t="t" r="r" b="b"/>
                <a:pathLst>
                  <a:path w="7015" h="5064" extrusionOk="0">
                    <a:moveTo>
                      <a:pt x="1" y="0"/>
                    </a:moveTo>
                    <a:lnTo>
                      <a:pt x="1" y="1005"/>
                    </a:lnTo>
                    <a:lnTo>
                      <a:pt x="7014" y="5064"/>
                    </a:lnTo>
                    <a:lnTo>
                      <a:pt x="7014" y="40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0"/>
              <p:cNvSpPr/>
              <p:nvPr/>
            </p:nvSpPr>
            <p:spPr>
              <a:xfrm>
                <a:off x="5259825" y="2999150"/>
                <a:ext cx="175375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7015" h="5065" extrusionOk="0">
                    <a:moveTo>
                      <a:pt x="1" y="1"/>
                    </a:moveTo>
                    <a:lnTo>
                      <a:pt x="1" y="1006"/>
                    </a:lnTo>
                    <a:lnTo>
                      <a:pt x="7014" y="5065"/>
                    </a:lnTo>
                    <a:lnTo>
                      <a:pt x="7014" y="404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0"/>
              <p:cNvSpPr/>
              <p:nvPr/>
            </p:nvSpPr>
            <p:spPr>
              <a:xfrm>
                <a:off x="5260350" y="2928825"/>
                <a:ext cx="175350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5065" extrusionOk="0">
                    <a:moveTo>
                      <a:pt x="0" y="0"/>
                    </a:moveTo>
                    <a:lnTo>
                      <a:pt x="0" y="1025"/>
                    </a:lnTo>
                    <a:lnTo>
                      <a:pt x="7013" y="5064"/>
                    </a:lnTo>
                    <a:lnTo>
                      <a:pt x="7013" y="40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260350" y="2858500"/>
                <a:ext cx="175350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5065" extrusionOk="0">
                    <a:moveTo>
                      <a:pt x="0" y="0"/>
                    </a:moveTo>
                    <a:lnTo>
                      <a:pt x="0" y="1005"/>
                    </a:lnTo>
                    <a:lnTo>
                      <a:pt x="7013" y="5064"/>
                    </a:lnTo>
                    <a:lnTo>
                      <a:pt x="7013" y="40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260350" y="2788150"/>
                <a:ext cx="175850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7034" h="5065" extrusionOk="0">
                    <a:moveTo>
                      <a:pt x="20" y="1"/>
                    </a:moveTo>
                    <a:lnTo>
                      <a:pt x="0" y="1006"/>
                    </a:lnTo>
                    <a:lnTo>
                      <a:pt x="7013" y="5065"/>
                    </a:lnTo>
                    <a:lnTo>
                      <a:pt x="7033" y="4040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60850" y="2717825"/>
                <a:ext cx="175350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5065" extrusionOk="0">
                    <a:moveTo>
                      <a:pt x="0" y="1"/>
                    </a:moveTo>
                    <a:lnTo>
                      <a:pt x="0" y="1005"/>
                    </a:lnTo>
                    <a:lnTo>
                      <a:pt x="7013" y="5065"/>
                    </a:lnTo>
                    <a:lnTo>
                      <a:pt x="7013" y="40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0"/>
              <p:cNvSpPr/>
              <p:nvPr/>
            </p:nvSpPr>
            <p:spPr>
              <a:xfrm>
                <a:off x="5260850" y="2647500"/>
                <a:ext cx="175350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5065" extrusionOk="0">
                    <a:moveTo>
                      <a:pt x="0" y="0"/>
                    </a:moveTo>
                    <a:lnTo>
                      <a:pt x="0" y="1005"/>
                    </a:lnTo>
                    <a:lnTo>
                      <a:pt x="7013" y="5064"/>
                    </a:lnTo>
                    <a:lnTo>
                      <a:pt x="7013" y="40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0"/>
              <p:cNvSpPr/>
              <p:nvPr/>
            </p:nvSpPr>
            <p:spPr>
              <a:xfrm>
                <a:off x="5261350" y="2577175"/>
                <a:ext cx="175350" cy="126600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5064" extrusionOk="0">
                    <a:moveTo>
                      <a:pt x="0" y="0"/>
                    </a:moveTo>
                    <a:lnTo>
                      <a:pt x="0" y="1005"/>
                    </a:lnTo>
                    <a:lnTo>
                      <a:pt x="7013" y="5064"/>
                    </a:lnTo>
                    <a:lnTo>
                      <a:pt x="7013" y="40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B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0"/>
              <p:cNvSpPr/>
              <p:nvPr/>
            </p:nvSpPr>
            <p:spPr>
              <a:xfrm>
                <a:off x="5435675" y="2860000"/>
                <a:ext cx="174350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5045" extrusionOk="0">
                    <a:moveTo>
                      <a:pt x="6973" y="0"/>
                    </a:moveTo>
                    <a:lnTo>
                      <a:pt x="0" y="4019"/>
                    </a:lnTo>
                    <a:lnTo>
                      <a:pt x="0" y="5044"/>
                    </a:lnTo>
                    <a:lnTo>
                      <a:pt x="6973" y="100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5435675" y="2789175"/>
                <a:ext cx="17485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6994" h="5044" extrusionOk="0">
                    <a:moveTo>
                      <a:pt x="6993" y="0"/>
                    </a:moveTo>
                    <a:lnTo>
                      <a:pt x="20" y="4039"/>
                    </a:lnTo>
                    <a:lnTo>
                      <a:pt x="0" y="5044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5435175" y="3071500"/>
                <a:ext cx="174350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5045" extrusionOk="0">
                    <a:moveTo>
                      <a:pt x="6973" y="0"/>
                    </a:moveTo>
                    <a:lnTo>
                      <a:pt x="0" y="4040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5434675" y="3142325"/>
                <a:ext cx="174325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5045" extrusionOk="0">
                    <a:moveTo>
                      <a:pt x="6973" y="1"/>
                    </a:moveTo>
                    <a:lnTo>
                      <a:pt x="20" y="4020"/>
                    </a:lnTo>
                    <a:lnTo>
                      <a:pt x="0" y="5045"/>
                    </a:lnTo>
                    <a:lnTo>
                      <a:pt x="6973" y="1026"/>
                    </a:lnTo>
                    <a:lnTo>
                      <a:pt x="69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5434675" y="3212675"/>
                <a:ext cx="174325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5044" extrusionOk="0">
                    <a:moveTo>
                      <a:pt x="6973" y="0"/>
                    </a:moveTo>
                    <a:lnTo>
                      <a:pt x="0" y="4039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0"/>
              <p:cNvSpPr/>
              <p:nvPr/>
            </p:nvSpPr>
            <p:spPr>
              <a:xfrm>
                <a:off x="5433650" y="3636175"/>
                <a:ext cx="17435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5044" extrusionOk="0">
                    <a:moveTo>
                      <a:pt x="6974" y="0"/>
                    </a:moveTo>
                    <a:lnTo>
                      <a:pt x="1" y="4019"/>
                    </a:lnTo>
                    <a:lnTo>
                      <a:pt x="1" y="5044"/>
                    </a:lnTo>
                    <a:lnTo>
                      <a:pt x="6954" y="1025"/>
                    </a:lnTo>
                    <a:lnTo>
                      <a:pt x="69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0"/>
              <p:cNvSpPr/>
              <p:nvPr/>
            </p:nvSpPr>
            <p:spPr>
              <a:xfrm>
                <a:off x="5433650" y="3565825"/>
                <a:ext cx="174350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5045" extrusionOk="0">
                    <a:moveTo>
                      <a:pt x="6974" y="1"/>
                    </a:moveTo>
                    <a:lnTo>
                      <a:pt x="1" y="4020"/>
                    </a:lnTo>
                    <a:lnTo>
                      <a:pt x="1" y="5045"/>
                    </a:lnTo>
                    <a:lnTo>
                      <a:pt x="6974" y="1026"/>
                    </a:lnTo>
                    <a:lnTo>
                      <a:pt x="69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5434150" y="3495000"/>
                <a:ext cx="173850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5045" extrusionOk="0">
                    <a:moveTo>
                      <a:pt x="6954" y="0"/>
                    </a:moveTo>
                    <a:lnTo>
                      <a:pt x="1" y="4040"/>
                    </a:lnTo>
                    <a:lnTo>
                      <a:pt x="1" y="5044"/>
                    </a:lnTo>
                    <a:lnTo>
                      <a:pt x="6954" y="1025"/>
                    </a:lnTo>
                    <a:lnTo>
                      <a:pt x="695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5434150" y="3424675"/>
                <a:ext cx="174350" cy="125600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5024" extrusionOk="0">
                    <a:moveTo>
                      <a:pt x="6974" y="0"/>
                    </a:moveTo>
                    <a:lnTo>
                      <a:pt x="1" y="4019"/>
                    </a:lnTo>
                    <a:lnTo>
                      <a:pt x="1" y="5024"/>
                    </a:lnTo>
                    <a:lnTo>
                      <a:pt x="6974" y="1005"/>
                    </a:lnTo>
                    <a:lnTo>
                      <a:pt x="69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5434150" y="3353825"/>
                <a:ext cx="174350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5045" extrusionOk="0">
                    <a:moveTo>
                      <a:pt x="6974" y="1"/>
                    </a:moveTo>
                    <a:lnTo>
                      <a:pt x="1" y="4020"/>
                    </a:lnTo>
                    <a:lnTo>
                      <a:pt x="1" y="5045"/>
                    </a:lnTo>
                    <a:lnTo>
                      <a:pt x="6974" y="1026"/>
                    </a:lnTo>
                    <a:lnTo>
                      <a:pt x="69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0"/>
              <p:cNvSpPr/>
              <p:nvPr/>
            </p:nvSpPr>
            <p:spPr>
              <a:xfrm>
                <a:off x="5434675" y="3283500"/>
                <a:ext cx="174325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5045" extrusionOk="0">
                    <a:moveTo>
                      <a:pt x="6973" y="0"/>
                    </a:moveTo>
                    <a:lnTo>
                      <a:pt x="0" y="4019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0"/>
              <p:cNvSpPr/>
              <p:nvPr/>
            </p:nvSpPr>
            <p:spPr>
              <a:xfrm>
                <a:off x="5435175" y="3001175"/>
                <a:ext cx="17435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5044" extrusionOk="0">
                    <a:moveTo>
                      <a:pt x="6973" y="0"/>
                    </a:moveTo>
                    <a:lnTo>
                      <a:pt x="0" y="4019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0"/>
              <p:cNvSpPr/>
              <p:nvPr/>
            </p:nvSpPr>
            <p:spPr>
              <a:xfrm>
                <a:off x="5435675" y="2930325"/>
                <a:ext cx="174350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5045" extrusionOk="0">
                    <a:moveTo>
                      <a:pt x="6973" y="1"/>
                    </a:moveTo>
                    <a:lnTo>
                      <a:pt x="0" y="4040"/>
                    </a:lnTo>
                    <a:lnTo>
                      <a:pt x="0" y="5045"/>
                    </a:lnTo>
                    <a:lnTo>
                      <a:pt x="6973" y="1026"/>
                    </a:lnTo>
                    <a:lnTo>
                      <a:pt x="69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0"/>
              <p:cNvSpPr/>
              <p:nvPr/>
            </p:nvSpPr>
            <p:spPr>
              <a:xfrm>
                <a:off x="5436175" y="2718825"/>
                <a:ext cx="174350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5045" extrusionOk="0">
                    <a:moveTo>
                      <a:pt x="6973" y="1"/>
                    </a:moveTo>
                    <a:lnTo>
                      <a:pt x="0" y="4020"/>
                    </a:lnTo>
                    <a:lnTo>
                      <a:pt x="0" y="5045"/>
                    </a:lnTo>
                    <a:lnTo>
                      <a:pt x="6973" y="1026"/>
                    </a:lnTo>
                    <a:lnTo>
                      <a:pt x="69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5436175" y="2648000"/>
                <a:ext cx="174350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5045" extrusionOk="0">
                    <a:moveTo>
                      <a:pt x="6973" y="0"/>
                    </a:moveTo>
                    <a:lnTo>
                      <a:pt x="0" y="4040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5436675" y="2577675"/>
                <a:ext cx="17435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5044" extrusionOk="0">
                    <a:moveTo>
                      <a:pt x="6973" y="0"/>
                    </a:moveTo>
                    <a:lnTo>
                      <a:pt x="0" y="4019"/>
                    </a:lnTo>
                    <a:lnTo>
                      <a:pt x="0" y="5044"/>
                    </a:lnTo>
                    <a:lnTo>
                      <a:pt x="6973" y="1025"/>
                    </a:lnTo>
                    <a:lnTo>
                      <a:pt x="6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4957900" y="3439225"/>
                <a:ext cx="96000" cy="142700"/>
              </a:xfrm>
              <a:custGeom>
                <a:avLst/>
                <a:gdLst/>
                <a:ahLst/>
                <a:cxnLst/>
                <a:rect l="l" t="t" r="r" b="b"/>
                <a:pathLst>
                  <a:path w="3840" h="5708" extrusionOk="0">
                    <a:moveTo>
                      <a:pt x="3839" y="1"/>
                    </a:moveTo>
                    <a:lnTo>
                      <a:pt x="1" y="2231"/>
                    </a:lnTo>
                    <a:lnTo>
                      <a:pt x="1" y="5708"/>
                    </a:lnTo>
                    <a:lnTo>
                      <a:pt x="3839" y="3477"/>
                    </a:lnTo>
                    <a:lnTo>
                      <a:pt x="38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5076475" y="3373425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3838" y="0"/>
                    </a:moveTo>
                    <a:lnTo>
                      <a:pt x="0" y="2211"/>
                    </a:lnTo>
                    <a:lnTo>
                      <a:pt x="0" y="5687"/>
                    </a:lnTo>
                    <a:lnTo>
                      <a:pt x="3838" y="3477"/>
                    </a:lnTo>
                    <a:lnTo>
                      <a:pt x="38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3975775" y="3581900"/>
                <a:ext cx="622975" cy="620975"/>
              </a:xfrm>
              <a:custGeom>
                <a:avLst/>
                <a:gdLst/>
                <a:ahLst/>
                <a:cxnLst/>
                <a:rect l="l" t="t" r="r" b="b"/>
                <a:pathLst>
                  <a:path w="24919" h="24839" extrusionOk="0">
                    <a:moveTo>
                      <a:pt x="24918" y="1"/>
                    </a:moveTo>
                    <a:lnTo>
                      <a:pt x="20" y="14469"/>
                    </a:lnTo>
                    <a:lnTo>
                      <a:pt x="0" y="24838"/>
                    </a:lnTo>
                    <a:lnTo>
                      <a:pt x="24878" y="10390"/>
                    </a:lnTo>
                    <a:lnTo>
                      <a:pt x="24918" y="1"/>
                    </a:lnTo>
                    <a:close/>
                  </a:path>
                </a:pathLst>
              </a:custGeom>
              <a:solidFill>
                <a:srgbClr val="A8C6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3349300" y="3581900"/>
                <a:ext cx="627000" cy="620975"/>
              </a:xfrm>
              <a:custGeom>
                <a:avLst/>
                <a:gdLst/>
                <a:ahLst/>
                <a:cxnLst/>
                <a:rect l="l" t="t" r="r" b="b"/>
                <a:pathLst>
                  <a:path w="25080" h="24839" extrusionOk="0">
                    <a:moveTo>
                      <a:pt x="41" y="1"/>
                    </a:moveTo>
                    <a:lnTo>
                      <a:pt x="1" y="10390"/>
                    </a:lnTo>
                    <a:lnTo>
                      <a:pt x="25059" y="24838"/>
                    </a:lnTo>
                    <a:lnTo>
                      <a:pt x="25079" y="14469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87A2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3350325" y="3220200"/>
                <a:ext cx="1248425" cy="723450"/>
              </a:xfrm>
              <a:custGeom>
                <a:avLst/>
                <a:gdLst/>
                <a:ahLst/>
                <a:cxnLst/>
                <a:rect l="l" t="t" r="r" b="b"/>
                <a:pathLst>
                  <a:path w="49937" h="28938" extrusionOk="0">
                    <a:moveTo>
                      <a:pt x="24878" y="1"/>
                    </a:moveTo>
                    <a:lnTo>
                      <a:pt x="0" y="14469"/>
                    </a:lnTo>
                    <a:lnTo>
                      <a:pt x="25038" y="28937"/>
                    </a:lnTo>
                    <a:lnTo>
                      <a:pt x="49936" y="14469"/>
                    </a:lnTo>
                    <a:lnTo>
                      <a:pt x="248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3959200" y="3339775"/>
                <a:ext cx="132150" cy="132150"/>
              </a:xfrm>
              <a:custGeom>
                <a:avLst/>
                <a:gdLst/>
                <a:ahLst/>
                <a:cxnLst/>
                <a:rect l="l" t="t" r="r" b="b"/>
                <a:pathLst>
                  <a:path w="5286" h="5286" extrusionOk="0">
                    <a:moveTo>
                      <a:pt x="5285" y="0"/>
                    </a:moveTo>
                    <a:lnTo>
                      <a:pt x="0" y="3075"/>
                    </a:lnTo>
                    <a:lnTo>
                      <a:pt x="0" y="5285"/>
                    </a:lnTo>
                    <a:lnTo>
                      <a:pt x="5285" y="2211"/>
                    </a:lnTo>
                    <a:lnTo>
                      <a:pt x="5285" y="0"/>
                    </a:lnTo>
                    <a:close/>
                  </a:path>
                </a:pathLst>
              </a:custGeom>
              <a:solidFill>
                <a:srgbClr val="A8C6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0"/>
              <p:cNvSpPr/>
              <p:nvPr/>
            </p:nvSpPr>
            <p:spPr>
              <a:xfrm>
                <a:off x="3826075" y="3339775"/>
                <a:ext cx="133150" cy="132150"/>
              </a:xfrm>
              <a:custGeom>
                <a:avLst/>
                <a:gdLst/>
                <a:ahLst/>
                <a:cxnLst/>
                <a:rect l="l" t="t" r="r" b="b"/>
                <a:pathLst>
                  <a:path w="5326" h="5286" extrusionOk="0">
                    <a:moveTo>
                      <a:pt x="20" y="0"/>
                    </a:moveTo>
                    <a:lnTo>
                      <a:pt x="0" y="2211"/>
                    </a:lnTo>
                    <a:lnTo>
                      <a:pt x="5325" y="5285"/>
                    </a:lnTo>
                    <a:lnTo>
                      <a:pt x="5325" y="307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87A2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0"/>
              <p:cNvSpPr/>
              <p:nvPr/>
            </p:nvSpPr>
            <p:spPr>
              <a:xfrm>
                <a:off x="3826575" y="3262900"/>
                <a:ext cx="264775" cy="153750"/>
              </a:xfrm>
              <a:custGeom>
                <a:avLst/>
                <a:gdLst/>
                <a:ahLst/>
                <a:cxnLst/>
                <a:rect l="l" t="t" r="r" b="b"/>
                <a:pathLst>
                  <a:path w="10591" h="6150" extrusionOk="0">
                    <a:moveTo>
                      <a:pt x="5285" y="1"/>
                    </a:moveTo>
                    <a:lnTo>
                      <a:pt x="0" y="3075"/>
                    </a:lnTo>
                    <a:lnTo>
                      <a:pt x="5305" y="6150"/>
                    </a:lnTo>
                    <a:lnTo>
                      <a:pt x="10590" y="3075"/>
                    </a:lnTo>
                    <a:lnTo>
                      <a:pt x="52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0"/>
              <p:cNvSpPr/>
              <p:nvPr/>
            </p:nvSpPr>
            <p:spPr>
              <a:xfrm>
                <a:off x="4124975" y="3444250"/>
                <a:ext cx="132150" cy="131650"/>
              </a:xfrm>
              <a:custGeom>
                <a:avLst/>
                <a:gdLst/>
                <a:ahLst/>
                <a:cxnLst/>
                <a:rect l="l" t="t" r="r" b="b"/>
                <a:pathLst>
                  <a:path w="5286" h="5266" extrusionOk="0">
                    <a:moveTo>
                      <a:pt x="5286" y="1"/>
                    </a:moveTo>
                    <a:lnTo>
                      <a:pt x="1" y="3055"/>
                    </a:lnTo>
                    <a:lnTo>
                      <a:pt x="1" y="5266"/>
                    </a:lnTo>
                    <a:lnTo>
                      <a:pt x="5286" y="2191"/>
                    </a:lnTo>
                    <a:lnTo>
                      <a:pt x="5286" y="1"/>
                    </a:lnTo>
                    <a:close/>
                  </a:path>
                </a:pathLst>
              </a:custGeom>
              <a:solidFill>
                <a:srgbClr val="A8C6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0"/>
              <p:cNvSpPr/>
              <p:nvPr/>
            </p:nvSpPr>
            <p:spPr>
              <a:xfrm>
                <a:off x="3991850" y="3444250"/>
                <a:ext cx="133150" cy="131650"/>
              </a:xfrm>
              <a:custGeom>
                <a:avLst/>
                <a:gdLst/>
                <a:ahLst/>
                <a:cxnLst/>
                <a:rect l="l" t="t" r="r" b="b"/>
                <a:pathLst>
                  <a:path w="5326" h="5266" extrusionOk="0">
                    <a:moveTo>
                      <a:pt x="0" y="1"/>
                    </a:moveTo>
                    <a:lnTo>
                      <a:pt x="0" y="2191"/>
                    </a:lnTo>
                    <a:lnTo>
                      <a:pt x="5326" y="5266"/>
                    </a:lnTo>
                    <a:lnTo>
                      <a:pt x="5326" y="305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A2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0"/>
              <p:cNvSpPr/>
              <p:nvPr/>
            </p:nvSpPr>
            <p:spPr>
              <a:xfrm>
                <a:off x="3991850" y="3367400"/>
                <a:ext cx="265275" cy="153250"/>
              </a:xfrm>
              <a:custGeom>
                <a:avLst/>
                <a:gdLst/>
                <a:ahLst/>
                <a:cxnLst/>
                <a:rect l="l" t="t" r="r" b="b"/>
                <a:pathLst>
                  <a:path w="10611" h="6130" extrusionOk="0">
                    <a:moveTo>
                      <a:pt x="5285" y="0"/>
                    </a:moveTo>
                    <a:lnTo>
                      <a:pt x="0" y="3075"/>
                    </a:lnTo>
                    <a:lnTo>
                      <a:pt x="5326" y="6129"/>
                    </a:lnTo>
                    <a:lnTo>
                      <a:pt x="10611" y="3075"/>
                    </a:lnTo>
                    <a:lnTo>
                      <a:pt x="52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0"/>
              <p:cNvSpPr/>
              <p:nvPr/>
            </p:nvSpPr>
            <p:spPr>
              <a:xfrm>
                <a:off x="4290750" y="3548250"/>
                <a:ext cx="132150" cy="132150"/>
              </a:xfrm>
              <a:custGeom>
                <a:avLst/>
                <a:gdLst/>
                <a:ahLst/>
                <a:cxnLst/>
                <a:rect l="l" t="t" r="r" b="b"/>
                <a:pathLst>
                  <a:path w="5286" h="5286" extrusionOk="0">
                    <a:moveTo>
                      <a:pt x="5286" y="0"/>
                    </a:moveTo>
                    <a:lnTo>
                      <a:pt x="1" y="3075"/>
                    </a:lnTo>
                    <a:lnTo>
                      <a:pt x="1" y="5285"/>
                    </a:lnTo>
                    <a:lnTo>
                      <a:pt x="5266" y="2211"/>
                    </a:lnTo>
                    <a:lnTo>
                      <a:pt x="5286" y="0"/>
                    </a:lnTo>
                    <a:close/>
                  </a:path>
                </a:pathLst>
              </a:custGeom>
              <a:solidFill>
                <a:srgbClr val="A8C6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4157625" y="3548250"/>
                <a:ext cx="133150" cy="132150"/>
              </a:xfrm>
              <a:custGeom>
                <a:avLst/>
                <a:gdLst/>
                <a:ahLst/>
                <a:cxnLst/>
                <a:rect l="l" t="t" r="r" b="b"/>
                <a:pathLst>
                  <a:path w="5326" h="5286" extrusionOk="0">
                    <a:moveTo>
                      <a:pt x="1" y="0"/>
                    </a:moveTo>
                    <a:lnTo>
                      <a:pt x="1" y="2211"/>
                    </a:lnTo>
                    <a:lnTo>
                      <a:pt x="5326" y="5285"/>
                    </a:lnTo>
                    <a:lnTo>
                      <a:pt x="5326" y="30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7A2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157625" y="3471900"/>
                <a:ext cx="265275" cy="153225"/>
              </a:xfrm>
              <a:custGeom>
                <a:avLst/>
                <a:gdLst/>
                <a:ahLst/>
                <a:cxnLst/>
                <a:rect l="l" t="t" r="r" b="b"/>
                <a:pathLst>
                  <a:path w="10611" h="6129" extrusionOk="0">
                    <a:moveTo>
                      <a:pt x="5286" y="0"/>
                    </a:moveTo>
                    <a:lnTo>
                      <a:pt x="1" y="3054"/>
                    </a:lnTo>
                    <a:lnTo>
                      <a:pt x="5326" y="6129"/>
                    </a:lnTo>
                    <a:lnTo>
                      <a:pt x="10611" y="3054"/>
                    </a:lnTo>
                    <a:lnTo>
                      <a:pt x="5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3583925" y="3286000"/>
                <a:ext cx="27650" cy="3650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4600" extrusionOk="0">
                    <a:moveTo>
                      <a:pt x="1106" y="1"/>
                    </a:moveTo>
                    <a:lnTo>
                      <a:pt x="1106" y="2"/>
                    </a:lnTo>
                    <a:lnTo>
                      <a:pt x="1106" y="2"/>
                    </a:lnTo>
                    <a:cubicBezTo>
                      <a:pt x="1106" y="2"/>
                      <a:pt x="1106" y="1"/>
                      <a:pt x="1106" y="1"/>
                    </a:cubicBezTo>
                    <a:close/>
                    <a:moveTo>
                      <a:pt x="40" y="1"/>
                    </a:moveTo>
                    <a:lnTo>
                      <a:pt x="0" y="14288"/>
                    </a:lnTo>
                    <a:cubicBezTo>
                      <a:pt x="20" y="14389"/>
                      <a:pt x="81" y="14469"/>
                      <a:pt x="161" y="14509"/>
                    </a:cubicBezTo>
                    <a:cubicBezTo>
                      <a:pt x="282" y="14570"/>
                      <a:pt x="412" y="14600"/>
                      <a:pt x="543" y="14600"/>
                    </a:cubicBezTo>
                    <a:cubicBezTo>
                      <a:pt x="673" y="14600"/>
                      <a:pt x="804" y="14570"/>
                      <a:pt x="925" y="14509"/>
                    </a:cubicBezTo>
                    <a:cubicBezTo>
                      <a:pt x="1005" y="14469"/>
                      <a:pt x="1065" y="14369"/>
                      <a:pt x="1065" y="14288"/>
                    </a:cubicBezTo>
                    <a:lnTo>
                      <a:pt x="1106" y="2"/>
                    </a:lnTo>
                    <a:lnTo>
                      <a:pt x="1106" y="2"/>
                    </a:lnTo>
                    <a:cubicBezTo>
                      <a:pt x="1105" y="102"/>
                      <a:pt x="1045" y="182"/>
                      <a:pt x="965" y="222"/>
                    </a:cubicBezTo>
                    <a:cubicBezTo>
                      <a:pt x="844" y="282"/>
                      <a:pt x="714" y="312"/>
                      <a:pt x="583" y="312"/>
                    </a:cubicBezTo>
                    <a:cubicBezTo>
                      <a:pt x="452" y="312"/>
                      <a:pt x="322" y="282"/>
                      <a:pt x="201" y="222"/>
                    </a:cubicBezTo>
                    <a:cubicBezTo>
                      <a:pt x="121" y="182"/>
                      <a:pt x="61" y="101"/>
                      <a:pt x="40" y="1"/>
                    </a:cubicBezTo>
                    <a:close/>
                  </a:path>
                </a:pathLst>
              </a:custGeom>
              <a:solidFill>
                <a:srgbClr val="87A2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3583925" y="3278275"/>
                <a:ext cx="2915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622" extrusionOk="0">
                    <a:moveTo>
                      <a:pt x="595" y="1"/>
                    </a:moveTo>
                    <a:cubicBezTo>
                      <a:pt x="462" y="1"/>
                      <a:pt x="326" y="36"/>
                      <a:pt x="201" y="109"/>
                    </a:cubicBezTo>
                    <a:cubicBezTo>
                      <a:pt x="0" y="169"/>
                      <a:pt x="0" y="471"/>
                      <a:pt x="201" y="531"/>
                    </a:cubicBezTo>
                    <a:cubicBezTo>
                      <a:pt x="322" y="591"/>
                      <a:pt x="452" y="621"/>
                      <a:pt x="581" y="621"/>
                    </a:cubicBezTo>
                    <a:cubicBezTo>
                      <a:pt x="709" y="621"/>
                      <a:pt x="834" y="591"/>
                      <a:pt x="945" y="531"/>
                    </a:cubicBezTo>
                    <a:cubicBezTo>
                      <a:pt x="1166" y="471"/>
                      <a:pt x="1166" y="169"/>
                      <a:pt x="945" y="89"/>
                    </a:cubicBezTo>
                    <a:cubicBezTo>
                      <a:pt x="838" y="31"/>
                      <a:pt x="718" y="1"/>
                      <a:pt x="5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3647725" y="3325200"/>
                <a:ext cx="27650" cy="3645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4580" extrusionOk="0">
                    <a:moveTo>
                      <a:pt x="41" y="0"/>
                    </a:moveTo>
                    <a:lnTo>
                      <a:pt x="0" y="14268"/>
                    </a:lnTo>
                    <a:cubicBezTo>
                      <a:pt x="0" y="14368"/>
                      <a:pt x="61" y="14449"/>
                      <a:pt x="161" y="14489"/>
                    </a:cubicBezTo>
                    <a:cubicBezTo>
                      <a:pt x="272" y="14549"/>
                      <a:pt x="397" y="14579"/>
                      <a:pt x="525" y="14579"/>
                    </a:cubicBezTo>
                    <a:cubicBezTo>
                      <a:pt x="653" y="14579"/>
                      <a:pt x="784" y="14549"/>
                      <a:pt x="905" y="14489"/>
                    </a:cubicBezTo>
                    <a:cubicBezTo>
                      <a:pt x="985" y="14449"/>
                      <a:pt x="1045" y="14368"/>
                      <a:pt x="1065" y="14268"/>
                    </a:cubicBezTo>
                    <a:lnTo>
                      <a:pt x="1106" y="0"/>
                    </a:lnTo>
                    <a:lnTo>
                      <a:pt x="1106" y="0"/>
                    </a:lnTo>
                    <a:cubicBezTo>
                      <a:pt x="1085" y="81"/>
                      <a:pt x="1025" y="181"/>
                      <a:pt x="945" y="221"/>
                    </a:cubicBezTo>
                    <a:cubicBezTo>
                      <a:pt x="824" y="282"/>
                      <a:pt x="694" y="312"/>
                      <a:pt x="566" y="312"/>
                    </a:cubicBezTo>
                    <a:cubicBezTo>
                      <a:pt x="437" y="312"/>
                      <a:pt x="312" y="282"/>
                      <a:pt x="201" y="221"/>
                    </a:cubicBezTo>
                    <a:cubicBezTo>
                      <a:pt x="101" y="181"/>
                      <a:pt x="41" y="81"/>
                      <a:pt x="41" y="0"/>
                    </a:cubicBezTo>
                    <a:close/>
                  </a:path>
                </a:pathLst>
              </a:custGeom>
              <a:solidFill>
                <a:srgbClr val="87A2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3647225" y="3317400"/>
                <a:ext cx="291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604" extrusionOk="0">
                    <a:moveTo>
                      <a:pt x="583" y="1"/>
                    </a:moveTo>
                    <a:cubicBezTo>
                      <a:pt x="452" y="1"/>
                      <a:pt x="322" y="31"/>
                      <a:pt x="201" y="91"/>
                    </a:cubicBezTo>
                    <a:cubicBezTo>
                      <a:pt x="0" y="212"/>
                      <a:pt x="0" y="393"/>
                      <a:pt x="201" y="513"/>
                    </a:cubicBezTo>
                    <a:cubicBezTo>
                      <a:pt x="322" y="574"/>
                      <a:pt x="452" y="604"/>
                      <a:pt x="583" y="604"/>
                    </a:cubicBezTo>
                    <a:cubicBezTo>
                      <a:pt x="714" y="604"/>
                      <a:pt x="844" y="574"/>
                      <a:pt x="965" y="513"/>
                    </a:cubicBezTo>
                    <a:cubicBezTo>
                      <a:pt x="1166" y="453"/>
                      <a:pt x="1166" y="152"/>
                      <a:pt x="965" y="91"/>
                    </a:cubicBezTo>
                    <a:cubicBezTo>
                      <a:pt x="844" y="31"/>
                      <a:pt x="714" y="1"/>
                      <a:pt x="5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0"/>
              <p:cNvSpPr/>
              <p:nvPr/>
            </p:nvSpPr>
            <p:spPr>
              <a:xfrm>
                <a:off x="4010425" y="3987325"/>
                <a:ext cx="829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98" extrusionOk="0">
                    <a:moveTo>
                      <a:pt x="3317" y="0"/>
                    </a:moveTo>
                    <a:lnTo>
                      <a:pt x="1" y="1930"/>
                    </a:lnTo>
                    <a:lnTo>
                      <a:pt x="1" y="3597"/>
                    </a:lnTo>
                    <a:lnTo>
                      <a:pt x="3317" y="1668"/>
                    </a:lnTo>
                    <a:lnTo>
                      <a:pt x="3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0"/>
              <p:cNvSpPr/>
              <p:nvPr/>
            </p:nvSpPr>
            <p:spPr>
              <a:xfrm>
                <a:off x="4010425" y="3919500"/>
                <a:ext cx="829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98" extrusionOk="0">
                    <a:moveTo>
                      <a:pt x="3317" y="1"/>
                    </a:moveTo>
                    <a:lnTo>
                      <a:pt x="1" y="1930"/>
                    </a:lnTo>
                    <a:lnTo>
                      <a:pt x="1" y="3598"/>
                    </a:lnTo>
                    <a:lnTo>
                      <a:pt x="3317" y="1689"/>
                    </a:lnTo>
                    <a:lnTo>
                      <a:pt x="33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0"/>
              <p:cNvSpPr/>
              <p:nvPr/>
            </p:nvSpPr>
            <p:spPr>
              <a:xfrm>
                <a:off x="4129500" y="3986325"/>
                <a:ext cx="829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98" extrusionOk="0">
                    <a:moveTo>
                      <a:pt x="3316" y="0"/>
                    </a:moveTo>
                    <a:lnTo>
                      <a:pt x="0" y="1929"/>
                    </a:lnTo>
                    <a:lnTo>
                      <a:pt x="0" y="3597"/>
                    </a:lnTo>
                    <a:lnTo>
                      <a:pt x="3316" y="1688"/>
                    </a:lnTo>
                    <a:lnTo>
                      <a:pt x="33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0"/>
              <p:cNvSpPr/>
              <p:nvPr/>
            </p:nvSpPr>
            <p:spPr>
              <a:xfrm>
                <a:off x="4129500" y="3919000"/>
                <a:ext cx="82925" cy="894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78" extrusionOk="0">
                    <a:moveTo>
                      <a:pt x="3316" y="1"/>
                    </a:moveTo>
                    <a:lnTo>
                      <a:pt x="0" y="1910"/>
                    </a:lnTo>
                    <a:lnTo>
                      <a:pt x="0" y="3577"/>
                    </a:lnTo>
                    <a:lnTo>
                      <a:pt x="3316" y="1668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0"/>
              <p:cNvSpPr/>
              <p:nvPr/>
            </p:nvSpPr>
            <p:spPr>
              <a:xfrm>
                <a:off x="4129000" y="3851175"/>
                <a:ext cx="83425" cy="89450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578" extrusionOk="0">
                    <a:moveTo>
                      <a:pt x="3316" y="1"/>
                    </a:moveTo>
                    <a:lnTo>
                      <a:pt x="0" y="1910"/>
                    </a:lnTo>
                    <a:lnTo>
                      <a:pt x="20" y="3578"/>
                    </a:lnTo>
                    <a:lnTo>
                      <a:pt x="3336" y="1669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0"/>
              <p:cNvSpPr/>
              <p:nvPr/>
            </p:nvSpPr>
            <p:spPr>
              <a:xfrm>
                <a:off x="4248550" y="3918000"/>
                <a:ext cx="82925" cy="894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78" extrusionOk="0">
                    <a:moveTo>
                      <a:pt x="3317" y="0"/>
                    </a:moveTo>
                    <a:lnTo>
                      <a:pt x="1" y="1909"/>
                    </a:lnTo>
                    <a:lnTo>
                      <a:pt x="1" y="3577"/>
                    </a:lnTo>
                    <a:lnTo>
                      <a:pt x="3317" y="1668"/>
                    </a:lnTo>
                    <a:lnTo>
                      <a:pt x="3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0"/>
              <p:cNvSpPr/>
              <p:nvPr/>
            </p:nvSpPr>
            <p:spPr>
              <a:xfrm>
                <a:off x="4248050" y="3850175"/>
                <a:ext cx="829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98" extrusionOk="0">
                    <a:moveTo>
                      <a:pt x="3316" y="1"/>
                    </a:moveTo>
                    <a:lnTo>
                      <a:pt x="1" y="1910"/>
                    </a:lnTo>
                    <a:lnTo>
                      <a:pt x="1" y="3598"/>
                    </a:lnTo>
                    <a:lnTo>
                      <a:pt x="3316" y="1668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0"/>
              <p:cNvSpPr/>
              <p:nvPr/>
            </p:nvSpPr>
            <p:spPr>
              <a:xfrm>
                <a:off x="4248050" y="3782350"/>
                <a:ext cx="829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98" extrusionOk="0">
                    <a:moveTo>
                      <a:pt x="3316" y="1"/>
                    </a:moveTo>
                    <a:lnTo>
                      <a:pt x="1" y="1910"/>
                    </a:lnTo>
                    <a:lnTo>
                      <a:pt x="1" y="3598"/>
                    </a:lnTo>
                    <a:lnTo>
                      <a:pt x="3316" y="1689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0"/>
              <p:cNvSpPr/>
              <p:nvPr/>
            </p:nvSpPr>
            <p:spPr>
              <a:xfrm>
                <a:off x="4367125" y="3849175"/>
                <a:ext cx="834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598" extrusionOk="0">
                    <a:moveTo>
                      <a:pt x="3316" y="0"/>
                    </a:moveTo>
                    <a:lnTo>
                      <a:pt x="0" y="1909"/>
                    </a:lnTo>
                    <a:lnTo>
                      <a:pt x="20" y="3597"/>
                    </a:lnTo>
                    <a:lnTo>
                      <a:pt x="3336" y="1668"/>
                    </a:lnTo>
                    <a:lnTo>
                      <a:pt x="33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0"/>
              <p:cNvSpPr/>
              <p:nvPr/>
            </p:nvSpPr>
            <p:spPr>
              <a:xfrm>
                <a:off x="4367125" y="3781350"/>
                <a:ext cx="82900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3598" extrusionOk="0">
                    <a:moveTo>
                      <a:pt x="3316" y="1"/>
                    </a:moveTo>
                    <a:lnTo>
                      <a:pt x="0" y="1930"/>
                    </a:lnTo>
                    <a:lnTo>
                      <a:pt x="0" y="3598"/>
                    </a:lnTo>
                    <a:lnTo>
                      <a:pt x="3316" y="1688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0"/>
              <p:cNvSpPr/>
              <p:nvPr/>
            </p:nvSpPr>
            <p:spPr>
              <a:xfrm>
                <a:off x="4367125" y="3713525"/>
                <a:ext cx="82900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3598" extrusionOk="0">
                    <a:moveTo>
                      <a:pt x="3316" y="1"/>
                    </a:moveTo>
                    <a:lnTo>
                      <a:pt x="0" y="1930"/>
                    </a:lnTo>
                    <a:lnTo>
                      <a:pt x="0" y="3598"/>
                    </a:lnTo>
                    <a:lnTo>
                      <a:pt x="3316" y="1689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0"/>
              <p:cNvSpPr/>
              <p:nvPr/>
            </p:nvSpPr>
            <p:spPr>
              <a:xfrm>
                <a:off x="4486175" y="3713025"/>
                <a:ext cx="82925" cy="894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78" extrusionOk="0">
                    <a:moveTo>
                      <a:pt x="3316" y="1"/>
                    </a:moveTo>
                    <a:lnTo>
                      <a:pt x="1" y="1910"/>
                    </a:lnTo>
                    <a:lnTo>
                      <a:pt x="1" y="3578"/>
                    </a:lnTo>
                    <a:lnTo>
                      <a:pt x="3316" y="1668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rgbClr val="9899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4485675" y="3645200"/>
                <a:ext cx="829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98" extrusionOk="0">
                    <a:moveTo>
                      <a:pt x="3316" y="1"/>
                    </a:moveTo>
                    <a:lnTo>
                      <a:pt x="1" y="1910"/>
                    </a:lnTo>
                    <a:lnTo>
                      <a:pt x="1" y="3598"/>
                    </a:lnTo>
                    <a:lnTo>
                      <a:pt x="3316" y="1669"/>
                    </a:lnTo>
                    <a:lnTo>
                      <a:pt x="3316" y="1"/>
                    </a:lnTo>
                    <a:close/>
                  </a:path>
                </a:pathLst>
              </a:custGeom>
              <a:solidFill>
                <a:srgbClr val="9899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4010425" y="4055150"/>
                <a:ext cx="834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598" extrusionOk="0">
                    <a:moveTo>
                      <a:pt x="3337" y="0"/>
                    </a:moveTo>
                    <a:lnTo>
                      <a:pt x="1" y="1909"/>
                    </a:lnTo>
                    <a:lnTo>
                      <a:pt x="21" y="3597"/>
                    </a:lnTo>
                    <a:lnTo>
                      <a:pt x="3337" y="1668"/>
                    </a:lnTo>
                    <a:lnTo>
                      <a:pt x="3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4486175" y="3780350"/>
                <a:ext cx="829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98" extrusionOk="0">
                    <a:moveTo>
                      <a:pt x="3316" y="0"/>
                    </a:moveTo>
                    <a:lnTo>
                      <a:pt x="1" y="1929"/>
                    </a:lnTo>
                    <a:lnTo>
                      <a:pt x="1" y="3597"/>
                    </a:lnTo>
                    <a:lnTo>
                      <a:pt x="3316" y="1688"/>
                    </a:lnTo>
                    <a:lnTo>
                      <a:pt x="3316" y="0"/>
                    </a:lnTo>
                    <a:close/>
                  </a:path>
                </a:pathLst>
              </a:custGeom>
              <a:solidFill>
                <a:srgbClr val="9899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3380450" y="3643200"/>
                <a:ext cx="834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598" extrusionOk="0">
                    <a:moveTo>
                      <a:pt x="21" y="0"/>
                    </a:moveTo>
                    <a:lnTo>
                      <a:pt x="1" y="1688"/>
                    </a:lnTo>
                    <a:lnTo>
                      <a:pt x="3317" y="3597"/>
                    </a:lnTo>
                    <a:lnTo>
                      <a:pt x="3337" y="193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3499525" y="3712025"/>
                <a:ext cx="82900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3598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3316" y="3597"/>
                    </a:lnTo>
                    <a:lnTo>
                      <a:pt x="3316" y="19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3618575" y="3780850"/>
                <a:ext cx="82925" cy="894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78" extrusionOk="0">
                    <a:moveTo>
                      <a:pt x="1" y="0"/>
                    </a:moveTo>
                    <a:lnTo>
                      <a:pt x="1" y="1668"/>
                    </a:lnTo>
                    <a:lnTo>
                      <a:pt x="3317" y="3577"/>
                    </a:lnTo>
                    <a:lnTo>
                      <a:pt x="3317" y="19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3736650" y="3984800"/>
                <a:ext cx="83400" cy="89450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3578" extrusionOk="0">
                    <a:moveTo>
                      <a:pt x="20" y="1"/>
                    </a:moveTo>
                    <a:lnTo>
                      <a:pt x="0" y="1669"/>
                    </a:lnTo>
                    <a:lnTo>
                      <a:pt x="3336" y="3578"/>
                    </a:lnTo>
                    <a:lnTo>
                      <a:pt x="3336" y="1910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0"/>
              <p:cNvSpPr/>
              <p:nvPr/>
            </p:nvSpPr>
            <p:spPr>
              <a:xfrm>
                <a:off x="3737150" y="3917000"/>
                <a:ext cx="82900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3598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3316" y="3597"/>
                    </a:lnTo>
                    <a:lnTo>
                      <a:pt x="3316" y="19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3737150" y="3849175"/>
                <a:ext cx="83400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3598" extrusionOk="0">
                    <a:moveTo>
                      <a:pt x="0" y="0"/>
                    </a:moveTo>
                    <a:lnTo>
                      <a:pt x="0" y="1688"/>
                    </a:lnTo>
                    <a:lnTo>
                      <a:pt x="3316" y="3597"/>
                    </a:lnTo>
                    <a:lnTo>
                      <a:pt x="3336" y="19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3856200" y="3918000"/>
                <a:ext cx="82925" cy="894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78" extrusionOk="0">
                    <a:moveTo>
                      <a:pt x="1" y="0"/>
                    </a:moveTo>
                    <a:lnTo>
                      <a:pt x="1" y="1668"/>
                    </a:lnTo>
                    <a:lnTo>
                      <a:pt x="3316" y="3577"/>
                    </a:lnTo>
                    <a:lnTo>
                      <a:pt x="3316" y="19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3380450" y="3778850"/>
                <a:ext cx="829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98" extrusionOk="0">
                    <a:moveTo>
                      <a:pt x="1" y="0"/>
                    </a:moveTo>
                    <a:lnTo>
                      <a:pt x="1" y="1668"/>
                    </a:lnTo>
                    <a:lnTo>
                      <a:pt x="3317" y="3597"/>
                    </a:lnTo>
                    <a:lnTo>
                      <a:pt x="3317" y="19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3380450" y="3711025"/>
                <a:ext cx="829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98" extrusionOk="0">
                    <a:moveTo>
                      <a:pt x="1" y="0"/>
                    </a:moveTo>
                    <a:lnTo>
                      <a:pt x="1" y="1668"/>
                    </a:lnTo>
                    <a:lnTo>
                      <a:pt x="3317" y="3597"/>
                    </a:lnTo>
                    <a:lnTo>
                      <a:pt x="3317" y="19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3499025" y="3847150"/>
                <a:ext cx="82900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3598" extrusionOk="0">
                    <a:moveTo>
                      <a:pt x="0" y="1"/>
                    </a:moveTo>
                    <a:lnTo>
                      <a:pt x="0" y="1689"/>
                    </a:lnTo>
                    <a:lnTo>
                      <a:pt x="3316" y="3598"/>
                    </a:lnTo>
                    <a:lnTo>
                      <a:pt x="3316" y="19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3499525" y="3779850"/>
                <a:ext cx="82900" cy="89450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3578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3316" y="3577"/>
                    </a:lnTo>
                    <a:lnTo>
                      <a:pt x="3316" y="19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3618075" y="3915975"/>
                <a:ext cx="829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98" extrusionOk="0">
                    <a:moveTo>
                      <a:pt x="1" y="1"/>
                    </a:moveTo>
                    <a:lnTo>
                      <a:pt x="1" y="1689"/>
                    </a:lnTo>
                    <a:lnTo>
                      <a:pt x="3316" y="3598"/>
                    </a:lnTo>
                    <a:lnTo>
                      <a:pt x="3316" y="19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0"/>
              <p:cNvSpPr/>
              <p:nvPr/>
            </p:nvSpPr>
            <p:spPr>
              <a:xfrm>
                <a:off x="3618075" y="3848175"/>
                <a:ext cx="829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98" extrusionOk="0">
                    <a:moveTo>
                      <a:pt x="21" y="0"/>
                    </a:moveTo>
                    <a:lnTo>
                      <a:pt x="1" y="1688"/>
                    </a:lnTo>
                    <a:lnTo>
                      <a:pt x="3316" y="3597"/>
                    </a:lnTo>
                    <a:lnTo>
                      <a:pt x="3316" y="1909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0"/>
              <p:cNvSpPr/>
              <p:nvPr/>
            </p:nvSpPr>
            <p:spPr>
              <a:xfrm>
                <a:off x="3855700" y="3985325"/>
                <a:ext cx="834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598" extrusionOk="0">
                    <a:moveTo>
                      <a:pt x="21" y="0"/>
                    </a:moveTo>
                    <a:lnTo>
                      <a:pt x="1" y="1688"/>
                    </a:lnTo>
                    <a:lnTo>
                      <a:pt x="3316" y="3597"/>
                    </a:lnTo>
                    <a:lnTo>
                      <a:pt x="3336" y="1929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0"/>
              <p:cNvSpPr/>
              <p:nvPr/>
            </p:nvSpPr>
            <p:spPr>
              <a:xfrm>
                <a:off x="3855700" y="4053125"/>
                <a:ext cx="8292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598" extrusionOk="0">
                    <a:moveTo>
                      <a:pt x="1" y="1"/>
                    </a:moveTo>
                    <a:lnTo>
                      <a:pt x="1" y="1689"/>
                    </a:lnTo>
                    <a:lnTo>
                      <a:pt x="3316" y="3598"/>
                    </a:lnTo>
                    <a:lnTo>
                      <a:pt x="3316" y="193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0"/>
              <p:cNvSpPr/>
              <p:nvPr/>
            </p:nvSpPr>
            <p:spPr>
              <a:xfrm>
                <a:off x="4593200" y="3557300"/>
                <a:ext cx="427025" cy="607900"/>
              </a:xfrm>
              <a:custGeom>
                <a:avLst/>
                <a:gdLst/>
                <a:ahLst/>
                <a:cxnLst/>
                <a:rect l="l" t="t" r="r" b="b"/>
                <a:pathLst>
                  <a:path w="17081" h="24316" extrusionOk="0">
                    <a:moveTo>
                      <a:pt x="17081" y="0"/>
                    </a:moveTo>
                    <a:lnTo>
                      <a:pt x="40" y="9907"/>
                    </a:lnTo>
                    <a:lnTo>
                      <a:pt x="0" y="24315"/>
                    </a:lnTo>
                    <a:lnTo>
                      <a:pt x="17041" y="14408"/>
                    </a:lnTo>
                    <a:lnTo>
                      <a:pt x="17081" y="0"/>
                    </a:lnTo>
                    <a:close/>
                  </a:path>
                </a:pathLst>
              </a:custGeom>
              <a:solidFill>
                <a:srgbClr val="4D78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0"/>
              <p:cNvSpPr/>
              <p:nvPr/>
            </p:nvSpPr>
            <p:spPr>
              <a:xfrm>
                <a:off x="4435950" y="3714025"/>
                <a:ext cx="158275" cy="451175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18047" extrusionOk="0">
                    <a:moveTo>
                      <a:pt x="40" y="1"/>
                    </a:moveTo>
                    <a:lnTo>
                      <a:pt x="0" y="14429"/>
                    </a:lnTo>
                    <a:lnTo>
                      <a:pt x="6290" y="18046"/>
                    </a:lnTo>
                    <a:lnTo>
                      <a:pt x="6330" y="3638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2D47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0"/>
              <p:cNvSpPr/>
              <p:nvPr/>
            </p:nvSpPr>
            <p:spPr>
              <a:xfrm>
                <a:off x="4436950" y="3466375"/>
                <a:ext cx="583275" cy="338600"/>
              </a:xfrm>
              <a:custGeom>
                <a:avLst/>
                <a:gdLst/>
                <a:ahLst/>
                <a:cxnLst/>
                <a:rect l="l" t="t" r="r" b="b"/>
                <a:pathLst>
                  <a:path w="23331" h="13544" extrusionOk="0">
                    <a:moveTo>
                      <a:pt x="17041" y="0"/>
                    </a:moveTo>
                    <a:lnTo>
                      <a:pt x="0" y="9907"/>
                    </a:lnTo>
                    <a:lnTo>
                      <a:pt x="6290" y="13544"/>
                    </a:lnTo>
                    <a:lnTo>
                      <a:pt x="23331" y="3637"/>
                    </a:lnTo>
                    <a:lnTo>
                      <a:pt x="1704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0"/>
              <p:cNvSpPr/>
              <p:nvPr/>
            </p:nvSpPr>
            <p:spPr>
              <a:xfrm>
                <a:off x="4636900" y="3816525"/>
                <a:ext cx="26650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276" extrusionOk="0">
                    <a:moveTo>
                      <a:pt x="1065" y="0"/>
                    </a:moveTo>
                    <a:lnTo>
                      <a:pt x="0" y="603"/>
                    </a:lnTo>
                    <a:lnTo>
                      <a:pt x="0" y="3276"/>
                    </a:lnTo>
                    <a:lnTo>
                      <a:pt x="1065" y="2653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0"/>
              <p:cNvSpPr/>
              <p:nvPr/>
            </p:nvSpPr>
            <p:spPr>
              <a:xfrm>
                <a:off x="4684625" y="3788875"/>
                <a:ext cx="27150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7" extrusionOk="0">
                    <a:moveTo>
                      <a:pt x="1065" y="1"/>
                    </a:moveTo>
                    <a:lnTo>
                      <a:pt x="0" y="624"/>
                    </a:lnTo>
                    <a:lnTo>
                      <a:pt x="0" y="3276"/>
                    </a:lnTo>
                    <a:lnTo>
                      <a:pt x="1085" y="2653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0"/>
              <p:cNvSpPr/>
              <p:nvPr/>
            </p:nvSpPr>
            <p:spPr>
              <a:xfrm>
                <a:off x="4732350" y="3761250"/>
                <a:ext cx="27150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7" extrusionOk="0">
                    <a:moveTo>
                      <a:pt x="1065" y="1"/>
                    </a:moveTo>
                    <a:lnTo>
                      <a:pt x="0" y="624"/>
                    </a:lnTo>
                    <a:lnTo>
                      <a:pt x="0" y="3276"/>
                    </a:lnTo>
                    <a:lnTo>
                      <a:pt x="1085" y="2653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0"/>
              <p:cNvSpPr/>
              <p:nvPr/>
            </p:nvSpPr>
            <p:spPr>
              <a:xfrm>
                <a:off x="4780075" y="3733625"/>
                <a:ext cx="27150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6" extrusionOk="0">
                    <a:moveTo>
                      <a:pt x="1065" y="1"/>
                    </a:moveTo>
                    <a:lnTo>
                      <a:pt x="0" y="623"/>
                    </a:lnTo>
                    <a:lnTo>
                      <a:pt x="0" y="3276"/>
                    </a:lnTo>
                    <a:lnTo>
                      <a:pt x="1085" y="2653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0"/>
              <p:cNvSpPr/>
              <p:nvPr/>
            </p:nvSpPr>
            <p:spPr>
              <a:xfrm>
                <a:off x="4636900" y="3912475"/>
                <a:ext cx="26650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276" extrusionOk="0">
                    <a:moveTo>
                      <a:pt x="1065" y="0"/>
                    </a:moveTo>
                    <a:lnTo>
                      <a:pt x="0" y="623"/>
                    </a:lnTo>
                    <a:lnTo>
                      <a:pt x="0" y="3276"/>
                    </a:lnTo>
                    <a:lnTo>
                      <a:pt x="1065" y="2653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0"/>
              <p:cNvSpPr/>
              <p:nvPr/>
            </p:nvSpPr>
            <p:spPr>
              <a:xfrm>
                <a:off x="4684625" y="3884850"/>
                <a:ext cx="27150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6" extrusionOk="0">
                    <a:moveTo>
                      <a:pt x="1065" y="0"/>
                    </a:moveTo>
                    <a:lnTo>
                      <a:pt x="0" y="623"/>
                    </a:lnTo>
                    <a:lnTo>
                      <a:pt x="0" y="3276"/>
                    </a:lnTo>
                    <a:lnTo>
                      <a:pt x="1085" y="2673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0"/>
              <p:cNvSpPr/>
              <p:nvPr/>
            </p:nvSpPr>
            <p:spPr>
              <a:xfrm>
                <a:off x="4732350" y="3857200"/>
                <a:ext cx="27150" cy="824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97" extrusionOk="0">
                    <a:moveTo>
                      <a:pt x="1065" y="1"/>
                    </a:moveTo>
                    <a:lnTo>
                      <a:pt x="0" y="624"/>
                    </a:lnTo>
                    <a:lnTo>
                      <a:pt x="0" y="3296"/>
                    </a:lnTo>
                    <a:lnTo>
                      <a:pt x="1085" y="2673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0"/>
              <p:cNvSpPr/>
              <p:nvPr/>
            </p:nvSpPr>
            <p:spPr>
              <a:xfrm>
                <a:off x="4780075" y="3829575"/>
                <a:ext cx="27150" cy="824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97" extrusionOk="0">
                    <a:moveTo>
                      <a:pt x="1065" y="1"/>
                    </a:moveTo>
                    <a:lnTo>
                      <a:pt x="0" y="624"/>
                    </a:lnTo>
                    <a:lnTo>
                      <a:pt x="0" y="3296"/>
                    </a:lnTo>
                    <a:lnTo>
                      <a:pt x="1085" y="2673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0"/>
              <p:cNvSpPr/>
              <p:nvPr/>
            </p:nvSpPr>
            <p:spPr>
              <a:xfrm>
                <a:off x="4636900" y="4008425"/>
                <a:ext cx="26650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276" extrusionOk="0">
                    <a:moveTo>
                      <a:pt x="1065" y="0"/>
                    </a:moveTo>
                    <a:lnTo>
                      <a:pt x="0" y="623"/>
                    </a:lnTo>
                    <a:lnTo>
                      <a:pt x="0" y="3276"/>
                    </a:lnTo>
                    <a:lnTo>
                      <a:pt x="1065" y="2673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0"/>
              <p:cNvSpPr/>
              <p:nvPr/>
            </p:nvSpPr>
            <p:spPr>
              <a:xfrm>
                <a:off x="4684625" y="3980800"/>
                <a:ext cx="27150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96" extrusionOk="0">
                    <a:moveTo>
                      <a:pt x="1065" y="0"/>
                    </a:moveTo>
                    <a:lnTo>
                      <a:pt x="0" y="623"/>
                    </a:lnTo>
                    <a:lnTo>
                      <a:pt x="0" y="3296"/>
                    </a:lnTo>
                    <a:lnTo>
                      <a:pt x="1085" y="2673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0"/>
              <p:cNvSpPr/>
              <p:nvPr/>
            </p:nvSpPr>
            <p:spPr>
              <a:xfrm>
                <a:off x="4732350" y="3953675"/>
                <a:ext cx="27150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6" extrusionOk="0">
                    <a:moveTo>
                      <a:pt x="1065" y="0"/>
                    </a:moveTo>
                    <a:lnTo>
                      <a:pt x="0" y="603"/>
                    </a:lnTo>
                    <a:lnTo>
                      <a:pt x="0" y="3276"/>
                    </a:lnTo>
                    <a:lnTo>
                      <a:pt x="1085" y="2653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0"/>
              <p:cNvSpPr/>
              <p:nvPr/>
            </p:nvSpPr>
            <p:spPr>
              <a:xfrm>
                <a:off x="4780075" y="3926025"/>
                <a:ext cx="27150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7" extrusionOk="0">
                    <a:moveTo>
                      <a:pt x="1065" y="1"/>
                    </a:moveTo>
                    <a:lnTo>
                      <a:pt x="0" y="624"/>
                    </a:lnTo>
                    <a:lnTo>
                      <a:pt x="0" y="3276"/>
                    </a:lnTo>
                    <a:lnTo>
                      <a:pt x="1085" y="2653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0"/>
              <p:cNvSpPr/>
              <p:nvPr/>
            </p:nvSpPr>
            <p:spPr>
              <a:xfrm>
                <a:off x="4820250" y="3711025"/>
                <a:ext cx="2717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6" extrusionOk="0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6"/>
                    </a:lnTo>
                    <a:lnTo>
                      <a:pt x="1086" y="267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0"/>
              <p:cNvSpPr/>
              <p:nvPr/>
            </p:nvSpPr>
            <p:spPr>
              <a:xfrm>
                <a:off x="4867975" y="3683400"/>
                <a:ext cx="27175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96" extrusionOk="0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96"/>
                    </a:lnTo>
                    <a:lnTo>
                      <a:pt x="1086" y="267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0"/>
              <p:cNvSpPr/>
              <p:nvPr/>
            </p:nvSpPr>
            <p:spPr>
              <a:xfrm>
                <a:off x="4915700" y="3655750"/>
                <a:ext cx="27175" cy="824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97" extrusionOk="0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96"/>
                    </a:lnTo>
                    <a:lnTo>
                      <a:pt x="1086" y="267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0"/>
              <p:cNvSpPr/>
              <p:nvPr/>
            </p:nvSpPr>
            <p:spPr>
              <a:xfrm>
                <a:off x="4963425" y="3628625"/>
                <a:ext cx="27175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7" extrusionOk="0">
                    <a:moveTo>
                      <a:pt x="1086" y="1"/>
                    </a:moveTo>
                    <a:lnTo>
                      <a:pt x="1" y="604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0"/>
              <p:cNvSpPr/>
              <p:nvPr/>
            </p:nvSpPr>
            <p:spPr>
              <a:xfrm>
                <a:off x="4820250" y="3807475"/>
                <a:ext cx="2717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6" extrusionOk="0">
                    <a:moveTo>
                      <a:pt x="1086" y="0"/>
                    </a:moveTo>
                    <a:lnTo>
                      <a:pt x="1" y="60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0"/>
              <p:cNvSpPr/>
              <p:nvPr/>
            </p:nvSpPr>
            <p:spPr>
              <a:xfrm>
                <a:off x="4867975" y="3779850"/>
                <a:ext cx="2717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6" extrusionOk="0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0"/>
              <p:cNvSpPr/>
              <p:nvPr/>
            </p:nvSpPr>
            <p:spPr>
              <a:xfrm>
                <a:off x="4915700" y="3752225"/>
                <a:ext cx="2717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6" extrusionOk="0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5"/>
                    </a:lnTo>
                    <a:lnTo>
                      <a:pt x="1086" y="265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0"/>
              <p:cNvSpPr/>
              <p:nvPr/>
            </p:nvSpPr>
            <p:spPr>
              <a:xfrm>
                <a:off x="4963425" y="3724575"/>
                <a:ext cx="27175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7" extrusionOk="0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0"/>
              <p:cNvSpPr/>
              <p:nvPr/>
            </p:nvSpPr>
            <p:spPr>
              <a:xfrm>
                <a:off x="4820250" y="3903425"/>
                <a:ext cx="27175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7" extrusionOk="0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0"/>
              <p:cNvSpPr/>
              <p:nvPr/>
            </p:nvSpPr>
            <p:spPr>
              <a:xfrm>
                <a:off x="4867975" y="3875800"/>
                <a:ext cx="2717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6" extrusionOk="0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6"/>
                    </a:lnTo>
                    <a:lnTo>
                      <a:pt x="1086" y="267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0"/>
              <p:cNvSpPr/>
              <p:nvPr/>
            </p:nvSpPr>
            <p:spPr>
              <a:xfrm>
                <a:off x="4915700" y="3848175"/>
                <a:ext cx="27175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96" extrusionOk="0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96"/>
                    </a:lnTo>
                    <a:lnTo>
                      <a:pt x="1086" y="267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0"/>
              <p:cNvSpPr/>
              <p:nvPr/>
            </p:nvSpPr>
            <p:spPr>
              <a:xfrm>
                <a:off x="4963425" y="3820525"/>
                <a:ext cx="27175" cy="824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97" extrusionOk="0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96"/>
                    </a:lnTo>
                    <a:lnTo>
                      <a:pt x="1086" y="2674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rgbClr val="B42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0"/>
              <p:cNvSpPr/>
              <p:nvPr/>
            </p:nvSpPr>
            <p:spPr>
              <a:xfrm>
                <a:off x="4860950" y="3713025"/>
                <a:ext cx="42705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17082" h="24336" extrusionOk="0">
                    <a:moveTo>
                      <a:pt x="17081" y="1"/>
                    </a:moveTo>
                    <a:lnTo>
                      <a:pt x="41" y="9907"/>
                    </a:lnTo>
                    <a:lnTo>
                      <a:pt x="1" y="24336"/>
                    </a:lnTo>
                    <a:lnTo>
                      <a:pt x="1" y="24336"/>
                    </a:lnTo>
                    <a:lnTo>
                      <a:pt x="17041" y="14429"/>
                    </a:lnTo>
                    <a:lnTo>
                      <a:pt x="17081" y="1"/>
                    </a:lnTo>
                    <a:close/>
                  </a:path>
                </a:pathLst>
              </a:custGeom>
              <a:solidFill>
                <a:srgbClr val="4D78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0"/>
              <p:cNvSpPr/>
              <p:nvPr/>
            </p:nvSpPr>
            <p:spPr>
              <a:xfrm>
                <a:off x="4703700" y="3869775"/>
                <a:ext cx="158275" cy="45165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18066" extrusionOk="0">
                    <a:moveTo>
                      <a:pt x="41" y="0"/>
                    </a:moveTo>
                    <a:lnTo>
                      <a:pt x="1" y="14428"/>
                    </a:lnTo>
                    <a:lnTo>
                      <a:pt x="6291" y="18066"/>
                    </a:lnTo>
                    <a:lnTo>
                      <a:pt x="6331" y="3637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2D47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0"/>
              <p:cNvSpPr/>
              <p:nvPr/>
            </p:nvSpPr>
            <p:spPr>
              <a:xfrm>
                <a:off x="4704725" y="3622600"/>
                <a:ext cx="583275" cy="338125"/>
              </a:xfrm>
              <a:custGeom>
                <a:avLst/>
                <a:gdLst/>
                <a:ahLst/>
                <a:cxnLst/>
                <a:rect l="l" t="t" r="r" b="b"/>
                <a:pathLst>
                  <a:path w="23331" h="13525" extrusionOk="0">
                    <a:moveTo>
                      <a:pt x="17041" y="1"/>
                    </a:moveTo>
                    <a:lnTo>
                      <a:pt x="0" y="9887"/>
                    </a:lnTo>
                    <a:lnTo>
                      <a:pt x="6290" y="13524"/>
                    </a:lnTo>
                    <a:lnTo>
                      <a:pt x="23330" y="3618"/>
                    </a:lnTo>
                    <a:lnTo>
                      <a:pt x="170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0"/>
              <p:cNvSpPr/>
              <p:nvPr/>
            </p:nvSpPr>
            <p:spPr>
              <a:xfrm>
                <a:off x="4904650" y="3972250"/>
                <a:ext cx="26650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277" extrusionOk="0">
                    <a:moveTo>
                      <a:pt x="1066" y="1"/>
                    </a:moveTo>
                    <a:lnTo>
                      <a:pt x="1" y="624"/>
                    </a:lnTo>
                    <a:lnTo>
                      <a:pt x="1" y="3276"/>
                    </a:lnTo>
                    <a:lnTo>
                      <a:pt x="1066" y="2653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0"/>
              <p:cNvSpPr/>
              <p:nvPr/>
            </p:nvSpPr>
            <p:spPr>
              <a:xfrm>
                <a:off x="4952375" y="3944625"/>
                <a:ext cx="2717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6" extrusionOk="0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76"/>
                    </a:lnTo>
                    <a:lnTo>
                      <a:pt x="1086" y="265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0"/>
              <p:cNvSpPr/>
              <p:nvPr/>
            </p:nvSpPr>
            <p:spPr>
              <a:xfrm>
                <a:off x="5000100" y="3917000"/>
                <a:ext cx="2717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6" extrusionOk="0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76"/>
                    </a:lnTo>
                    <a:lnTo>
                      <a:pt x="1086" y="267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0"/>
              <p:cNvSpPr/>
              <p:nvPr/>
            </p:nvSpPr>
            <p:spPr>
              <a:xfrm>
                <a:off x="5047825" y="3889350"/>
                <a:ext cx="27175" cy="824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97" extrusionOk="0">
                    <a:moveTo>
                      <a:pt x="1066" y="1"/>
                    </a:moveTo>
                    <a:lnTo>
                      <a:pt x="1" y="624"/>
                    </a:lnTo>
                    <a:lnTo>
                      <a:pt x="1" y="3296"/>
                    </a:lnTo>
                    <a:lnTo>
                      <a:pt x="1086" y="2674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0"/>
              <p:cNvSpPr/>
              <p:nvPr/>
            </p:nvSpPr>
            <p:spPr>
              <a:xfrm>
                <a:off x="4904650" y="4068200"/>
                <a:ext cx="26650" cy="824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297" extrusionOk="0">
                    <a:moveTo>
                      <a:pt x="1066" y="1"/>
                    </a:moveTo>
                    <a:lnTo>
                      <a:pt x="1" y="624"/>
                    </a:lnTo>
                    <a:lnTo>
                      <a:pt x="1" y="3296"/>
                    </a:lnTo>
                    <a:lnTo>
                      <a:pt x="1066" y="2673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0"/>
              <p:cNvSpPr/>
              <p:nvPr/>
            </p:nvSpPr>
            <p:spPr>
              <a:xfrm>
                <a:off x="4952375" y="4040575"/>
                <a:ext cx="27175" cy="824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97" extrusionOk="0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96"/>
                    </a:lnTo>
                    <a:lnTo>
                      <a:pt x="1086" y="267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0"/>
              <p:cNvSpPr/>
              <p:nvPr/>
            </p:nvSpPr>
            <p:spPr>
              <a:xfrm>
                <a:off x="5000100" y="4012950"/>
                <a:ext cx="27175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96" extrusionOk="0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96"/>
                    </a:lnTo>
                    <a:lnTo>
                      <a:pt x="1086" y="267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0"/>
              <p:cNvSpPr/>
              <p:nvPr/>
            </p:nvSpPr>
            <p:spPr>
              <a:xfrm>
                <a:off x="5047825" y="3985825"/>
                <a:ext cx="2717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6" extrusionOk="0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76"/>
                    </a:lnTo>
                    <a:lnTo>
                      <a:pt x="1086" y="265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0"/>
              <p:cNvSpPr/>
              <p:nvPr/>
            </p:nvSpPr>
            <p:spPr>
              <a:xfrm>
                <a:off x="4904650" y="4164650"/>
                <a:ext cx="26650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3277" extrusionOk="0">
                    <a:moveTo>
                      <a:pt x="1066" y="1"/>
                    </a:moveTo>
                    <a:lnTo>
                      <a:pt x="1" y="604"/>
                    </a:lnTo>
                    <a:lnTo>
                      <a:pt x="1" y="3276"/>
                    </a:lnTo>
                    <a:lnTo>
                      <a:pt x="1066" y="2653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0"/>
              <p:cNvSpPr/>
              <p:nvPr/>
            </p:nvSpPr>
            <p:spPr>
              <a:xfrm>
                <a:off x="4952375" y="4137025"/>
                <a:ext cx="27175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7" extrusionOk="0">
                    <a:moveTo>
                      <a:pt x="1066" y="1"/>
                    </a:moveTo>
                    <a:lnTo>
                      <a:pt x="1" y="624"/>
                    </a:lnTo>
                    <a:lnTo>
                      <a:pt x="1" y="3276"/>
                    </a:lnTo>
                    <a:lnTo>
                      <a:pt x="1086" y="2653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0"/>
              <p:cNvSpPr/>
              <p:nvPr/>
            </p:nvSpPr>
            <p:spPr>
              <a:xfrm>
                <a:off x="5000100" y="4109400"/>
                <a:ext cx="2717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6" extrusionOk="0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76"/>
                    </a:lnTo>
                    <a:lnTo>
                      <a:pt x="1086" y="265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0"/>
              <p:cNvSpPr/>
              <p:nvPr/>
            </p:nvSpPr>
            <p:spPr>
              <a:xfrm>
                <a:off x="5047825" y="4081775"/>
                <a:ext cx="2717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3276" extrusionOk="0">
                    <a:moveTo>
                      <a:pt x="1066" y="0"/>
                    </a:moveTo>
                    <a:lnTo>
                      <a:pt x="1" y="623"/>
                    </a:lnTo>
                    <a:lnTo>
                      <a:pt x="1" y="3276"/>
                    </a:lnTo>
                    <a:lnTo>
                      <a:pt x="1086" y="2653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0"/>
              <p:cNvSpPr/>
              <p:nvPr/>
            </p:nvSpPr>
            <p:spPr>
              <a:xfrm>
                <a:off x="5088025" y="3867250"/>
                <a:ext cx="27150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7" extrusionOk="0">
                    <a:moveTo>
                      <a:pt x="1086" y="1"/>
                    </a:moveTo>
                    <a:lnTo>
                      <a:pt x="1" y="604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0"/>
              <p:cNvSpPr/>
              <p:nvPr/>
            </p:nvSpPr>
            <p:spPr>
              <a:xfrm>
                <a:off x="5135750" y="3839625"/>
                <a:ext cx="27150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6" extrusionOk="0">
                    <a:moveTo>
                      <a:pt x="1086" y="1"/>
                    </a:moveTo>
                    <a:lnTo>
                      <a:pt x="1" y="60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0"/>
              <p:cNvSpPr/>
              <p:nvPr/>
            </p:nvSpPr>
            <p:spPr>
              <a:xfrm>
                <a:off x="5183475" y="3812000"/>
                <a:ext cx="27150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6" extrusionOk="0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0"/>
              <p:cNvSpPr/>
              <p:nvPr/>
            </p:nvSpPr>
            <p:spPr>
              <a:xfrm>
                <a:off x="5231200" y="3784375"/>
                <a:ext cx="27150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6" extrusionOk="0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0"/>
              <p:cNvSpPr/>
              <p:nvPr/>
            </p:nvSpPr>
            <p:spPr>
              <a:xfrm>
                <a:off x="5088025" y="3963200"/>
                <a:ext cx="27150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7" extrusionOk="0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0"/>
              <p:cNvSpPr/>
              <p:nvPr/>
            </p:nvSpPr>
            <p:spPr>
              <a:xfrm>
                <a:off x="5135750" y="3935575"/>
                <a:ext cx="27150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7" extrusionOk="0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0"/>
              <p:cNvSpPr/>
              <p:nvPr/>
            </p:nvSpPr>
            <p:spPr>
              <a:xfrm>
                <a:off x="5183475" y="3907950"/>
                <a:ext cx="27150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96" extrusionOk="0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96"/>
                    </a:lnTo>
                    <a:lnTo>
                      <a:pt x="1086" y="267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0"/>
              <p:cNvSpPr/>
              <p:nvPr/>
            </p:nvSpPr>
            <p:spPr>
              <a:xfrm>
                <a:off x="5231200" y="3880325"/>
                <a:ext cx="27150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96" extrusionOk="0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96"/>
                    </a:lnTo>
                    <a:lnTo>
                      <a:pt x="1086" y="267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0"/>
              <p:cNvSpPr/>
              <p:nvPr/>
            </p:nvSpPr>
            <p:spPr>
              <a:xfrm>
                <a:off x="5088025" y="4059150"/>
                <a:ext cx="27150" cy="824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97" extrusionOk="0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97"/>
                    </a:lnTo>
                    <a:lnTo>
                      <a:pt x="1086" y="2674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0"/>
              <p:cNvSpPr/>
              <p:nvPr/>
            </p:nvSpPr>
            <p:spPr>
              <a:xfrm>
                <a:off x="5135750" y="4031525"/>
                <a:ext cx="27150" cy="824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97" extrusionOk="0">
                    <a:moveTo>
                      <a:pt x="1086" y="1"/>
                    </a:moveTo>
                    <a:lnTo>
                      <a:pt x="1" y="624"/>
                    </a:lnTo>
                    <a:lnTo>
                      <a:pt x="21" y="3296"/>
                    </a:lnTo>
                    <a:lnTo>
                      <a:pt x="1086" y="267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0"/>
              <p:cNvSpPr/>
              <p:nvPr/>
            </p:nvSpPr>
            <p:spPr>
              <a:xfrm>
                <a:off x="5183475" y="4004400"/>
                <a:ext cx="27150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7" extrusionOk="0">
                    <a:moveTo>
                      <a:pt x="1086" y="1"/>
                    </a:moveTo>
                    <a:lnTo>
                      <a:pt x="1" y="60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0"/>
              <p:cNvSpPr/>
              <p:nvPr/>
            </p:nvSpPr>
            <p:spPr>
              <a:xfrm>
                <a:off x="5231200" y="3976775"/>
                <a:ext cx="27150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3276" extrusionOk="0">
                    <a:moveTo>
                      <a:pt x="1086" y="0"/>
                    </a:moveTo>
                    <a:lnTo>
                      <a:pt x="1" y="623"/>
                    </a:lnTo>
                    <a:lnTo>
                      <a:pt x="21" y="3276"/>
                    </a:lnTo>
                    <a:lnTo>
                      <a:pt x="1086" y="2653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0"/>
              <p:cNvSpPr/>
              <p:nvPr/>
            </p:nvSpPr>
            <p:spPr>
              <a:xfrm>
                <a:off x="4957900" y="2741450"/>
                <a:ext cx="96000" cy="142175"/>
              </a:xfrm>
              <a:custGeom>
                <a:avLst/>
                <a:gdLst/>
                <a:ahLst/>
                <a:cxnLst/>
                <a:rect l="l" t="t" r="r" b="b"/>
                <a:pathLst>
                  <a:path w="3840" h="5687" extrusionOk="0">
                    <a:moveTo>
                      <a:pt x="3839" y="0"/>
                    </a:moveTo>
                    <a:lnTo>
                      <a:pt x="1" y="2211"/>
                    </a:lnTo>
                    <a:lnTo>
                      <a:pt x="1" y="5687"/>
                    </a:lnTo>
                    <a:lnTo>
                      <a:pt x="3839" y="3456"/>
                    </a:lnTo>
                    <a:lnTo>
                      <a:pt x="383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0"/>
              <p:cNvSpPr/>
              <p:nvPr/>
            </p:nvSpPr>
            <p:spPr>
              <a:xfrm>
                <a:off x="5076475" y="2675125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3838" y="1"/>
                    </a:moveTo>
                    <a:lnTo>
                      <a:pt x="0" y="2211"/>
                    </a:lnTo>
                    <a:lnTo>
                      <a:pt x="0" y="5687"/>
                    </a:lnTo>
                    <a:lnTo>
                      <a:pt x="3838" y="3477"/>
                    </a:lnTo>
                    <a:lnTo>
                      <a:pt x="38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0"/>
              <p:cNvSpPr/>
              <p:nvPr/>
            </p:nvSpPr>
            <p:spPr>
              <a:xfrm>
                <a:off x="4770525" y="2743950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1" y="1"/>
                    </a:moveTo>
                    <a:lnTo>
                      <a:pt x="1" y="3477"/>
                    </a:lnTo>
                    <a:lnTo>
                      <a:pt x="3839" y="5687"/>
                    </a:lnTo>
                    <a:lnTo>
                      <a:pt x="3839" y="22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0"/>
              <p:cNvSpPr/>
              <p:nvPr/>
            </p:nvSpPr>
            <p:spPr>
              <a:xfrm>
                <a:off x="4651975" y="2677650"/>
                <a:ext cx="95975" cy="142175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7" extrusionOk="0">
                    <a:moveTo>
                      <a:pt x="0" y="0"/>
                    </a:moveTo>
                    <a:lnTo>
                      <a:pt x="0" y="3476"/>
                    </a:lnTo>
                    <a:lnTo>
                      <a:pt x="3838" y="5687"/>
                    </a:lnTo>
                    <a:lnTo>
                      <a:pt x="3838" y="22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0"/>
              <p:cNvSpPr/>
              <p:nvPr/>
            </p:nvSpPr>
            <p:spPr>
              <a:xfrm>
                <a:off x="4770525" y="2883600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1" y="1"/>
                    </a:moveTo>
                    <a:lnTo>
                      <a:pt x="1" y="3477"/>
                    </a:lnTo>
                    <a:lnTo>
                      <a:pt x="3839" y="5688"/>
                    </a:lnTo>
                    <a:lnTo>
                      <a:pt x="3839" y="22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0"/>
              <p:cNvSpPr/>
              <p:nvPr/>
            </p:nvSpPr>
            <p:spPr>
              <a:xfrm>
                <a:off x="4651975" y="2817800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0" y="1"/>
                    </a:moveTo>
                    <a:lnTo>
                      <a:pt x="0" y="3477"/>
                    </a:lnTo>
                    <a:lnTo>
                      <a:pt x="3838" y="5687"/>
                    </a:lnTo>
                    <a:lnTo>
                      <a:pt x="3838" y="22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0"/>
              <p:cNvSpPr/>
              <p:nvPr/>
            </p:nvSpPr>
            <p:spPr>
              <a:xfrm>
                <a:off x="4770525" y="3024275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1" y="1"/>
                    </a:moveTo>
                    <a:lnTo>
                      <a:pt x="1" y="3477"/>
                    </a:lnTo>
                    <a:lnTo>
                      <a:pt x="3839" y="5687"/>
                    </a:lnTo>
                    <a:lnTo>
                      <a:pt x="3839" y="22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0"/>
              <p:cNvSpPr/>
              <p:nvPr/>
            </p:nvSpPr>
            <p:spPr>
              <a:xfrm>
                <a:off x="4651975" y="2958475"/>
                <a:ext cx="95975" cy="142175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7" extrusionOk="0">
                    <a:moveTo>
                      <a:pt x="0" y="0"/>
                    </a:moveTo>
                    <a:lnTo>
                      <a:pt x="0" y="3476"/>
                    </a:lnTo>
                    <a:lnTo>
                      <a:pt x="3838" y="5687"/>
                    </a:lnTo>
                    <a:lnTo>
                      <a:pt x="3838" y="22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0"/>
              <p:cNvSpPr/>
              <p:nvPr/>
            </p:nvSpPr>
            <p:spPr>
              <a:xfrm>
                <a:off x="4770525" y="3159425"/>
                <a:ext cx="95975" cy="142175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7" extrusionOk="0">
                    <a:moveTo>
                      <a:pt x="1" y="0"/>
                    </a:moveTo>
                    <a:lnTo>
                      <a:pt x="1" y="3476"/>
                    </a:lnTo>
                    <a:lnTo>
                      <a:pt x="3839" y="5687"/>
                    </a:lnTo>
                    <a:lnTo>
                      <a:pt x="3839" y="22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0"/>
              <p:cNvSpPr/>
              <p:nvPr/>
            </p:nvSpPr>
            <p:spPr>
              <a:xfrm>
                <a:off x="4651975" y="3093600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0" y="1"/>
                    </a:moveTo>
                    <a:lnTo>
                      <a:pt x="0" y="3477"/>
                    </a:lnTo>
                    <a:lnTo>
                      <a:pt x="3838" y="5687"/>
                    </a:lnTo>
                    <a:lnTo>
                      <a:pt x="3838" y="22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0"/>
              <p:cNvSpPr/>
              <p:nvPr/>
            </p:nvSpPr>
            <p:spPr>
              <a:xfrm>
                <a:off x="4770525" y="3298575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1" y="0"/>
                    </a:moveTo>
                    <a:lnTo>
                      <a:pt x="1" y="3477"/>
                    </a:lnTo>
                    <a:lnTo>
                      <a:pt x="3839" y="5687"/>
                    </a:lnTo>
                    <a:lnTo>
                      <a:pt x="3839" y="22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0"/>
              <p:cNvSpPr/>
              <p:nvPr/>
            </p:nvSpPr>
            <p:spPr>
              <a:xfrm>
                <a:off x="4651975" y="3232750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0" y="1"/>
                    </a:moveTo>
                    <a:lnTo>
                      <a:pt x="0" y="3477"/>
                    </a:lnTo>
                    <a:lnTo>
                      <a:pt x="3838" y="5688"/>
                    </a:lnTo>
                    <a:lnTo>
                      <a:pt x="3838" y="22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0"/>
              <p:cNvSpPr/>
              <p:nvPr/>
            </p:nvSpPr>
            <p:spPr>
              <a:xfrm>
                <a:off x="4957900" y="2877075"/>
                <a:ext cx="96000" cy="142700"/>
              </a:xfrm>
              <a:custGeom>
                <a:avLst/>
                <a:gdLst/>
                <a:ahLst/>
                <a:cxnLst/>
                <a:rect l="l" t="t" r="r" b="b"/>
                <a:pathLst>
                  <a:path w="3840" h="5708" extrusionOk="0">
                    <a:moveTo>
                      <a:pt x="3839" y="1"/>
                    </a:moveTo>
                    <a:lnTo>
                      <a:pt x="1" y="2231"/>
                    </a:lnTo>
                    <a:lnTo>
                      <a:pt x="1" y="5708"/>
                    </a:lnTo>
                    <a:lnTo>
                      <a:pt x="3839" y="3477"/>
                    </a:lnTo>
                    <a:lnTo>
                      <a:pt x="38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0"/>
              <p:cNvSpPr/>
              <p:nvPr/>
            </p:nvSpPr>
            <p:spPr>
              <a:xfrm>
                <a:off x="5076475" y="2811275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3838" y="0"/>
                    </a:moveTo>
                    <a:lnTo>
                      <a:pt x="0" y="2211"/>
                    </a:lnTo>
                    <a:lnTo>
                      <a:pt x="0" y="5687"/>
                    </a:lnTo>
                    <a:lnTo>
                      <a:pt x="3838" y="3477"/>
                    </a:lnTo>
                    <a:lnTo>
                      <a:pt x="38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0"/>
              <p:cNvSpPr/>
              <p:nvPr/>
            </p:nvSpPr>
            <p:spPr>
              <a:xfrm>
                <a:off x="4957900" y="3018750"/>
                <a:ext cx="96000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40" h="5688" extrusionOk="0">
                    <a:moveTo>
                      <a:pt x="3839" y="0"/>
                    </a:moveTo>
                    <a:lnTo>
                      <a:pt x="1" y="2211"/>
                    </a:lnTo>
                    <a:lnTo>
                      <a:pt x="1" y="5687"/>
                    </a:lnTo>
                    <a:lnTo>
                      <a:pt x="3839" y="3457"/>
                    </a:lnTo>
                    <a:lnTo>
                      <a:pt x="383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0"/>
              <p:cNvSpPr/>
              <p:nvPr/>
            </p:nvSpPr>
            <p:spPr>
              <a:xfrm>
                <a:off x="5076475" y="2952425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3838" y="1"/>
                    </a:moveTo>
                    <a:lnTo>
                      <a:pt x="0" y="2211"/>
                    </a:lnTo>
                    <a:lnTo>
                      <a:pt x="0" y="5688"/>
                    </a:lnTo>
                    <a:lnTo>
                      <a:pt x="3838" y="3477"/>
                    </a:lnTo>
                    <a:lnTo>
                      <a:pt x="38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0"/>
              <p:cNvSpPr/>
              <p:nvPr/>
            </p:nvSpPr>
            <p:spPr>
              <a:xfrm>
                <a:off x="4957900" y="3159425"/>
                <a:ext cx="96000" cy="142175"/>
              </a:xfrm>
              <a:custGeom>
                <a:avLst/>
                <a:gdLst/>
                <a:ahLst/>
                <a:cxnLst/>
                <a:rect l="l" t="t" r="r" b="b"/>
                <a:pathLst>
                  <a:path w="3840" h="5687" extrusionOk="0">
                    <a:moveTo>
                      <a:pt x="3839" y="0"/>
                    </a:moveTo>
                    <a:lnTo>
                      <a:pt x="1" y="2231"/>
                    </a:lnTo>
                    <a:lnTo>
                      <a:pt x="1" y="5687"/>
                    </a:lnTo>
                    <a:lnTo>
                      <a:pt x="3839" y="3476"/>
                    </a:lnTo>
                    <a:lnTo>
                      <a:pt x="383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0"/>
              <p:cNvSpPr/>
              <p:nvPr/>
            </p:nvSpPr>
            <p:spPr>
              <a:xfrm>
                <a:off x="5076475" y="3093600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3838" y="1"/>
                    </a:moveTo>
                    <a:lnTo>
                      <a:pt x="0" y="2211"/>
                    </a:lnTo>
                    <a:lnTo>
                      <a:pt x="0" y="5687"/>
                    </a:lnTo>
                    <a:lnTo>
                      <a:pt x="3838" y="3477"/>
                    </a:lnTo>
                    <a:lnTo>
                      <a:pt x="38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0"/>
              <p:cNvSpPr/>
              <p:nvPr/>
            </p:nvSpPr>
            <p:spPr>
              <a:xfrm>
                <a:off x="4957900" y="3301575"/>
                <a:ext cx="96000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40" h="5688" extrusionOk="0">
                    <a:moveTo>
                      <a:pt x="3839" y="1"/>
                    </a:moveTo>
                    <a:lnTo>
                      <a:pt x="1" y="2231"/>
                    </a:lnTo>
                    <a:lnTo>
                      <a:pt x="1" y="5688"/>
                    </a:lnTo>
                    <a:lnTo>
                      <a:pt x="3839" y="3477"/>
                    </a:lnTo>
                    <a:lnTo>
                      <a:pt x="38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0"/>
              <p:cNvSpPr/>
              <p:nvPr/>
            </p:nvSpPr>
            <p:spPr>
              <a:xfrm>
                <a:off x="5076475" y="3235775"/>
                <a:ext cx="959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688" extrusionOk="0">
                    <a:moveTo>
                      <a:pt x="3838" y="0"/>
                    </a:moveTo>
                    <a:lnTo>
                      <a:pt x="0" y="2211"/>
                    </a:lnTo>
                    <a:lnTo>
                      <a:pt x="0" y="5687"/>
                    </a:lnTo>
                    <a:lnTo>
                      <a:pt x="3838" y="3477"/>
                    </a:lnTo>
                    <a:lnTo>
                      <a:pt x="38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0"/>
              <p:cNvSpPr/>
              <p:nvPr/>
            </p:nvSpPr>
            <p:spPr>
              <a:xfrm>
                <a:off x="3769800" y="1933125"/>
                <a:ext cx="125625" cy="1864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7456" extrusionOk="0">
                    <a:moveTo>
                      <a:pt x="5024" y="0"/>
                    </a:moveTo>
                    <a:lnTo>
                      <a:pt x="0" y="2894"/>
                    </a:lnTo>
                    <a:lnTo>
                      <a:pt x="0" y="7456"/>
                    </a:lnTo>
                    <a:lnTo>
                      <a:pt x="5024" y="4803"/>
                    </a:ln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0"/>
              <p:cNvSpPr/>
              <p:nvPr/>
            </p:nvSpPr>
            <p:spPr>
              <a:xfrm>
                <a:off x="3568850" y="1932125"/>
                <a:ext cx="125625" cy="1864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7456" extrusionOk="0">
                    <a:moveTo>
                      <a:pt x="0" y="0"/>
                    </a:moveTo>
                    <a:lnTo>
                      <a:pt x="0" y="4803"/>
                    </a:lnTo>
                    <a:lnTo>
                      <a:pt x="5024" y="7455"/>
                    </a:lnTo>
                    <a:lnTo>
                      <a:pt x="5024" y="2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0"/>
              <p:cNvSpPr/>
              <p:nvPr/>
            </p:nvSpPr>
            <p:spPr>
              <a:xfrm>
                <a:off x="3411100" y="1844200"/>
                <a:ext cx="125625" cy="1859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7436" extrusionOk="0">
                    <a:moveTo>
                      <a:pt x="1" y="1"/>
                    </a:moveTo>
                    <a:lnTo>
                      <a:pt x="1" y="4803"/>
                    </a:lnTo>
                    <a:lnTo>
                      <a:pt x="5004" y="7436"/>
                    </a:lnTo>
                    <a:lnTo>
                      <a:pt x="5024" y="28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0"/>
              <p:cNvSpPr/>
              <p:nvPr/>
            </p:nvSpPr>
            <p:spPr>
              <a:xfrm>
                <a:off x="3568850" y="2114975"/>
                <a:ext cx="125625" cy="1864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7456" extrusionOk="0">
                    <a:moveTo>
                      <a:pt x="0" y="1"/>
                    </a:moveTo>
                    <a:lnTo>
                      <a:pt x="0" y="4824"/>
                    </a:lnTo>
                    <a:lnTo>
                      <a:pt x="5024" y="7456"/>
                    </a:lnTo>
                    <a:lnTo>
                      <a:pt x="5024" y="291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0"/>
              <p:cNvSpPr/>
              <p:nvPr/>
            </p:nvSpPr>
            <p:spPr>
              <a:xfrm>
                <a:off x="3486450" y="2253125"/>
                <a:ext cx="125625" cy="186425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7457" extrusionOk="0">
                    <a:moveTo>
                      <a:pt x="1" y="1"/>
                    </a:moveTo>
                    <a:lnTo>
                      <a:pt x="1" y="4804"/>
                    </a:lnTo>
                    <a:lnTo>
                      <a:pt x="5025" y="7456"/>
                    </a:lnTo>
                    <a:lnTo>
                      <a:pt x="5025" y="29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0"/>
              <p:cNvSpPr/>
              <p:nvPr/>
            </p:nvSpPr>
            <p:spPr>
              <a:xfrm>
                <a:off x="3411100" y="2027075"/>
                <a:ext cx="125625" cy="1864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7456" extrusionOk="0">
                    <a:moveTo>
                      <a:pt x="1" y="0"/>
                    </a:moveTo>
                    <a:lnTo>
                      <a:pt x="1" y="4803"/>
                    </a:lnTo>
                    <a:lnTo>
                      <a:pt x="5004" y="7455"/>
                    </a:lnTo>
                    <a:lnTo>
                      <a:pt x="5024" y="29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0"/>
              <p:cNvSpPr/>
              <p:nvPr/>
            </p:nvSpPr>
            <p:spPr>
              <a:xfrm>
                <a:off x="3925525" y="1844200"/>
                <a:ext cx="125625" cy="1859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7436" extrusionOk="0">
                    <a:moveTo>
                      <a:pt x="5025" y="1"/>
                    </a:moveTo>
                    <a:lnTo>
                      <a:pt x="1" y="2894"/>
                    </a:lnTo>
                    <a:lnTo>
                      <a:pt x="21" y="7436"/>
                    </a:lnTo>
                    <a:lnTo>
                      <a:pt x="5025" y="4803"/>
                    </a:lnTo>
                    <a:lnTo>
                      <a:pt x="50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0"/>
              <p:cNvSpPr/>
              <p:nvPr/>
            </p:nvSpPr>
            <p:spPr>
              <a:xfrm>
                <a:off x="3769800" y="2115975"/>
                <a:ext cx="125625" cy="186425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7457" extrusionOk="0">
                    <a:moveTo>
                      <a:pt x="5024" y="1"/>
                    </a:moveTo>
                    <a:lnTo>
                      <a:pt x="0" y="2915"/>
                    </a:lnTo>
                    <a:lnTo>
                      <a:pt x="0" y="7456"/>
                    </a:lnTo>
                    <a:lnTo>
                      <a:pt x="5024" y="4824"/>
                    </a:lnTo>
                    <a:lnTo>
                      <a:pt x="50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0"/>
              <p:cNvSpPr/>
              <p:nvPr/>
            </p:nvSpPr>
            <p:spPr>
              <a:xfrm>
                <a:off x="3925525" y="2027075"/>
                <a:ext cx="125625" cy="1864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7456" extrusionOk="0">
                    <a:moveTo>
                      <a:pt x="5025" y="0"/>
                    </a:moveTo>
                    <a:lnTo>
                      <a:pt x="1" y="2914"/>
                    </a:lnTo>
                    <a:lnTo>
                      <a:pt x="21" y="7455"/>
                    </a:lnTo>
                    <a:lnTo>
                      <a:pt x="5025" y="4803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0"/>
              <p:cNvSpPr/>
              <p:nvPr/>
            </p:nvSpPr>
            <p:spPr>
              <a:xfrm>
                <a:off x="3848675" y="2253125"/>
                <a:ext cx="125625" cy="186425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7457" extrusionOk="0">
                    <a:moveTo>
                      <a:pt x="5024" y="1"/>
                    </a:moveTo>
                    <a:lnTo>
                      <a:pt x="0" y="2915"/>
                    </a:lnTo>
                    <a:lnTo>
                      <a:pt x="20" y="7456"/>
                    </a:lnTo>
                    <a:lnTo>
                      <a:pt x="5024" y="4804"/>
                    </a:lnTo>
                    <a:lnTo>
                      <a:pt x="50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2" name="Google Shape;1462;p30"/>
            <p:cNvGrpSpPr/>
            <p:nvPr/>
          </p:nvGrpSpPr>
          <p:grpSpPr>
            <a:xfrm>
              <a:off x="5005300" y="3162850"/>
              <a:ext cx="2524250" cy="2028725"/>
              <a:chOff x="5005300" y="3162850"/>
              <a:chExt cx="2524250" cy="2028725"/>
            </a:xfrm>
          </p:grpSpPr>
          <p:sp>
            <p:nvSpPr>
              <p:cNvPr id="1463" name="Google Shape;1463;p30"/>
              <p:cNvSpPr/>
              <p:nvPr/>
            </p:nvSpPr>
            <p:spPr>
              <a:xfrm>
                <a:off x="5005300" y="3624275"/>
                <a:ext cx="2012925" cy="1567300"/>
              </a:xfrm>
              <a:custGeom>
                <a:avLst/>
                <a:gdLst/>
                <a:ahLst/>
                <a:cxnLst/>
                <a:rect l="l" t="t" r="r" b="b"/>
                <a:pathLst>
                  <a:path w="80517" h="62692" extrusionOk="0">
                    <a:moveTo>
                      <a:pt x="56963" y="0"/>
                    </a:moveTo>
                    <a:lnTo>
                      <a:pt x="52396" y="2845"/>
                    </a:lnTo>
                    <a:lnTo>
                      <a:pt x="80517" y="18948"/>
                    </a:lnTo>
                    <a:lnTo>
                      <a:pt x="0" y="62692"/>
                    </a:ln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4" name="Google Shape;1464;p30"/>
              <p:cNvSpPr/>
              <p:nvPr/>
            </p:nvSpPr>
            <p:spPr>
              <a:xfrm>
                <a:off x="7002150" y="3162850"/>
                <a:ext cx="527400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21096" h="8573" extrusionOk="0">
                    <a:moveTo>
                      <a:pt x="0" y="536"/>
                    </a:moveTo>
                    <a:lnTo>
                      <a:pt x="1071" y="0"/>
                    </a:lnTo>
                    <a:lnTo>
                      <a:pt x="15805" y="8573"/>
                    </a:lnTo>
                    <a:lnTo>
                      <a:pt x="21096" y="5291"/>
                    </a:ln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31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Location App Infographics</a:t>
            </a:r>
            <a:endParaRPr/>
          </a:p>
        </p:txBody>
      </p:sp>
      <p:sp>
        <p:nvSpPr>
          <p:cNvPr id="1470" name="Google Shape;1470;p31"/>
          <p:cNvSpPr/>
          <p:nvPr/>
        </p:nvSpPr>
        <p:spPr>
          <a:xfrm>
            <a:off x="2859885" y="1253955"/>
            <a:ext cx="289003" cy="247020"/>
          </a:xfrm>
          <a:custGeom>
            <a:avLst/>
            <a:gdLst/>
            <a:ahLst/>
            <a:cxnLst/>
            <a:rect l="l" t="t" r="r" b="b"/>
            <a:pathLst>
              <a:path w="7637" h="6528" extrusionOk="0">
                <a:moveTo>
                  <a:pt x="4361" y="1026"/>
                </a:moveTo>
                <a:cubicBezTo>
                  <a:pt x="6351" y="1026"/>
                  <a:pt x="7335" y="3417"/>
                  <a:pt x="5929" y="4824"/>
                </a:cubicBezTo>
                <a:cubicBezTo>
                  <a:pt x="5479" y="5280"/>
                  <a:pt x="4920" y="5485"/>
                  <a:pt x="4372" y="5485"/>
                </a:cubicBezTo>
                <a:cubicBezTo>
                  <a:pt x="3231" y="5485"/>
                  <a:pt x="2131" y="4600"/>
                  <a:pt x="2131" y="3256"/>
                </a:cubicBezTo>
                <a:cubicBezTo>
                  <a:pt x="2131" y="2030"/>
                  <a:pt x="3136" y="1026"/>
                  <a:pt x="4361" y="1026"/>
                </a:cubicBezTo>
                <a:close/>
                <a:moveTo>
                  <a:pt x="4361" y="1"/>
                </a:moveTo>
                <a:cubicBezTo>
                  <a:pt x="1448" y="1"/>
                  <a:pt x="1" y="3517"/>
                  <a:pt x="2050" y="5567"/>
                </a:cubicBezTo>
                <a:cubicBezTo>
                  <a:pt x="2713" y="6230"/>
                  <a:pt x="3532" y="6527"/>
                  <a:pt x="4336" y="6527"/>
                </a:cubicBezTo>
                <a:cubicBezTo>
                  <a:pt x="6018" y="6527"/>
                  <a:pt x="7637" y="5227"/>
                  <a:pt x="7637" y="3256"/>
                </a:cubicBezTo>
                <a:cubicBezTo>
                  <a:pt x="7637" y="1448"/>
                  <a:pt x="6170" y="1"/>
                  <a:pt x="436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1" name="Google Shape;1471;p31"/>
          <p:cNvGrpSpPr/>
          <p:nvPr/>
        </p:nvGrpSpPr>
        <p:grpSpPr>
          <a:xfrm>
            <a:off x="2751167" y="1125825"/>
            <a:ext cx="2949015" cy="3536778"/>
            <a:chOff x="2751167" y="1125825"/>
            <a:chExt cx="2949015" cy="3536778"/>
          </a:xfrm>
        </p:grpSpPr>
        <p:grpSp>
          <p:nvGrpSpPr>
            <p:cNvPr id="1472" name="Google Shape;1472;p31"/>
            <p:cNvGrpSpPr/>
            <p:nvPr/>
          </p:nvGrpSpPr>
          <p:grpSpPr>
            <a:xfrm>
              <a:off x="2913558" y="4268481"/>
              <a:ext cx="939065" cy="394121"/>
              <a:chOff x="3427321" y="4159738"/>
              <a:chExt cx="819428" cy="343910"/>
            </a:xfrm>
          </p:grpSpPr>
          <p:sp>
            <p:nvSpPr>
              <p:cNvPr id="1473" name="Google Shape;1473;p31"/>
              <p:cNvSpPr/>
              <p:nvPr/>
            </p:nvSpPr>
            <p:spPr>
              <a:xfrm>
                <a:off x="3427321" y="4159738"/>
                <a:ext cx="819428" cy="282795"/>
              </a:xfrm>
              <a:custGeom>
                <a:avLst/>
                <a:gdLst/>
                <a:ahLst/>
                <a:cxnLst/>
                <a:rect l="l" t="t" r="r" b="b"/>
                <a:pathLst>
                  <a:path w="24818" h="8565" extrusionOk="0">
                    <a:moveTo>
                      <a:pt x="10234" y="0"/>
                    </a:moveTo>
                    <a:cubicBezTo>
                      <a:pt x="9967" y="0"/>
                      <a:pt x="9691" y="2"/>
                      <a:pt x="9405" y="4"/>
                    </a:cubicBezTo>
                    <a:lnTo>
                      <a:pt x="8943" y="4"/>
                    </a:lnTo>
                    <a:cubicBezTo>
                      <a:pt x="5768" y="4"/>
                      <a:pt x="3597" y="748"/>
                      <a:pt x="2914" y="1411"/>
                    </a:cubicBezTo>
                    <a:lnTo>
                      <a:pt x="2733" y="1612"/>
                    </a:lnTo>
                    <a:cubicBezTo>
                      <a:pt x="1849" y="2476"/>
                      <a:pt x="21" y="4264"/>
                      <a:pt x="21" y="5530"/>
                    </a:cubicBezTo>
                    <a:lnTo>
                      <a:pt x="21" y="5932"/>
                    </a:lnTo>
                    <a:cubicBezTo>
                      <a:pt x="21" y="6856"/>
                      <a:pt x="0" y="7741"/>
                      <a:pt x="463" y="8223"/>
                    </a:cubicBezTo>
                    <a:cubicBezTo>
                      <a:pt x="664" y="8424"/>
                      <a:pt x="925" y="8524"/>
                      <a:pt x="1226" y="8524"/>
                    </a:cubicBezTo>
                    <a:cubicBezTo>
                      <a:pt x="1769" y="8484"/>
                      <a:pt x="1769" y="7660"/>
                      <a:pt x="1226" y="7620"/>
                    </a:cubicBezTo>
                    <a:cubicBezTo>
                      <a:pt x="1210" y="7625"/>
                      <a:pt x="1195" y="7628"/>
                      <a:pt x="1182" y="7628"/>
                    </a:cubicBezTo>
                    <a:cubicBezTo>
                      <a:pt x="1144" y="7628"/>
                      <a:pt x="1115" y="7609"/>
                      <a:pt x="1086" y="7580"/>
                    </a:cubicBezTo>
                    <a:cubicBezTo>
                      <a:pt x="885" y="7379"/>
                      <a:pt x="885" y="6555"/>
                      <a:pt x="885" y="5932"/>
                    </a:cubicBezTo>
                    <a:lnTo>
                      <a:pt x="885" y="5530"/>
                    </a:lnTo>
                    <a:cubicBezTo>
                      <a:pt x="885" y="4947"/>
                      <a:pt x="1709" y="3822"/>
                      <a:pt x="3336" y="2235"/>
                    </a:cubicBezTo>
                    <a:lnTo>
                      <a:pt x="3537" y="2054"/>
                    </a:lnTo>
                    <a:cubicBezTo>
                      <a:pt x="4080" y="1491"/>
                      <a:pt x="6170" y="888"/>
                      <a:pt x="8923" y="888"/>
                    </a:cubicBezTo>
                    <a:lnTo>
                      <a:pt x="9385" y="888"/>
                    </a:lnTo>
                    <a:cubicBezTo>
                      <a:pt x="9462" y="888"/>
                      <a:pt x="9539" y="888"/>
                      <a:pt x="9615" y="888"/>
                    </a:cubicBezTo>
                    <a:cubicBezTo>
                      <a:pt x="12230" y="888"/>
                      <a:pt x="13825" y="907"/>
                      <a:pt x="15172" y="2255"/>
                    </a:cubicBezTo>
                    <a:cubicBezTo>
                      <a:pt x="16559" y="3661"/>
                      <a:pt x="17684" y="3762"/>
                      <a:pt x="19593" y="3963"/>
                    </a:cubicBezTo>
                    <a:cubicBezTo>
                      <a:pt x="20015" y="4003"/>
                      <a:pt x="20517" y="4063"/>
                      <a:pt x="21040" y="4144"/>
                    </a:cubicBezTo>
                    <a:cubicBezTo>
                      <a:pt x="22969" y="4405"/>
                      <a:pt x="23913" y="5128"/>
                      <a:pt x="23913" y="6334"/>
                    </a:cubicBezTo>
                    <a:lnTo>
                      <a:pt x="23913" y="6434"/>
                    </a:lnTo>
                    <a:cubicBezTo>
                      <a:pt x="23913" y="6897"/>
                      <a:pt x="23913" y="7339"/>
                      <a:pt x="23733" y="7520"/>
                    </a:cubicBezTo>
                    <a:cubicBezTo>
                      <a:pt x="23573" y="7631"/>
                      <a:pt x="23400" y="7693"/>
                      <a:pt x="23215" y="7693"/>
                    </a:cubicBezTo>
                    <a:cubicBezTo>
                      <a:pt x="23167" y="7693"/>
                      <a:pt x="23119" y="7688"/>
                      <a:pt x="23069" y="7680"/>
                    </a:cubicBezTo>
                    <a:cubicBezTo>
                      <a:pt x="22487" y="7680"/>
                      <a:pt x="22487" y="8564"/>
                      <a:pt x="23069" y="8564"/>
                    </a:cubicBezTo>
                    <a:cubicBezTo>
                      <a:pt x="23652" y="8564"/>
                      <a:pt x="24074" y="8424"/>
                      <a:pt x="24356" y="8142"/>
                    </a:cubicBezTo>
                    <a:cubicBezTo>
                      <a:pt x="24798" y="7700"/>
                      <a:pt x="24798" y="7057"/>
                      <a:pt x="24798" y="6434"/>
                    </a:cubicBezTo>
                    <a:lnTo>
                      <a:pt x="24798" y="6334"/>
                    </a:lnTo>
                    <a:cubicBezTo>
                      <a:pt x="24818" y="4626"/>
                      <a:pt x="23612" y="3581"/>
                      <a:pt x="21201" y="3259"/>
                    </a:cubicBezTo>
                    <a:cubicBezTo>
                      <a:pt x="20698" y="3179"/>
                      <a:pt x="20236" y="3139"/>
                      <a:pt x="19834" y="3099"/>
                    </a:cubicBezTo>
                    <a:lnTo>
                      <a:pt x="19694" y="3079"/>
                    </a:lnTo>
                    <a:cubicBezTo>
                      <a:pt x="18006" y="2898"/>
                      <a:pt x="16981" y="2777"/>
                      <a:pt x="15835" y="1632"/>
                    </a:cubicBezTo>
                    <a:cubicBezTo>
                      <a:pt x="14351" y="148"/>
                      <a:pt x="12656" y="0"/>
                      <a:pt x="102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74" name="Google Shape;1474;p31"/>
              <p:cNvSpPr/>
              <p:nvPr/>
            </p:nvSpPr>
            <p:spPr>
              <a:xfrm>
                <a:off x="3958111" y="4349622"/>
                <a:ext cx="179846" cy="154027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4665" extrusionOk="0">
                    <a:moveTo>
                      <a:pt x="3115" y="884"/>
                    </a:moveTo>
                    <a:cubicBezTo>
                      <a:pt x="4401" y="884"/>
                      <a:pt x="5044" y="2432"/>
                      <a:pt x="4140" y="3336"/>
                    </a:cubicBezTo>
                    <a:cubicBezTo>
                      <a:pt x="3841" y="3628"/>
                      <a:pt x="3477" y="3759"/>
                      <a:pt x="3121" y="3759"/>
                    </a:cubicBezTo>
                    <a:cubicBezTo>
                      <a:pt x="2377" y="3759"/>
                      <a:pt x="1668" y="3188"/>
                      <a:pt x="1668" y="2331"/>
                    </a:cubicBezTo>
                    <a:cubicBezTo>
                      <a:pt x="1668" y="1527"/>
                      <a:pt x="2311" y="884"/>
                      <a:pt x="3115" y="884"/>
                    </a:cubicBezTo>
                    <a:close/>
                    <a:moveTo>
                      <a:pt x="3115" y="0"/>
                    </a:moveTo>
                    <a:cubicBezTo>
                      <a:pt x="1045" y="0"/>
                      <a:pt x="0" y="2512"/>
                      <a:pt x="1467" y="3979"/>
                    </a:cubicBezTo>
                    <a:cubicBezTo>
                      <a:pt x="1941" y="4453"/>
                      <a:pt x="2524" y="4664"/>
                      <a:pt x="3095" y="4664"/>
                    </a:cubicBezTo>
                    <a:cubicBezTo>
                      <a:pt x="4294" y="4664"/>
                      <a:pt x="5446" y="3733"/>
                      <a:pt x="5446" y="2331"/>
                    </a:cubicBezTo>
                    <a:cubicBezTo>
                      <a:pt x="5446" y="1045"/>
                      <a:pt x="4401" y="0"/>
                      <a:pt x="31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75" name="Google Shape;1475;p31"/>
              <p:cNvSpPr/>
              <p:nvPr/>
            </p:nvSpPr>
            <p:spPr>
              <a:xfrm>
                <a:off x="3489031" y="4349622"/>
                <a:ext cx="179846" cy="154027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4665" extrusionOk="0">
                    <a:moveTo>
                      <a:pt x="3115" y="884"/>
                    </a:moveTo>
                    <a:cubicBezTo>
                      <a:pt x="4401" y="884"/>
                      <a:pt x="5044" y="2432"/>
                      <a:pt x="4140" y="3336"/>
                    </a:cubicBezTo>
                    <a:cubicBezTo>
                      <a:pt x="3847" y="3628"/>
                      <a:pt x="3488" y="3759"/>
                      <a:pt x="3135" y="3759"/>
                    </a:cubicBezTo>
                    <a:cubicBezTo>
                      <a:pt x="2397" y="3759"/>
                      <a:pt x="1688" y="3188"/>
                      <a:pt x="1688" y="2331"/>
                    </a:cubicBezTo>
                    <a:cubicBezTo>
                      <a:pt x="1688" y="1527"/>
                      <a:pt x="2331" y="884"/>
                      <a:pt x="3115" y="884"/>
                    </a:cubicBezTo>
                    <a:close/>
                    <a:moveTo>
                      <a:pt x="3115" y="0"/>
                    </a:moveTo>
                    <a:cubicBezTo>
                      <a:pt x="1045" y="0"/>
                      <a:pt x="0" y="2512"/>
                      <a:pt x="1467" y="3979"/>
                    </a:cubicBezTo>
                    <a:cubicBezTo>
                      <a:pt x="1941" y="4453"/>
                      <a:pt x="2523" y="4664"/>
                      <a:pt x="3095" y="4664"/>
                    </a:cubicBezTo>
                    <a:cubicBezTo>
                      <a:pt x="4294" y="4664"/>
                      <a:pt x="5446" y="3733"/>
                      <a:pt x="5446" y="2331"/>
                    </a:cubicBezTo>
                    <a:cubicBezTo>
                      <a:pt x="5446" y="1045"/>
                      <a:pt x="4401" y="0"/>
                      <a:pt x="31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76" name="Google Shape;1476;p31"/>
              <p:cNvSpPr/>
              <p:nvPr/>
            </p:nvSpPr>
            <p:spPr>
              <a:xfrm>
                <a:off x="3694697" y="4413312"/>
                <a:ext cx="2574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7798" h="885" extrusionOk="0">
                    <a:moveTo>
                      <a:pt x="604" y="0"/>
                    </a:moveTo>
                    <a:cubicBezTo>
                      <a:pt x="1" y="0"/>
                      <a:pt x="1" y="884"/>
                      <a:pt x="604" y="884"/>
                    </a:cubicBezTo>
                    <a:lnTo>
                      <a:pt x="7215" y="884"/>
                    </a:lnTo>
                    <a:cubicBezTo>
                      <a:pt x="7798" y="884"/>
                      <a:pt x="7798" y="0"/>
                      <a:pt x="72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477" name="Google Shape;1477;p31"/>
            <p:cNvSpPr/>
            <p:nvPr/>
          </p:nvSpPr>
          <p:spPr>
            <a:xfrm>
              <a:off x="2751167" y="1125825"/>
              <a:ext cx="547543" cy="729631"/>
            </a:xfrm>
            <a:custGeom>
              <a:avLst/>
              <a:gdLst/>
              <a:ahLst/>
              <a:cxnLst/>
              <a:rect l="l" t="t" r="r" b="b"/>
              <a:pathLst>
                <a:path w="14469" h="19282" extrusionOk="0">
                  <a:moveTo>
                    <a:pt x="7234" y="1011"/>
                  </a:moveTo>
                  <a:cubicBezTo>
                    <a:pt x="8571" y="1011"/>
                    <a:pt x="9907" y="1508"/>
                    <a:pt x="10952" y="2503"/>
                  </a:cubicBezTo>
                  <a:cubicBezTo>
                    <a:pt x="13404" y="4934"/>
                    <a:pt x="13042" y="8129"/>
                    <a:pt x="12318" y="10380"/>
                  </a:cubicBezTo>
                  <a:cubicBezTo>
                    <a:pt x="11595" y="12590"/>
                    <a:pt x="8400" y="16569"/>
                    <a:pt x="7234" y="17956"/>
                  </a:cubicBezTo>
                  <a:cubicBezTo>
                    <a:pt x="6069" y="16569"/>
                    <a:pt x="2854" y="12590"/>
                    <a:pt x="2150" y="10380"/>
                  </a:cubicBezTo>
                  <a:cubicBezTo>
                    <a:pt x="1427" y="8149"/>
                    <a:pt x="1065" y="4934"/>
                    <a:pt x="3517" y="2503"/>
                  </a:cubicBezTo>
                  <a:cubicBezTo>
                    <a:pt x="4562" y="1508"/>
                    <a:pt x="5898" y="1011"/>
                    <a:pt x="7234" y="1011"/>
                  </a:cubicBezTo>
                  <a:close/>
                  <a:moveTo>
                    <a:pt x="7227" y="1"/>
                  </a:moveTo>
                  <a:cubicBezTo>
                    <a:pt x="5597" y="1"/>
                    <a:pt x="3969" y="594"/>
                    <a:pt x="2793" y="1779"/>
                  </a:cubicBezTo>
                  <a:cubicBezTo>
                    <a:pt x="563" y="3990"/>
                    <a:pt x="0" y="7084"/>
                    <a:pt x="1166" y="10681"/>
                  </a:cubicBezTo>
                  <a:cubicBezTo>
                    <a:pt x="2050" y="13414"/>
                    <a:pt x="6049" y="18177"/>
                    <a:pt x="6853" y="19101"/>
                  </a:cubicBezTo>
                  <a:cubicBezTo>
                    <a:pt x="6933" y="19201"/>
                    <a:pt x="7074" y="19282"/>
                    <a:pt x="7234" y="19282"/>
                  </a:cubicBezTo>
                  <a:cubicBezTo>
                    <a:pt x="7395" y="19282"/>
                    <a:pt x="7536" y="19201"/>
                    <a:pt x="7636" y="19081"/>
                  </a:cubicBezTo>
                  <a:cubicBezTo>
                    <a:pt x="8420" y="18157"/>
                    <a:pt x="12419" y="13414"/>
                    <a:pt x="13303" y="10681"/>
                  </a:cubicBezTo>
                  <a:cubicBezTo>
                    <a:pt x="14469" y="7084"/>
                    <a:pt x="13906" y="3990"/>
                    <a:pt x="11675" y="1779"/>
                  </a:cubicBezTo>
                  <a:cubicBezTo>
                    <a:pt x="10490" y="594"/>
                    <a:pt x="8857" y="1"/>
                    <a:pt x="7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3132115" y="1843294"/>
              <a:ext cx="2568068" cy="2779272"/>
            </a:xfrm>
            <a:custGeom>
              <a:avLst/>
              <a:gdLst/>
              <a:ahLst/>
              <a:cxnLst/>
              <a:rect l="l" t="t" r="r" b="b"/>
              <a:pathLst>
                <a:path w="67862" h="73448" fill="none" extrusionOk="0">
                  <a:moveTo>
                    <a:pt x="1" y="0"/>
                  </a:moveTo>
                  <a:lnTo>
                    <a:pt x="55624" y="0"/>
                  </a:lnTo>
                  <a:cubicBezTo>
                    <a:pt x="62375" y="0"/>
                    <a:pt x="67861" y="5466"/>
                    <a:pt x="67861" y="12238"/>
                  </a:cubicBezTo>
                  <a:cubicBezTo>
                    <a:pt x="67861" y="18990"/>
                    <a:pt x="62375" y="24476"/>
                    <a:pt x="55624" y="24476"/>
                  </a:cubicBezTo>
                  <a:lnTo>
                    <a:pt x="20076" y="24476"/>
                  </a:lnTo>
                  <a:cubicBezTo>
                    <a:pt x="13324" y="24476"/>
                    <a:pt x="7838" y="29962"/>
                    <a:pt x="7838" y="36714"/>
                  </a:cubicBezTo>
                  <a:cubicBezTo>
                    <a:pt x="7838" y="43486"/>
                    <a:pt x="13324" y="48972"/>
                    <a:pt x="20076" y="48972"/>
                  </a:cubicBezTo>
                  <a:lnTo>
                    <a:pt x="55624" y="48972"/>
                  </a:lnTo>
                  <a:cubicBezTo>
                    <a:pt x="62375" y="48972"/>
                    <a:pt x="67861" y="54437"/>
                    <a:pt x="67861" y="61209"/>
                  </a:cubicBezTo>
                  <a:cubicBezTo>
                    <a:pt x="67861" y="67961"/>
                    <a:pt x="62375" y="73447"/>
                    <a:pt x="55624" y="73447"/>
                  </a:cubicBezTo>
                  <a:lnTo>
                    <a:pt x="20076" y="73447"/>
                  </a:lnTo>
                </a:path>
              </a:pathLst>
            </a:custGeom>
            <a:noFill/>
            <a:ln w="19100" cap="flat" cmpd="sng">
              <a:solidFill>
                <a:schemeClr val="accent6"/>
              </a:solidFill>
              <a:prstDash val="dash"/>
              <a:miter lim="2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9" name="Google Shape;1479;p31"/>
          <p:cNvGrpSpPr/>
          <p:nvPr/>
        </p:nvGrpSpPr>
        <p:grpSpPr>
          <a:xfrm>
            <a:off x="5562250" y="1834092"/>
            <a:ext cx="2804450" cy="889483"/>
            <a:chOff x="5562250" y="1834092"/>
            <a:chExt cx="2804450" cy="889483"/>
          </a:xfrm>
        </p:grpSpPr>
        <p:grpSp>
          <p:nvGrpSpPr>
            <p:cNvPr id="1480" name="Google Shape;1480;p31"/>
            <p:cNvGrpSpPr/>
            <p:nvPr/>
          </p:nvGrpSpPr>
          <p:grpSpPr>
            <a:xfrm>
              <a:off x="5562250" y="2183237"/>
              <a:ext cx="267120" cy="267085"/>
              <a:chOff x="3878828" y="3615928"/>
              <a:chExt cx="352030" cy="351984"/>
            </a:xfrm>
          </p:grpSpPr>
          <p:sp>
            <p:nvSpPr>
              <p:cNvPr id="1481" name="Google Shape;1481;p31"/>
              <p:cNvSpPr/>
              <p:nvPr/>
            </p:nvSpPr>
            <p:spPr>
              <a:xfrm>
                <a:off x="3968001" y="3727097"/>
                <a:ext cx="151641" cy="129736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2837" extrusionOk="0">
                    <a:moveTo>
                      <a:pt x="1889" y="1"/>
                    </a:moveTo>
                    <a:cubicBezTo>
                      <a:pt x="623" y="1"/>
                      <a:pt x="0" y="1528"/>
                      <a:pt x="884" y="2412"/>
                    </a:cubicBezTo>
                    <a:cubicBezTo>
                      <a:pt x="1178" y="2706"/>
                      <a:pt x="1536" y="2836"/>
                      <a:pt x="1887" y="2836"/>
                    </a:cubicBezTo>
                    <a:cubicBezTo>
                      <a:pt x="2618" y="2836"/>
                      <a:pt x="3316" y="2269"/>
                      <a:pt x="3316" y="1428"/>
                    </a:cubicBezTo>
                    <a:cubicBezTo>
                      <a:pt x="3316" y="644"/>
                      <a:pt x="2673" y="1"/>
                      <a:pt x="18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1"/>
              <p:cNvSpPr/>
              <p:nvPr/>
            </p:nvSpPr>
            <p:spPr>
              <a:xfrm>
                <a:off x="3878828" y="3615928"/>
                <a:ext cx="352030" cy="351984"/>
              </a:xfrm>
              <a:custGeom>
                <a:avLst/>
                <a:gdLst/>
                <a:ahLst/>
                <a:cxnLst/>
                <a:rect l="l" t="t" r="r" b="b"/>
                <a:pathLst>
                  <a:path w="7698" h="7697" extrusionOk="0">
                    <a:moveTo>
                      <a:pt x="3825" y="1280"/>
                    </a:moveTo>
                    <a:cubicBezTo>
                      <a:pt x="5147" y="1280"/>
                      <a:pt x="6411" y="2306"/>
                      <a:pt x="6411" y="3859"/>
                    </a:cubicBezTo>
                    <a:cubicBezTo>
                      <a:pt x="6411" y="5265"/>
                      <a:pt x="5266" y="6411"/>
                      <a:pt x="3839" y="6411"/>
                    </a:cubicBezTo>
                    <a:cubicBezTo>
                      <a:pt x="1548" y="6411"/>
                      <a:pt x="423" y="3638"/>
                      <a:pt x="2030" y="2030"/>
                    </a:cubicBezTo>
                    <a:cubicBezTo>
                      <a:pt x="2555" y="1512"/>
                      <a:pt x="3197" y="1280"/>
                      <a:pt x="3825" y="1280"/>
                    </a:cubicBezTo>
                    <a:close/>
                    <a:moveTo>
                      <a:pt x="3477" y="0"/>
                    </a:moveTo>
                    <a:lnTo>
                      <a:pt x="3477" y="603"/>
                    </a:lnTo>
                    <a:cubicBezTo>
                      <a:pt x="1970" y="784"/>
                      <a:pt x="785" y="1970"/>
                      <a:pt x="604" y="3477"/>
                    </a:cubicBezTo>
                    <a:lnTo>
                      <a:pt x="1" y="3477"/>
                    </a:lnTo>
                    <a:lnTo>
                      <a:pt x="1" y="4220"/>
                    </a:lnTo>
                    <a:lnTo>
                      <a:pt x="604" y="4220"/>
                    </a:lnTo>
                    <a:cubicBezTo>
                      <a:pt x="785" y="5727"/>
                      <a:pt x="1970" y="6913"/>
                      <a:pt x="3477" y="7094"/>
                    </a:cubicBezTo>
                    <a:lnTo>
                      <a:pt x="3477" y="7697"/>
                    </a:lnTo>
                    <a:lnTo>
                      <a:pt x="4221" y="7697"/>
                    </a:lnTo>
                    <a:lnTo>
                      <a:pt x="4221" y="7094"/>
                    </a:lnTo>
                    <a:cubicBezTo>
                      <a:pt x="5728" y="6913"/>
                      <a:pt x="6914" y="5727"/>
                      <a:pt x="7094" y="4220"/>
                    </a:cubicBezTo>
                    <a:lnTo>
                      <a:pt x="7697" y="4220"/>
                    </a:lnTo>
                    <a:lnTo>
                      <a:pt x="7697" y="3477"/>
                    </a:lnTo>
                    <a:lnTo>
                      <a:pt x="7094" y="3477"/>
                    </a:lnTo>
                    <a:cubicBezTo>
                      <a:pt x="6914" y="1970"/>
                      <a:pt x="5728" y="784"/>
                      <a:pt x="4221" y="603"/>
                    </a:cubicBez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3" name="Google Shape;1483;p31"/>
            <p:cNvGrpSpPr/>
            <p:nvPr/>
          </p:nvGrpSpPr>
          <p:grpSpPr>
            <a:xfrm>
              <a:off x="6038100" y="1834092"/>
              <a:ext cx="2328600" cy="889483"/>
              <a:chOff x="6038100" y="1834092"/>
              <a:chExt cx="2328600" cy="889483"/>
            </a:xfrm>
          </p:grpSpPr>
          <p:sp>
            <p:nvSpPr>
              <p:cNvPr id="1484" name="Google Shape;1484;p31"/>
              <p:cNvSpPr txBox="1"/>
              <p:nvPr/>
            </p:nvSpPr>
            <p:spPr>
              <a:xfrm>
                <a:off x="6038100" y="2128975"/>
                <a:ext cx="2328600" cy="59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place. The planet is full of iron oxide dust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85" name="Google Shape;1485;p31"/>
              <p:cNvSpPr txBox="1"/>
              <p:nvPr/>
            </p:nvSpPr>
            <p:spPr>
              <a:xfrm>
                <a:off x="6038104" y="1834092"/>
                <a:ext cx="2108100" cy="3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486" name="Google Shape;1486;p31"/>
          <p:cNvGrpSpPr/>
          <p:nvPr/>
        </p:nvGrpSpPr>
        <p:grpSpPr>
          <a:xfrm>
            <a:off x="5562250" y="3686783"/>
            <a:ext cx="2812476" cy="889492"/>
            <a:chOff x="5562250" y="3686783"/>
            <a:chExt cx="2812476" cy="889492"/>
          </a:xfrm>
        </p:grpSpPr>
        <p:grpSp>
          <p:nvGrpSpPr>
            <p:cNvPr id="1487" name="Google Shape;1487;p31"/>
            <p:cNvGrpSpPr/>
            <p:nvPr/>
          </p:nvGrpSpPr>
          <p:grpSpPr>
            <a:xfrm>
              <a:off x="5562250" y="4035926"/>
              <a:ext cx="267120" cy="267085"/>
              <a:chOff x="3878828" y="3615928"/>
              <a:chExt cx="352030" cy="351984"/>
            </a:xfrm>
          </p:grpSpPr>
          <p:sp>
            <p:nvSpPr>
              <p:cNvPr id="1488" name="Google Shape;1488;p31"/>
              <p:cNvSpPr/>
              <p:nvPr/>
            </p:nvSpPr>
            <p:spPr>
              <a:xfrm>
                <a:off x="3968001" y="3727097"/>
                <a:ext cx="151641" cy="129736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2837" extrusionOk="0">
                    <a:moveTo>
                      <a:pt x="1889" y="1"/>
                    </a:moveTo>
                    <a:cubicBezTo>
                      <a:pt x="623" y="1"/>
                      <a:pt x="0" y="1528"/>
                      <a:pt x="884" y="2412"/>
                    </a:cubicBezTo>
                    <a:cubicBezTo>
                      <a:pt x="1178" y="2706"/>
                      <a:pt x="1536" y="2836"/>
                      <a:pt x="1887" y="2836"/>
                    </a:cubicBezTo>
                    <a:cubicBezTo>
                      <a:pt x="2618" y="2836"/>
                      <a:pt x="3316" y="2269"/>
                      <a:pt x="3316" y="1428"/>
                    </a:cubicBezTo>
                    <a:cubicBezTo>
                      <a:pt x="3316" y="644"/>
                      <a:pt x="2673" y="1"/>
                      <a:pt x="18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1"/>
              <p:cNvSpPr/>
              <p:nvPr/>
            </p:nvSpPr>
            <p:spPr>
              <a:xfrm>
                <a:off x="3878828" y="3615928"/>
                <a:ext cx="352030" cy="351984"/>
              </a:xfrm>
              <a:custGeom>
                <a:avLst/>
                <a:gdLst/>
                <a:ahLst/>
                <a:cxnLst/>
                <a:rect l="l" t="t" r="r" b="b"/>
                <a:pathLst>
                  <a:path w="7698" h="7697" extrusionOk="0">
                    <a:moveTo>
                      <a:pt x="3825" y="1280"/>
                    </a:moveTo>
                    <a:cubicBezTo>
                      <a:pt x="5147" y="1280"/>
                      <a:pt x="6411" y="2306"/>
                      <a:pt x="6411" y="3859"/>
                    </a:cubicBezTo>
                    <a:cubicBezTo>
                      <a:pt x="6411" y="5265"/>
                      <a:pt x="5266" y="6411"/>
                      <a:pt x="3839" y="6411"/>
                    </a:cubicBezTo>
                    <a:cubicBezTo>
                      <a:pt x="1548" y="6411"/>
                      <a:pt x="423" y="3638"/>
                      <a:pt x="2030" y="2030"/>
                    </a:cubicBezTo>
                    <a:cubicBezTo>
                      <a:pt x="2555" y="1512"/>
                      <a:pt x="3197" y="1280"/>
                      <a:pt x="3825" y="1280"/>
                    </a:cubicBezTo>
                    <a:close/>
                    <a:moveTo>
                      <a:pt x="3477" y="0"/>
                    </a:moveTo>
                    <a:lnTo>
                      <a:pt x="3477" y="603"/>
                    </a:lnTo>
                    <a:cubicBezTo>
                      <a:pt x="1970" y="784"/>
                      <a:pt x="785" y="1970"/>
                      <a:pt x="604" y="3477"/>
                    </a:cubicBezTo>
                    <a:lnTo>
                      <a:pt x="1" y="3477"/>
                    </a:lnTo>
                    <a:lnTo>
                      <a:pt x="1" y="4220"/>
                    </a:lnTo>
                    <a:lnTo>
                      <a:pt x="604" y="4220"/>
                    </a:lnTo>
                    <a:cubicBezTo>
                      <a:pt x="785" y="5727"/>
                      <a:pt x="1970" y="6913"/>
                      <a:pt x="3477" y="7094"/>
                    </a:cubicBezTo>
                    <a:lnTo>
                      <a:pt x="3477" y="7697"/>
                    </a:lnTo>
                    <a:lnTo>
                      <a:pt x="4221" y="7697"/>
                    </a:lnTo>
                    <a:lnTo>
                      <a:pt x="4221" y="7094"/>
                    </a:lnTo>
                    <a:cubicBezTo>
                      <a:pt x="5728" y="6913"/>
                      <a:pt x="6914" y="5727"/>
                      <a:pt x="7094" y="4220"/>
                    </a:cubicBezTo>
                    <a:lnTo>
                      <a:pt x="7697" y="4220"/>
                    </a:lnTo>
                    <a:lnTo>
                      <a:pt x="7697" y="3477"/>
                    </a:lnTo>
                    <a:lnTo>
                      <a:pt x="7094" y="3477"/>
                    </a:lnTo>
                    <a:cubicBezTo>
                      <a:pt x="6914" y="1970"/>
                      <a:pt x="5728" y="784"/>
                      <a:pt x="4221" y="603"/>
                    </a:cubicBez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0" name="Google Shape;1490;p31"/>
            <p:cNvGrpSpPr/>
            <p:nvPr/>
          </p:nvGrpSpPr>
          <p:grpSpPr>
            <a:xfrm>
              <a:off x="6046115" y="3686783"/>
              <a:ext cx="2328611" cy="889492"/>
              <a:chOff x="6046115" y="3686783"/>
              <a:chExt cx="2328611" cy="889492"/>
            </a:xfrm>
          </p:grpSpPr>
          <p:sp>
            <p:nvSpPr>
              <p:cNvPr id="1491" name="Google Shape;1491;p31"/>
              <p:cNvSpPr txBox="1"/>
              <p:nvPr/>
            </p:nvSpPr>
            <p:spPr>
              <a:xfrm>
                <a:off x="6046126" y="3981675"/>
                <a:ext cx="2328600" cy="59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 has a beautiful name and is the second planet from the Sun. It’s terribly hot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92" name="Google Shape;1492;p31"/>
              <p:cNvSpPr txBox="1"/>
              <p:nvPr/>
            </p:nvSpPr>
            <p:spPr>
              <a:xfrm>
                <a:off x="6046115" y="3686783"/>
                <a:ext cx="2108100" cy="3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493" name="Google Shape;1493;p31"/>
          <p:cNvGrpSpPr/>
          <p:nvPr/>
        </p:nvGrpSpPr>
        <p:grpSpPr>
          <a:xfrm>
            <a:off x="769126" y="2751175"/>
            <a:ext cx="2796562" cy="889475"/>
            <a:chOff x="769126" y="2751175"/>
            <a:chExt cx="2796562" cy="889475"/>
          </a:xfrm>
        </p:grpSpPr>
        <p:grpSp>
          <p:nvGrpSpPr>
            <p:cNvPr id="1494" name="Google Shape;1494;p31"/>
            <p:cNvGrpSpPr/>
            <p:nvPr/>
          </p:nvGrpSpPr>
          <p:grpSpPr>
            <a:xfrm>
              <a:off x="3298568" y="3100312"/>
              <a:ext cx="267120" cy="267085"/>
              <a:chOff x="3878828" y="3615928"/>
              <a:chExt cx="352030" cy="351984"/>
            </a:xfrm>
          </p:grpSpPr>
          <p:sp>
            <p:nvSpPr>
              <p:cNvPr id="1495" name="Google Shape;1495;p31"/>
              <p:cNvSpPr/>
              <p:nvPr/>
            </p:nvSpPr>
            <p:spPr>
              <a:xfrm>
                <a:off x="3968001" y="3727097"/>
                <a:ext cx="151641" cy="129736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2837" extrusionOk="0">
                    <a:moveTo>
                      <a:pt x="1889" y="1"/>
                    </a:moveTo>
                    <a:cubicBezTo>
                      <a:pt x="623" y="1"/>
                      <a:pt x="0" y="1528"/>
                      <a:pt x="884" y="2412"/>
                    </a:cubicBezTo>
                    <a:cubicBezTo>
                      <a:pt x="1178" y="2706"/>
                      <a:pt x="1536" y="2836"/>
                      <a:pt x="1887" y="2836"/>
                    </a:cubicBezTo>
                    <a:cubicBezTo>
                      <a:pt x="2618" y="2836"/>
                      <a:pt x="3316" y="2269"/>
                      <a:pt x="3316" y="1428"/>
                    </a:cubicBezTo>
                    <a:cubicBezTo>
                      <a:pt x="3316" y="644"/>
                      <a:pt x="2673" y="1"/>
                      <a:pt x="18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1"/>
              <p:cNvSpPr/>
              <p:nvPr/>
            </p:nvSpPr>
            <p:spPr>
              <a:xfrm>
                <a:off x="3878828" y="3615928"/>
                <a:ext cx="352030" cy="351984"/>
              </a:xfrm>
              <a:custGeom>
                <a:avLst/>
                <a:gdLst/>
                <a:ahLst/>
                <a:cxnLst/>
                <a:rect l="l" t="t" r="r" b="b"/>
                <a:pathLst>
                  <a:path w="7698" h="7697" extrusionOk="0">
                    <a:moveTo>
                      <a:pt x="3825" y="1280"/>
                    </a:moveTo>
                    <a:cubicBezTo>
                      <a:pt x="5147" y="1280"/>
                      <a:pt x="6411" y="2306"/>
                      <a:pt x="6411" y="3859"/>
                    </a:cubicBezTo>
                    <a:cubicBezTo>
                      <a:pt x="6411" y="5265"/>
                      <a:pt x="5266" y="6411"/>
                      <a:pt x="3839" y="6411"/>
                    </a:cubicBezTo>
                    <a:cubicBezTo>
                      <a:pt x="1548" y="6411"/>
                      <a:pt x="423" y="3638"/>
                      <a:pt x="2030" y="2030"/>
                    </a:cubicBezTo>
                    <a:cubicBezTo>
                      <a:pt x="2555" y="1512"/>
                      <a:pt x="3197" y="1280"/>
                      <a:pt x="3825" y="1280"/>
                    </a:cubicBezTo>
                    <a:close/>
                    <a:moveTo>
                      <a:pt x="3477" y="0"/>
                    </a:moveTo>
                    <a:lnTo>
                      <a:pt x="3477" y="603"/>
                    </a:lnTo>
                    <a:cubicBezTo>
                      <a:pt x="1970" y="784"/>
                      <a:pt x="785" y="1970"/>
                      <a:pt x="604" y="3477"/>
                    </a:cubicBezTo>
                    <a:lnTo>
                      <a:pt x="1" y="3477"/>
                    </a:lnTo>
                    <a:lnTo>
                      <a:pt x="1" y="4220"/>
                    </a:lnTo>
                    <a:lnTo>
                      <a:pt x="604" y="4220"/>
                    </a:lnTo>
                    <a:cubicBezTo>
                      <a:pt x="785" y="5727"/>
                      <a:pt x="1970" y="6913"/>
                      <a:pt x="3477" y="7094"/>
                    </a:cubicBezTo>
                    <a:lnTo>
                      <a:pt x="3477" y="7697"/>
                    </a:lnTo>
                    <a:lnTo>
                      <a:pt x="4221" y="7697"/>
                    </a:lnTo>
                    <a:lnTo>
                      <a:pt x="4221" y="7094"/>
                    </a:lnTo>
                    <a:cubicBezTo>
                      <a:pt x="5728" y="6913"/>
                      <a:pt x="6914" y="5727"/>
                      <a:pt x="7094" y="4220"/>
                    </a:cubicBezTo>
                    <a:lnTo>
                      <a:pt x="7697" y="4220"/>
                    </a:lnTo>
                    <a:lnTo>
                      <a:pt x="7697" y="3477"/>
                    </a:lnTo>
                    <a:lnTo>
                      <a:pt x="7094" y="3477"/>
                    </a:lnTo>
                    <a:cubicBezTo>
                      <a:pt x="6914" y="1970"/>
                      <a:pt x="5728" y="784"/>
                      <a:pt x="4221" y="603"/>
                    </a:cubicBez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7" name="Google Shape;1497;p31"/>
            <p:cNvGrpSpPr/>
            <p:nvPr/>
          </p:nvGrpSpPr>
          <p:grpSpPr>
            <a:xfrm>
              <a:off x="769126" y="2751175"/>
              <a:ext cx="2328600" cy="889475"/>
              <a:chOff x="769126" y="2751175"/>
              <a:chExt cx="2328600" cy="889475"/>
            </a:xfrm>
          </p:grpSpPr>
          <p:sp>
            <p:nvSpPr>
              <p:cNvPr id="1498" name="Google Shape;1498;p31"/>
              <p:cNvSpPr txBox="1"/>
              <p:nvPr/>
            </p:nvSpPr>
            <p:spPr>
              <a:xfrm>
                <a:off x="769126" y="3046050"/>
                <a:ext cx="2328600" cy="59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 and the smallest one in the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99" name="Google Shape;1499;p31"/>
              <p:cNvSpPr txBox="1"/>
              <p:nvPr/>
            </p:nvSpPr>
            <p:spPr>
              <a:xfrm>
                <a:off x="881175" y="2751175"/>
                <a:ext cx="2199900" cy="3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2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sp>
        <p:nvSpPr>
          <p:cNvPr id="1505" name="Google Shape;1505;p32"/>
          <p:cNvSpPr/>
          <p:nvPr/>
        </p:nvSpPr>
        <p:spPr>
          <a:xfrm>
            <a:off x="1505032" y="2039639"/>
            <a:ext cx="6161169" cy="2001263"/>
          </a:xfrm>
          <a:custGeom>
            <a:avLst/>
            <a:gdLst/>
            <a:ahLst/>
            <a:cxnLst/>
            <a:rect l="l" t="t" r="r" b="b"/>
            <a:pathLst>
              <a:path w="174525" h="56689" fill="none" extrusionOk="0">
                <a:moveTo>
                  <a:pt x="0" y="35649"/>
                </a:moveTo>
                <a:lnTo>
                  <a:pt x="21301" y="18589"/>
                </a:lnTo>
                <a:lnTo>
                  <a:pt x="41697" y="21824"/>
                </a:lnTo>
                <a:lnTo>
                  <a:pt x="44169" y="1"/>
                </a:lnTo>
                <a:lnTo>
                  <a:pt x="64586" y="46340"/>
                </a:lnTo>
                <a:lnTo>
                  <a:pt x="87052" y="33258"/>
                </a:lnTo>
                <a:lnTo>
                  <a:pt x="115968" y="40552"/>
                </a:lnTo>
                <a:lnTo>
                  <a:pt x="142815" y="28958"/>
                </a:lnTo>
                <a:lnTo>
                  <a:pt x="152822" y="43004"/>
                </a:lnTo>
                <a:lnTo>
                  <a:pt x="145186" y="56689"/>
                </a:lnTo>
                <a:lnTo>
                  <a:pt x="167833" y="52850"/>
                </a:lnTo>
                <a:lnTo>
                  <a:pt x="174525" y="36091"/>
                </a:ln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 lim="2009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6" name="Google Shape;1506;p32"/>
          <p:cNvGrpSpPr/>
          <p:nvPr/>
        </p:nvGrpSpPr>
        <p:grpSpPr>
          <a:xfrm>
            <a:off x="456800" y="1841525"/>
            <a:ext cx="2019000" cy="1634625"/>
            <a:chOff x="456800" y="1841525"/>
            <a:chExt cx="2019000" cy="1634625"/>
          </a:xfrm>
        </p:grpSpPr>
        <p:grpSp>
          <p:nvGrpSpPr>
            <p:cNvPr id="1507" name="Google Shape;1507;p32"/>
            <p:cNvGrpSpPr/>
            <p:nvPr/>
          </p:nvGrpSpPr>
          <p:grpSpPr>
            <a:xfrm>
              <a:off x="1319878" y="3118536"/>
              <a:ext cx="378160" cy="357614"/>
              <a:chOff x="1319878" y="2981586"/>
              <a:chExt cx="378160" cy="357614"/>
            </a:xfrm>
          </p:grpSpPr>
          <p:sp>
            <p:nvSpPr>
              <p:cNvPr id="1508" name="Google Shape;1508;p32"/>
              <p:cNvSpPr/>
              <p:nvPr/>
            </p:nvSpPr>
            <p:spPr>
              <a:xfrm>
                <a:off x="1397646" y="3076368"/>
                <a:ext cx="201048" cy="169275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4795" extrusionOk="0">
                    <a:moveTo>
                      <a:pt x="3031" y="1"/>
                    </a:moveTo>
                    <a:cubicBezTo>
                      <a:pt x="2240" y="1"/>
                      <a:pt x="1446" y="378"/>
                      <a:pt x="973" y="1175"/>
                    </a:cubicBezTo>
                    <a:cubicBezTo>
                      <a:pt x="0" y="2832"/>
                      <a:pt x="1254" y="4795"/>
                      <a:pt x="3015" y="4795"/>
                    </a:cubicBezTo>
                    <a:cubicBezTo>
                      <a:pt x="3219" y="4795"/>
                      <a:pt x="3430" y="4768"/>
                      <a:pt x="3645" y="4712"/>
                    </a:cubicBezTo>
                    <a:cubicBezTo>
                      <a:pt x="4931" y="4391"/>
                      <a:pt x="5695" y="3064"/>
                      <a:pt x="5373" y="1798"/>
                    </a:cubicBezTo>
                    <a:cubicBezTo>
                      <a:pt x="5068" y="631"/>
                      <a:pt x="4052" y="1"/>
                      <a:pt x="30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2"/>
              <p:cNvSpPr/>
              <p:nvPr/>
            </p:nvSpPr>
            <p:spPr>
              <a:xfrm>
                <a:off x="1319878" y="2981586"/>
                <a:ext cx="378160" cy="357614"/>
              </a:xfrm>
              <a:custGeom>
                <a:avLst/>
                <a:gdLst/>
                <a:ahLst/>
                <a:cxnLst/>
                <a:rect l="l" t="t" r="r" b="b"/>
                <a:pathLst>
                  <a:path w="10712" h="10130" extrusionOk="0">
                    <a:moveTo>
                      <a:pt x="5245" y="525"/>
                    </a:moveTo>
                    <a:lnTo>
                      <a:pt x="5225" y="545"/>
                    </a:lnTo>
                    <a:cubicBezTo>
                      <a:pt x="5239" y="545"/>
                      <a:pt x="5252" y="545"/>
                      <a:pt x="5265" y="545"/>
                    </a:cubicBezTo>
                    <a:cubicBezTo>
                      <a:pt x="7539" y="545"/>
                      <a:pt x="9467" y="2246"/>
                      <a:pt x="9747" y="4503"/>
                    </a:cubicBezTo>
                    <a:cubicBezTo>
                      <a:pt x="10048" y="6774"/>
                      <a:pt x="8601" y="8904"/>
                      <a:pt x="6371" y="9487"/>
                    </a:cubicBezTo>
                    <a:cubicBezTo>
                      <a:pt x="5989" y="9585"/>
                      <a:pt x="5607" y="9631"/>
                      <a:pt x="5230" y="9631"/>
                    </a:cubicBezTo>
                    <a:cubicBezTo>
                      <a:pt x="3209" y="9631"/>
                      <a:pt x="1370" y="8281"/>
                      <a:pt x="845" y="6232"/>
                    </a:cubicBezTo>
                    <a:cubicBezTo>
                      <a:pt x="81" y="3338"/>
                      <a:pt x="2251" y="525"/>
                      <a:pt x="5245" y="525"/>
                    </a:cubicBezTo>
                    <a:close/>
                    <a:moveTo>
                      <a:pt x="5248" y="1"/>
                    </a:moveTo>
                    <a:cubicBezTo>
                      <a:pt x="5034" y="1"/>
                      <a:pt x="4819" y="14"/>
                      <a:pt x="4602" y="42"/>
                    </a:cubicBezTo>
                    <a:cubicBezTo>
                      <a:pt x="1950" y="384"/>
                      <a:pt x="1" y="2715"/>
                      <a:pt x="182" y="5388"/>
                    </a:cubicBezTo>
                    <a:cubicBezTo>
                      <a:pt x="342" y="8060"/>
                      <a:pt x="2553" y="10130"/>
                      <a:pt x="5245" y="10130"/>
                    </a:cubicBezTo>
                    <a:cubicBezTo>
                      <a:pt x="5667" y="10130"/>
                      <a:pt x="6089" y="10070"/>
                      <a:pt x="6511" y="9969"/>
                    </a:cubicBezTo>
                    <a:cubicBezTo>
                      <a:pt x="9104" y="9306"/>
                      <a:pt x="10711" y="6734"/>
                      <a:pt x="10209" y="4102"/>
                    </a:cubicBezTo>
                    <a:cubicBezTo>
                      <a:pt x="9748" y="1704"/>
                      <a:pt x="7628" y="1"/>
                      <a:pt x="52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0" name="Google Shape;1510;p32"/>
            <p:cNvGrpSpPr/>
            <p:nvPr/>
          </p:nvGrpSpPr>
          <p:grpSpPr>
            <a:xfrm>
              <a:off x="456800" y="1841525"/>
              <a:ext cx="2019000" cy="1184325"/>
              <a:chOff x="456800" y="1841525"/>
              <a:chExt cx="2019000" cy="1184325"/>
            </a:xfrm>
          </p:grpSpPr>
          <p:sp>
            <p:nvSpPr>
              <p:cNvPr id="1511" name="Google Shape;1511;p32"/>
              <p:cNvSpPr/>
              <p:nvPr/>
            </p:nvSpPr>
            <p:spPr>
              <a:xfrm>
                <a:off x="904775" y="2668550"/>
                <a:ext cx="1140900" cy="3573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12" name="Google Shape;1512;p32"/>
              <p:cNvSpPr txBox="1"/>
              <p:nvPr/>
            </p:nvSpPr>
            <p:spPr>
              <a:xfrm>
                <a:off x="456800" y="1841525"/>
                <a:ext cx="2019000" cy="7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Jupiter is a gas giant and the biggest planet in the Solar System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1513" name="Google Shape;1513;p32"/>
          <p:cNvGrpSpPr/>
          <p:nvPr/>
        </p:nvGrpSpPr>
        <p:grpSpPr>
          <a:xfrm>
            <a:off x="3562350" y="1841525"/>
            <a:ext cx="2019000" cy="1456488"/>
            <a:chOff x="3562350" y="1841525"/>
            <a:chExt cx="2019000" cy="1456488"/>
          </a:xfrm>
        </p:grpSpPr>
        <p:sp>
          <p:nvSpPr>
            <p:cNvPr id="1514" name="Google Shape;1514;p32"/>
            <p:cNvSpPr/>
            <p:nvPr/>
          </p:nvSpPr>
          <p:spPr>
            <a:xfrm>
              <a:off x="4464838" y="3128314"/>
              <a:ext cx="201189" cy="169699"/>
            </a:xfrm>
            <a:custGeom>
              <a:avLst/>
              <a:gdLst/>
              <a:ahLst/>
              <a:cxnLst/>
              <a:rect l="l" t="t" r="r" b="b"/>
              <a:pathLst>
                <a:path w="5699" h="4807" extrusionOk="0">
                  <a:moveTo>
                    <a:pt x="3035" y="1"/>
                  </a:moveTo>
                  <a:cubicBezTo>
                    <a:pt x="2246" y="1"/>
                    <a:pt x="1451" y="383"/>
                    <a:pt x="976" y="1192"/>
                  </a:cubicBezTo>
                  <a:cubicBezTo>
                    <a:pt x="0" y="2837"/>
                    <a:pt x="1267" y="4806"/>
                    <a:pt x="3038" y="4806"/>
                  </a:cubicBezTo>
                  <a:cubicBezTo>
                    <a:pt x="3236" y="4806"/>
                    <a:pt x="3440" y="4781"/>
                    <a:pt x="3649" y="4729"/>
                  </a:cubicBezTo>
                  <a:cubicBezTo>
                    <a:pt x="4915" y="4387"/>
                    <a:pt x="5699" y="3081"/>
                    <a:pt x="5357" y="1795"/>
                  </a:cubicBezTo>
                  <a:cubicBezTo>
                    <a:pt x="5052" y="631"/>
                    <a:pt x="4048" y="1"/>
                    <a:pt x="3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5" name="Google Shape;1515;p32"/>
            <p:cNvGrpSpPr/>
            <p:nvPr/>
          </p:nvGrpSpPr>
          <p:grpSpPr>
            <a:xfrm>
              <a:off x="3562350" y="1841525"/>
              <a:ext cx="2019000" cy="1184325"/>
              <a:chOff x="3562350" y="1841525"/>
              <a:chExt cx="2019000" cy="1184325"/>
            </a:xfrm>
          </p:grpSpPr>
          <p:sp>
            <p:nvSpPr>
              <p:cNvPr id="1516" name="Google Shape;1516;p32"/>
              <p:cNvSpPr/>
              <p:nvPr/>
            </p:nvSpPr>
            <p:spPr>
              <a:xfrm>
                <a:off x="4001512" y="2668550"/>
                <a:ext cx="1140900" cy="3573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17" name="Google Shape;1517;p32"/>
              <p:cNvSpPr txBox="1"/>
              <p:nvPr/>
            </p:nvSpPr>
            <p:spPr>
              <a:xfrm>
                <a:off x="3562350" y="1841525"/>
                <a:ext cx="2019000" cy="7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Saturn is the ringed one. It’s composed mostly of hydrogen and helium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1518" name="Google Shape;1518;p32"/>
          <p:cNvGrpSpPr/>
          <p:nvPr/>
        </p:nvGrpSpPr>
        <p:grpSpPr>
          <a:xfrm>
            <a:off x="6667900" y="1841525"/>
            <a:ext cx="2019000" cy="1634625"/>
            <a:chOff x="6667900" y="1841525"/>
            <a:chExt cx="2019000" cy="1634625"/>
          </a:xfrm>
        </p:grpSpPr>
        <p:grpSp>
          <p:nvGrpSpPr>
            <p:cNvPr id="1519" name="Google Shape;1519;p32"/>
            <p:cNvGrpSpPr/>
            <p:nvPr/>
          </p:nvGrpSpPr>
          <p:grpSpPr>
            <a:xfrm>
              <a:off x="7461676" y="3118818"/>
              <a:ext cx="431291" cy="357332"/>
              <a:chOff x="7461676" y="2981868"/>
              <a:chExt cx="431291" cy="357332"/>
            </a:xfrm>
          </p:grpSpPr>
          <p:sp>
            <p:nvSpPr>
              <p:cNvPr id="1520" name="Google Shape;1520;p32"/>
              <p:cNvSpPr/>
              <p:nvPr/>
            </p:nvSpPr>
            <p:spPr>
              <a:xfrm>
                <a:off x="7557800" y="3076086"/>
                <a:ext cx="201789" cy="169558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4803" extrusionOk="0">
                    <a:moveTo>
                      <a:pt x="3026" y="0"/>
                    </a:moveTo>
                    <a:cubicBezTo>
                      <a:pt x="2237" y="0"/>
                      <a:pt x="1445" y="379"/>
                      <a:pt x="973" y="1183"/>
                    </a:cubicBezTo>
                    <a:cubicBezTo>
                      <a:pt x="1" y="2840"/>
                      <a:pt x="1255" y="4803"/>
                      <a:pt x="3030" y="4803"/>
                    </a:cubicBezTo>
                    <a:cubicBezTo>
                      <a:pt x="3236" y="4803"/>
                      <a:pt x="3449" y="4776"/>
                      <a:pt x="3666" y="4720"/>
                    </a:cubicBezTo>
                    <a:cubicBezTo>
                      <a:pt x="4932" y="4399"/>
                      <a:pt x="5716" y="3072"/>
                      <a:pt x="5374" y="1806"/>
                    </a:cubicBezTo>
                    <a:cubicBezTo>
                      <a:pt x="5067" y="637"/>
                      <a:pt x="4050" y="0"/>
                      <a:pt x="30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2"/>
              <p:cNvSpPr/>
              <p:nvPr/>
            </p:nvSpPr>
            <p:spPr>
              <a:xfrm>
                <a:off x="7461676" y="2981868"/>
                <a:ext cx="431291" cy="357332"/>
              </a:xfrm>
              <a:custGeom>
                <a:avLst/>
                <a:gdLst/>
                <a:ahLst/>
                <a:cxnLst/>
                <a:rect l="l" t="t" r="r" b="b"/>
                <a:pathLst>
                  <a:path w="12217" h="10122" extrusionOk="0">
                    <a:moveTo>
                      <a:pt x="5766" y="517"/>
                    </a:moveTo>
                    <a:lnTo>
                      <a:pt x="5766" y="537"/>
                    </a:lnTo>
                    <a:cubicBezTo>
                      <a:pt x="5779" y="537"/>
                      <a:pt x="5793" y="537"/>
                      <a:pt x="5806" y="537"/>
                    </a:cubicBezTo>
                    <a:cubicBezTo>
                      <a:pt x="8079" y="537"/>
                      <a:pt x="9988" y="2238"/>
                      <a:pt x="10287" y="4495"/>
                    </a:cubicBezTo>
                    <a:cubicBezTo>
                      <a:pt x="10569" y="6766"/>
                      <a:pt x="9122" y="8896"/>
                      <a:pt x="6911" y="9479"/>
                    </a:cubicBezTo>
                    <a:cubicBezTo>
                      <a:pt x="6530" y="9577"/>
                      <a:pt x="6147" y="9623"/>
                      <a:pt x="5770" y="9623"/>
                    </a:cubicBezTo>
                    <a:cubicBezTo>
                      <a:pt x="3744" y="9623"/>
                      <a:pt x="1890" y="8273"/>
                      <a:pt x="1365" y="6224"/>
                    </a:cubicBezTo>
                    <a:cubicBezTo>
                      <a:pt x="622" y="3330"/>
                      <a:pt x="2792" y="517"/>
                      <a:pt x="5766" y="517"/>
                    </a:cubicBezTo>
                    <a:close/>
                    <a:moveTo>
                      <a:pt x="5777" y="1"/>
                    </a:moveTo>
                    <a:cubicBezTo>
                      <a:pt x="2700" y="1"/>
                      <a:pt x="1" y="2925"/>
                      <a:pt x="883" y="6344"/>
                    </a:cubicBezTo>
                    <a:cubicBezTo>
                      <a:pt x="1466" y="8555"/>
                      <a:pt x="3475" y="10122"/>
                      <a:pt x="5766" y="10122"/>
                    </a:cubicBezTo>
                    <a:cubicBezTo>
                      <a:pt x="6208" y="10122"/>
                      <a:pt x="6630" y="10062"/>
                      <a:pt x="7052" y="9961"/>
                    </a:cubicBezTo>
                    <a:cubicBezTo>
                      <a:pt x="11392" y="8836"/>
                      <a:pt x="12216" y="3008"/>
                      <a:pt x="8338" y="718"/>
                    </a:cubicBezTo>
                    <a:cubicBezTo>
                      <a:pt x="7500" y="223"/>
                      <a:pt x="6624" y="1"/>
                      <a:pt x="57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2"/>
            <p:cNvGrpSpPr/>
            <p:nvPr/>
          </p:nvGrpSpPr>
          <p:grpSpPr>
            <a:xfrm>
              <a:off x="6667900" y="1841525"/>
              <a:ext cx="2019000" cy="1184325"/>
              <a:chOff x="6667900" y="1841525"/>
              <a:chExt cx="2019000" cy="1184325"/>
            </a:xfrm>
          </p:grpSpPr>
          <p:sp>
            <p:nvSpPr>
              <p:cNvPr id="1523" name="Google Shape;1523;p32"/>
              <p:cNvSpPr/>
              <p:nvPr/>
            </p:nvSpPr>
            <p:spPr>
              <a:xfrm>
                <a:off x="7098250" y="2668550"/>
                <a:ext cx="1140900" cy="3573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24" name="Google Shape;1524;p32"/>
              <p:cNvSpPr txBox="1"/>
              <p:nvPr/>
            </p:nvSpPr>
            <p:spPr>
              <a:xfrm>
                <a:off x="6667900" y="1841525"/>
                <a:ext cx="2019000" cy="77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place. The planet is full of iron oxide dust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33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sp>
        <p:nvSpPr>
          <p:cNvPr id="1530" name="Google Shape;1530;p33"/>
          <p:cNvSpPr/>
          <p:nvPr/>
        </p:nvSpPr>
        <p:spPr>
          <a:xfrm>
            <a:off x="4571493" y="4354842"/>
            <a:ext cx="47" cy="4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33"/>
          <p:cNvSpPr/>
          <p:nvPr/>
        </p:nvSpPr>
        <p:spPr>
          <a:xfrm>
            <a:off x="4571504" y="4348755"/>
            <a:ext cx="47" cy="4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42B5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2" name="Google Shape;1532;p33"/>
          <p:cNvGrpSpPr/>
          <p:nvPr/>
        </p:nvGrpSpPr>
        <p:grpSpPr>
          <a:xfrm>
            <a:off x="3484251" y="1236660"/>
            <a:ext cx="2175488" cy="3112129"/>
            <a:chOff x="3484251" y="1236660"/>
            <a:chExt cx="2175488" cy="3112129"/>
          </a:xfrm>
        </p:grpSpPr>
        <p:sp>
          <p:nvSpPr>
            <p:cNvPr id="1533" name="Google Shape;1533;p33"/>
            <p:cNvSpPr/>
            <p:nvPr/>
          </p:nvSpPr>
          <p:spPr>
            <a:xfrm>
              <a:off x="3484251" y="2014224"/>
              <a:ext cx="747293" cy="778540"/>
            </a:xfrm>
            <a:custGeom>
              <a:avLst/>
              <a:gdLst/>
              <a:ahLst/>
              <a:cxnLst/>
              <a:rect l="l" t="t" r="r" b="b"/>
              <a:pathLst>
                <a:path w="15856" h="16519" extrusionOk="0">
                  <a:moveTo>
                    <a:pt x="945" y="0"/>
                  </a:moveTo>
                  <a:cubicBezTo>
                    <a:pt x="322" y="2130"/>
                    <a:pt x="0" y="4361"/>
                    <a:pt x="0" y="6571"/>
                  </a:cubicBezTo>
                  <a:cubicBezTo>
                    <a:pt x="0" y="9264"/>
                    <a:pt x="1025" y="12720"/>
                    <a:pt x="2633" y="16518"/>
                  </a:cubicBezTo>
                  <a:lnTo>
                    <a:pt x="15855" y="16518"/>
                  </a:lnTo>
                  <a:cubicBezTo>
                    <a:pt x="10610" y="12700"/>
                    <a:pt x="9224" y="5486"/>
                    <a:pt x="12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3"/>
            <p:cNvSpPr/>
            <p:nvPr/>
          </p:nvSpPr>
          <p:spPr>
            <a:xfrm>
              <a:off x="4911503" y="2014224"/>
              <a:ext cx="748236" cy="778540"/>
            </a:xfrm>
            <a:custGeom>
              <a:avLst/>
              <a:gdLst/>
              <a:ahLst/>
              <a:cxnLst/>
              <a:rect l="l" t="t" r="r" b="b"/>
              <a:pathLst>
                <a:path w="15876" h="16519" extrusionOk="0">
                  <a:moveTo>
                    <a:pt x="3155" y="0"/>
                  </a:moveTo>
                  <a:cubicBezTo>
                    <a:pt x="4401" y="1969"/>
                    <a:pt x="5064" y="4260"/>
                    <a:pt x="5064" y="6571"/>
                  </a:cubicBezTo>
                  <a:cubicBezTo>
                    <a:pt x="5064" y="10510"/>
                    <a:pt x="3195" y="14207"/>
                    <a:pt x="0" y="16518"/>
                  </a:cubicBezTo>
                  <a:lnTo>
                    <a:pt x="13243" y="16518"/>
                  </a:lnTo>
                  <a:cubicBezTo>
                    <a:pt x="14850" y="12720"/>
                    <a:pt x="15875" y="9264"/>
                    <a:pt x="15875" y="6571"/>
                  </a:cubicBezTo>
                  <a:cubicBezTo>
                    <a:pt x="15875" y="4361"/>
                    <a:pt x="15554" y="2130"/>
                    <a:pt x="149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3"/>
            <p:cNvSpPr/>
            <p:nvPr/>
          </p:nvSpPr>
          <p:spPr>
            <a:xfrm>
              <a:off x="3608299" y="2792731"/>
              <a:ext cx="1927334" cy="777551"/>
            </a:xfrm>
            <a:custGeom>
              <a:avLst/>
              <a:gdLst/>
              <a:ahLst/>
              <a:cxnLst/>
              <a:rect l="l" t="t" r="r" b="b"/>
              <a:pathLst>
                <a:path w="40894" h="16498" extrusionOk="0">
                  <a:moveTo>
                    <a:pt x="1" y="0"/>
                  </a:moveTo>
                  <a:cubicBezTo>
                    <a:pt x="2251" y="5265"/>
                    <a:pt x="5647" y="11173"/>
                    <a:pt x="9023" y="16498"/>
                  </a:cubicBezTo>
                  <a:lnTo>
                    <a:pt x="31871" y="16498"/>
                  </a:lnTo>
                  <a:cubicBezTo>
                    <a:pt x="35267" y="11173"/>
                    <a:pt x="38643" y="5265"/>
                    <a:pt x="40894" y="0"/>
                  </a:cubicBezTo>
                  <a:lnTo>
                    <a:pt x="27651" y="0"/>
                  </a:lnTo>
                  <a:cubicBezTo>
                    <a:pt x="25586" y="1509"/>
                    <a:pt x="23090" y="2331"/>
                    <a:pt x="20549" y="2331"/>
                  </a:cubicBezTo>
                  <a:cubicBezTo>
                    <a:pt x="20519" y="2331"/>
                    <a:pt x="20488" y="2331"/>
                    <a:pt x="20457" y="2331"/>
                  </a:cubicBezTo>
                  <a:cubicBezTo>
                    <a:pt x="20426" y="2331"/>
                    <a:pt x="20395" y="2331"/>
                    <a:pt x="20365" y="2331"/>
                  </a:cubicBezTo>
                  <a:cubicBezTo>
                    <a:pt x="17805" y="2331"/>
                    <a:pt x="15308" y="1509"/>
                    <a:pt x="132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3"/>
            <p:cNvSpPr/>
            <p:nvPr/>
          </p:nvSpPr>
          <p:spPr>
            <a:xfrm>
              <a:off x="4033557" y="3570248"/>
              <a:ext cx="1076873" cy="778540"/>
            </a:xfrm>
            <a:custGeom>
              <a:avLst/>
              <a:gdLst/>
              <a:ahLst/>
              <a:cxnLst/>
              <a:rect l="l" t="t" r="r" b="b"/>
              <a:pathLst>
                <a:path w="22849" h="16519" extrusionOk="0">
                  <a:moveTo>
                    <a:pt x="0" y="1"/>
                  </a:moveTo>
                  <a:cubicBezTo>
                    <a:pt x="5727" y="9064"/>
                    <a:pt x="11414" y="16519"/>
                    <a:pt x="11414" y="16519"/>
                  </a:cubicBezTo>
                  <a:cubicBezTo>
                    <a:pt x="11414" y="16519"/>
                    <a:pt x="17121" y="9064"/>
                    <a:pt x="22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3"/>
            <p:cNvSpPr/>
            <p:nvPr/>
          </p:nvSpPr>
          <p:spPr>
            <a:xfrm>
              <a:off x="3528742" y="1236660"/>
              <a:ext cx="2086445" cy="777598"/>
            </a:xfrm>
            <a:custGeom>
              <a:avLst/>
              <a:gdLst/>
              <a:ahLst/>
              <a:cxnLst/>
              <a:rect l="l" t="t" r="r" b="b"/>
              <a:pathLst>
                <a:path w="44270" h="16499" extrusionOk="0">
                  <a:moveTo>
                    <a:pt x="22145" y="0"/>
                  </a:moveTo>
                  <a:cubicBezTo>
                    <a:pt x="11917" y="0"/>
                    <a:pt x="2914" y="6712"/>
                    <a:pt x="1" y="16498"/>
                  </a:cubicBezTo>
                  <a:lnTo>
                    <a:pt x="11776" y="16498"/>
                  </a:lnTo>
                  <a:cubicBezTo>
                    <a:pt x="14027" y="12961"/>
                    <a:pt x="17925" y="10791"/>
                    <a:pt x="22125" y="10791"/>
                  </a:cubicBezTo>
                  <a:cubicBezTo>
                    <a:pt x="26345" y="10791"/>
                    <a:pt x="30243" y="12941"/>
                    <a:pt x="32494" y="16498"/>
                  </a:cubicBezTo>
                  <a:lnTo>
                    <a:pt x="44270" y="16498"/>
                  </a:lnTo>
                  <a:cubicBezTo>
                    <a:pt x="41356" y="6712"/>
                    <a:pt x="32353" y="0"/>
                    <a:pt x="22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8" name="Google Shape;1538;p33"/>
          <p:cNvGrpSpPr/>
          <p:nvPr/>
        </p:nvGrpSpPr>
        <p:grpSpPr>
          <a:xfrm>
            <a:off x="744937" y="1466143"/>
            <a:ext cx="2341800" cy="1072280"/>
            <a:chOff x="744938" y="1466143"/>
            <a:chExt cx="2341800" cy="1072280"/>
          </a:xfrm>
        </p:grpSpPr>
        <p:sp>
          <p:nvSpPr>
            <p:cNvPr id="1539" name="Google Shape;1539;p33"/>
            <p:cNvSpPr/>
            <p:nvPr/>
          </p:nvSpPr>
          <p:spPr>
            <a:xfrm rot="5400000">
              <a:off x="2844488" y="1572242"/>
              <a:ext cx="312300" cy="1722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0" name="Google Shape;1540;p33"/>
            <p:cNvGrpSpPr/>
            <p:nvPr/>
          </p:nvGrpSpPr>
          <p:grpSpPr>
            <a:xfrm>
              <a:off x="744938" y="1466143"/>
              <a:ext cx="2093400" cy="1072280"/>
              <a:chOff x="744938" y="1466143"/>
              <a:chExt cx="2093400" cy="1072280"/>
            </a:xfrm>
          </p:grpSpPr>
          <p:sp>
            <p:nvSpPr>
              <p:cNvPr id="1541" name="Google Shape;1541;p33"/>
              <p:cNvSpPr txBox="1"/>
              <p:nvPr/>
            </p:nvSpPr>
            <p:spPr>
              <a:xfrm>
                <a:off x="744938" y="1846022"/>
                <a:ext cx="2086500" cy="69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place. The planet is full of iron oxide dust</a:t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744938" y="1466143"/>
                <a:ext cx="2093400" cy="3879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543" name="Google Shape;1543;p33"/>
          <p:cNvGrpSpPr/>
          <p:nvPr/>
        </p:nvGrpSpPr>
        <p:grpSpPr>
          <a:xfrm>
            <a:off x="744937" y="3033663"/>
            <a:ext cx="2341800" cy="1070943"/>
            <a:chOff x="744938" y="3033663"/>
            <a:chExt cx="2341800" cy="1070943"/>
          </a:xfrm>
        </p:grpSpPr>
        <p:sp>
          <p:nvSpPr>
            <p:cNvPr id="1544" name="Google Shape;1544;p33"/>
            <p:cNvSpPr/>
            <p:nvPr/>
          </p:nvSpPr>
          <p:spPr>
            <a:xfrm rot="5400000">
              <a:off x="2844488" y="3139762"/>
              <a:ext cx="312300" cy="1722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5" name="Google Shape;1545;p33"/>
            <p:cNvGrpSpPr/>
            <p:nvPr/>
          </p:nvGrpSpPr>
          <p:grpSpPr>
            <a:xfrm>
              <a:off x="744938" y="3033663"/>
              <a:ext cx="2093400" cy="1070943"/>
              <a:chOff x="744938" y="3033663"/>
              <a:chExt cx="2093400" cy="1070943"/>
            </a:xfrm>
          </p:grpSpPr>
          <p:sp>
            <p:nvSpPr>
              <p:cNvPr id="1546" name="Google Shape;1546;p33"/>
              <p:cNvSpPr txBox="1"/>
              <p:nvPr/>
            </p:nvSpPr>
            <p:spPr>
              <a:xfrm>
                <a:off x="744938" y="3412205"/>
                <a:ext cx="2086500" cy="69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is a gas giant and the biggest planet in the Solar System</a:t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744938" y="3033663"/>
                <a:ext cx="2093400" cy="3879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548" name="Google Shape;1548;p33"/>
          <p:cNvGrpSpPr/>
          <p:nvPr/>
        </p:nvGrpSpPr>
        <p:grpSpPr>
          <a:xfrm>
            <a:off x="6057263" y="1443418"/>
            <a:ext cx="2341800" cy="1103025"/>
            <a:chOff x="6057263" y="1443418"/>
            <a:chExt cx="2341800" cy="1103025"/>
          </a:xfrm>
        </p:grpSpPr>
        <p:sp>
          <p:nvSpPr>
            <p:cNvPr id="1549" name="Google Shape;1549;p33"/>
            <p:cNvSpPr/>
            <p:nvPr/>
          </p:nvSpPr>
          <p:spPr>
            <a:xfrm rot="-5400000" flipH="1">
              <a:off x="5987213" y="2264642"/>
              <a:ext cx="312300" cy="1722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0" name="Google Shape;1550;p33"/>
            <p:cNvGrpSpPr/>
            <p:nvPr/>
          </p:nvGrpSpPr>
          <p:grpSpPr>
            <a:xfrm>
              <a:off x="6305663" y="1443418"/>
              <a:ext cx="2093400" cy="1103025"/>
              <a:chOff x="6305663" y="1443418"/>
              <a:chExt cx="2093400" cy="1103025"/>
            </a:xfrm>
          </p:grpSpPr>
          <p:sp>
            <p:nvSpPr>
              <p:cNvPr id="1551" name="Google Shape;1551;p33"/>
              <p:cNvSpPr txBox="1"/>
              <p:nvPr/>
            </p:nvSpPr>
            <p:spPr>
              <a:xfrm>
                <a:off x="6305663" y="1443418"/>
                <a:ext cx="2086500" cy="69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 is the ringed one. It’s composed mostly of hydrogen and helium</a:t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6305663" y="2158543"/>
                <a:ext cx="2093400" cy="3879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553" name="Google Shape;1553;p33"/>
          <p:cNvGrpSpPr/>
          <p:nvPr/>
        </p:nvGrpSpPr>
        <p:grpSpPr>
          <a:xfrm>
            <a:off x="6057263" y="3009601"/>
            <a:ext cx="2341800" cy="1104361"/>
            <a:chOff x="6057263" y="3009601"/>
            <a:chExt cx="2341800" cy="1104361"/>
          </a:xfrm>
        </p:grpSpPr>
        <p:sp>
          <p:nvSpPr>
            <p:cNvPr id="1554" name="Google Shape;1554;p33"/>
            <p:cNvSpPr/>
            <p:nvPr/>
          </p:nvSpPr>
          <p:spPr>
            <a:xfrm rot="-5400000" flipH="1">
              <a:off x="5987213" y="3832162"/>
              <a:ext cx="312300" cy="172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5" name="Google Shape;1555;p33"/>
            <p:cNvGrpSpPr/>
            <p:nvPr/>
          </p:nvGrpSpPr>
          <p:grpSpPr>
            <a:xfrm>
              <a:off x="6305663" y="3009601"/>
              <a:ext cx="2093400" cy="1104361"/>
              <a:chOff x="6305663" y="3009601"/>
              <a:chExt cx="2093400" cy="1104361"/>
            </a:xfrm>
          </p:grpSpPr>
          <p:sp>
            <p:nvSpPr>
              <p:cNvPr id="1556" name="Google Shape;1556;p33"/>
              <p:cNvSpPr txBox="1"/>
              <p:nvPr/>
            </p:nvSpPr>
            <p:spPr>
              <a:xfrm>
                <a:off x="6305663" y="3009601"/>
                <a:ext cx="2086500" cy="69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 has a beautiful name and is the second planet from the Sun</a:t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6305663" y="3726063"/>
                <a:ext cx="2093400" cy="3879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34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grpSp>
        <p:nvGrpSpPr>
          <p:cNvPr id="1563" name="Google Shape;1563;p34"/>
          <p:cNvGrpSpPr/>
          <p:nvPr/>
        </p:nvGrpSpPr>
        <p:grpSpPr>
          <a:xfrm>
            <a:off x="3019391" y="1259673"/>
            <a:ext cx="3106200" cy="3105900"/>
            <a:chOff x="3019391" y="1259673"/>
            <a:chExt cx="3106200" cy="3105900"/>
          </a:xfrm>
        </p:grpSpPr>
        <p:sp>
          <p:nvSpPr>
            <p:cNvPr id="1564" name="Google Shape;1564;p34"/>
            <p:cNvSpPr/>
            <p:nvPr/>
          </p:nvSpPr>
          <p:spPr>
            <a:xfrm>
              <a:off x="3019391" y="1259673"/>
              <a:ext cx="3106200" cy="3105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5" name="Google Shape;1565;p34"/>
            <p:cNvGrpSpPr/>
            <p:nvPr/>
          </p:nvGrpSpPr>
          <p:grpSpPr>
            <a:xfrm>
              <a:off x="3160213" y="1384087"/>
              <a:ext cx="2825472" cy="2857402"/>
              <a:chOff x="3297590" y="1557628"/>
              <a:chExt cx="2549145" cy="2577952"/>
            </a:xfrm>
          </p:grpSpPr>
          <p:grpSp>
            <p:nvGrpSpPr>
              <p:cNvPr id="1566" name="Google Shape;1566;p34"/>
              <p:cNvGrpSpPr/>
              <p:nvPr/>
            </p:nvGrpSpPr>
            <p:grpSpPr>
              <a:xfrm>
                <a:off x="3297590" y="1557628"/>
                <a:ext cx="2549145" cy="2577952"/>
                <a:chOff x="2692200" y="1721125"/>
                <a:chExt cx="2225550" cy="2250700"/>
              </a:xfrm>
            </p:grpSpPr>
            <p:sp>
              <p:nvSpPr>
                <p:cNvPr id="1567" name="Google Shape;1567;p34"/>
                <p:cNvSpPr/>
                <p:nvPr/>
              </p:nvSpPr>
              <p:spPr>
                <a:xfrm>
                  <a:off x="3828575" y="2098900"/>
                  <a:ext cx="223575" cy="5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3" h="20458" extrusionOk="0">
                      <a:moveTo>
                        <a:pt x="1" y="1"/>
                      </a:moveTo>
                      <a:lnTo>
                        <a:pt x="1" y="20457"/>
                      </a:lnTo>
                      <a:lnTo>
                        <a:pt x="5527" y="20457"/>
                      </a:lnTo>
                      <a:lnTo>
                        <a:pt x="8943" y="66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34"/>
                <p:cNvSpPr/>
                <p:nvPr/>
              </p:nvSpPr>
              <p:spPr>
                <a:xfrm>
                  <a:off x="2885125" y="3496000"/>
                  <a:ext cx="28150" cy="3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150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62" y="503"/>
                        <a:pt x="744" y="1005"/>
                        <a:pt x="1126" y="1508"/>
                      </a:cubicBezTo>
                      <a:lnTo>
                        <a:pt x="1126" y="16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34"/>
                <p:cNvSpPr/>
                <p:nvPr/>
              </p:nvSpPr>
              <p:spPr>
                <a:xfrm>
                  <a:off x="4081775" y="3909950"/>
                  <a:ext cx="90950" cy="2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8" h="1086" extrusionOk="0">
                      <a:moveTo>
                        <a:pt x="3638" y="1"/>
                      </a:moveTo>
                      <a:lnTo>
                        <a:pt x="0" y="363"/>
                      </a:lnTo>
                      <a:lnTo>
                        <a:pt x="61" y="1086"/>
                      </a:lnTo>
                      <a:cubicBezTo>
                        <a:pt x="1286" y="764"/>
                        <a:pt x="2472" y="403"/>
                        <a:pt x="363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34"/>
                <p:cNvSpPr/>
                <p:nvPr/>
              </p:nvSpPr>
              <p:spPr>
                <a:xfrm>
                  <a:off x="3296050" y="2646500"/>
                  <a:ext cx="693300" cy="36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2" h="14449" extrusionOk="0">
                      <a:moveTo>
                        <a:pt x="1" y="0"/>
                      </a:moveTo>
                      <a:lnTo>
                        <a:pt x="744" y="14448"/>
                      </a:lnTo>
                      <a:lnTo>
                        <a:pt x="27732" y="11856"/>
                      </a:lnTo>
                      <a:lnTo>
                        <a:pt x="2676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34"/>
                <p:cNvSpPr/>
                <p:nvPr/>
              </p:nvSpPr>
              <p:spPr>
                <a:xfrm>
                  <a:off x="3316150" y="2967500"/>
                  <a:ext cx="721950" cy="56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78" h="22709" extrusionOk="0">
                      <a:moveTo>
                        <a:pt x="27008" y="1"/>
                      </a:moveTo>
                      <a:lnTo>
                        <a:pt x="1" y="2593"/>
                      </a:lnTo>
                      <a:lnTo>
                        <a:pt x="845" y="19051"/>
                      </a:lnTo>
                      <a:lnTo>
                        <a:pt x="28877" y="22708"/>
                      </a:lnTo>
                      <a:lnTo>
                        <a:pt x="2700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1572;p34"/>
                <p:cNvSpPr/>
                <p:nvPr/>
              </p:nvSpPr>
              <p:spPr>
                <a:xfrm>
                  <a:off x="2692200" y="2651525"/>
                  <a:ext cx="599875" cy="81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5" h="32474" extrusionOk="0">
                      <a:moveTo>
                        <a:pt x="22708" y="0"/>
                      </a:moveTo>
                      <a:lnTo>
                        <a:pt x="61" y="4140"/>
                      </a:lnTo>
                      <a:lnTo>
                        <a:pt x="1" y="14730"/>
                      </a:lnTo>
                      <a:cubicBezTo>
                        <a:pt x="945" y="20939"/>
                        <a:pt x="3216" y="26887"/>
                        <a:pt x="6632" y="32172"/>
                      </a:cubicBezTo>
                      <a:lnTo>
                        <a:pt x="8923" y="32473"/>
                      </a:lnTo>
                      <a:lnTo>
                        <a:pt x="23391" y="24034"/>
                      </a:lnTo>
                      <a:lnTo>
                        <a:pt x="23994" y="25058"/>
                      </a:lnTo>
                      <a:lnTo>
                        <a:pt x="23994" y="25058"/>
                      </a:lnTo>
                      <a:lnTo>
                        <a:pt x="2270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573;p34"/>
                <p:cNvSpPr/>
                <p:nvPr/>
              </p:nvSpPr>
              <p:spPr>
                <a:xfrm>
                  <a:off x="2925300" y="3286000"/>
                  <a:ext cx="396900" cy="57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6" h="23111" extrusionOk="0">
                      <a:moveTo>
                        <a:pt x="14690" y="1"/>
                      </a:moveTo>
                      <a:lnTo>
                        <a:pt x="1" y="8561"/>
                      </a:lnTo>
                      <a:lnTo>
                        <a:pt x="1" y="10531"/>
                      </a:lnTo>
                      <a:cubicBezTo>
                        <a:pt x="503" y="11174"/>
                        <a:pt x="1026" y="11797"/>
                        <a:pt x="1568" y="12379"/>
                      </a:cubicBezTo>
                      <a:cubicBezTo>
                        <a:pt x="1568" y="10812"/>
                        <a:pt x="1548" y="9707"/>
                        <a:pt x="1528" y="9566"/>
                      </a:cubicBezTo>
                      <a:lnTo>
                        <a:pt x="13605" y="3136"/>
                      </a:lnTo>
                      <a:lnTo>
                        <a:pt x="14931" y="22648"/>
                      </a:lnTo>
                      <a:cubicBezTo>
                        <a:pt x="15233" y="22789"/>
                        <a:pt x="15554" y="22949"/>
                        <a:pt x="15876" y="23110"/>
                      </a:cubicBezTo>
                      <a:lnTo>
                        <a:pt x="146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34"/>
                <p:cNvSpPr/>
                <p:nvPr/>
              </p:nvSpPr>
              <p:spPr>
                <a:xfrm>
                  <a:off x="3339275" y="3480925"/>
                  <a:ext cx="729450" cy="4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78" h="18951" extrusionOk="0">
                      <a:moveTo>
                        <a:pt x="0" y="1"/>
                      </a:moveTo>
                      <a:lnTo>
                        <a:pt x="824" y="15976"/>
                      </a:lnTo>
                      <a:cubicBezTo>
                        <a:pt x="3999" y="17363"/>
                        <a:pt x="7335" y="18347"/>
                        <a:pt x="10751" y="18950"/>
                      </a:cubicBezTo>
                      <a:lnTo>
                        <a:pt x="29178" y="17102"/>
                      </a:lnTo>
                      <a:lnTo>
                        <a:pt x="28073" y="367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34"/>
                <p:cNvSpPr/>
                <p:nvPr/>
              </p:nvSpPr>
              <p:spPr>
                <a:xfrm>
                  <a:off x="3265925" y="2057200"/>
                  <a:ext cx="550625" cy="55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5" h="22126" extrusionOk="0">
                      <a:moveTo>
                        <a:pt x="0" y="1"/>
                      </a:moveTo>
                      <a:lnTo>
                        <a:pt x="1126" y="22125"/>
                      </a:lnTo>
                      <a:lnTo>
                        <a:pt x="9646" y="22125"/>
                      </a:lnTo>
                      <a:lnTo>
                        <a:pt x="11093" y="15615"/>
                      </a:lnTo>
                      <a:lnTo>
                        <a:pt x="22024" y="15615"/>
                      </a:lnTo>
                      <a:lnTo>
                        <a:pt x="22024" y="162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34"/>
                <p:cNvSpPr/>
                <p:nvPr/>
              </p:nvSpPr>
              <p:spPr>
                <a:xfrm>
                  <a:off x="2786650" y="2144125"/>
                  <a:ext cx="138175" cy="2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7" h="8822" extrusionOk="0">
                      <a:moveTo>
                        <a:pt x="5527" y="0"/>
                      </a:moveTo>
                      <a:cubicBezTo>
                        <a:pt x="3356" y="2713"/>
                        <a:pt x="1508" y="5687"/>
                        <a:pt x="1" y="8822"/>
                      </a:cubicBezTo>
                      <a:lnTo>
                        <a:pt x="5527" y="7576"/>
                      </a:lnTo>
                      <a:lnTo>
                        <a:pt x="552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34"/>
                <p:cNvSpPr/>
                <p:nvPr/>
              </p:nvSpPr>
              <p:spPr>
                <a:xfrm>
                  <a:off x="3656250" y="3920500"/>
                  <a:ext cx="415000" cy="5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0" h="2053" extrusionOk="0">
                      <a:moveTo>
                        <a:pt x="16539" y="1"/>
                      </a:moveTo>
                      <a:lnTo>
                        <a:pt x="1" y="1669"/>
                      </a:lnTo>
                      <a:cubicBezTo>
                        <a:pt x="1965" y="1925"/>
                        <a:pt x="3940" y="2053"/>
                        <a:pt x="5912" y="2053"/>
                      </a:cubicBezTo>
                      <a:cubicBezTo>
                        <a:pt x="9507" y="2053"/>
                        <a:pt x="13095" y="1628"/>
                        <a:pt x="16599" y="785"/>
                      </a:cubicBezTo>
                      <a:lnTo>
                        <a:pt x="1653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78;p34"/>
                <p:cNvSpPr/>
                <p:nvPr/>
              </p:nvSpPr>
              <p:spPr>
                <a:xfrm>
                  <a:off x="4053125" y="3504550"/>
                  <a:ext cx="654625" cy="40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85" h="16097" extrusionOk="0">
                      <a:moveTo>
                        <a:pt x="26124" y="0"/>
                      </a:moveTo>
                      <a:lnTo>
                        <a:pt x="1" y="2713"/>
                      </a:lnTo>
                      <a:lnTo>
                        <a:pt x="1106" y="16096"/>
                      </a:lnTo>
                      <a:lnTo>
                        <a:pt x="6612" y="15554"/>
                      </a:lnTo>
                      <a:cubicBezTo>
                        <a:pt x="8059" y="14971"/>
                        <a:pt x="9466" y="14328"/>
                        <a:pt x="10832" y="13625"/>
                      </a:cubicBezTo>
                      <a:lnTo>
                        <a:pt x="10832" y="13625"/>
                      </a:lnTo>
                      <a:lnTo>
                        <a:pt x="1910" y="14529"/>
                      </a:lnTo>
                      <a:lnTo>
                        <a:pt x="1187" y="4079"/>
                      </a:lnTo>
                      <a:lnTo>
                        <a:pt x="24597" y="1065"/>
                      </a:lnTo>
                      <a:lnTo>
                        <a:pt x="24597" y="2532"/>
                      </a:lnTo>
                      <a:cubicBezTo>
                        <a:pt x="25140" y="1869"/>
                        <a:pt x="25662" y="1206"/>
                        <a:pt x="26185" y="523"/>
                      </a:cubicBezTo>
                      <a:lnTo>
                        <a:pt x="2612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34"/>
                <p:cNvSpPr/>
                <p:nvPr/>
              </p:nvSpPr>
              <p:spPr>
                <a:xfrm>
                  <a:off x="3544725" y="2484225"/>
                  <a:ext cx="271825" cy="12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3" h="5045" extrusionOk="0">
                      <a:moveTo>
                        <a:pt x="1106" y="0"/>
                      </a:moveTo>
                      <a:lnTo>
                        <a:pt x="1" y="5044"/>
                      </a:lnTo>
                      <a:lnTo>
                        <a:pt x="10872" y="5044"/>
                      </a:lnTo>
                      <a:lnTo>
                        <a:pt x="1087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34"/>
                <p:cNvSpPr/>
                <p:nvPr/>
              </p:nvSpPr>
              <p:spPr>
                <a:xfrm>
                  <a:off x="3975775" y="2484225"/>
                  <a:ext cx="669675" cy="45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87" h="18307" extrusionOk="0">
                      <a:moveTo>
                        <a:pt x="3216" y="2131"/>
                      </a:moveTo>
                      <a:lnTo>
                        <a:pt x="24436" y="3457"/>
                      </a:lnTo>
                      <a:lnTo>
                        <a:pt x="25662" y="13886"/>
                      </a:lnTo>
                      <a:lnTo>
                        <a:pt x="2613" y="16619"/>
                      </a:lnTo>
                      <a:lnTo>
                        <a:pt x="1889" y="5768"/>
                      </a:lnTo>
                      <a:lnTo>
                        <a:pt x="3216" y="2131"/>
                      </a:lnTo>
                      <a:close/>
                      <a:moveTo>
                        <a:pt x="1005" y="0"/>
                      </a:moveTo>
                      <a:lnTo>
                        <a:pt x="0" y="5788"/>
                      </a:lnTo>
                      <a:lnTo>
                        <a:pt x="1025" y="18307"/>
                      </a:lnTo>
                      <a:lnTo>
                        <a:pt x="26787" y="15835"/>
                      </a:lnTo>
                      <a:lnTo>
                        <a:pt x="25441" y="1688"/>
                      </a:lnTo>
                      <a:lnTo>
                        <a:pt x="100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34"/>
                <p:cNvSpPr/>
                <p:nvPr/>
              </p:nvSpPr>
              <p:spPr>
                <a:xfrm>
                  <a:off x="4003400" y="2904200"/>
                  <a:ext cx="671700" cy="35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68" h="14269" extrusionOk="0">
                      <a:moveTo>
                        <a:pt x="25802" y="1"/>
                      </a:moveTo>
                      <a:lnTo>
                        <a:pt x="1" y="2473"/>
                      </a:lnTo>
                      <a:lnTo>
                        <a:pt x="985" y="14268"/>
                      </a:lnTo>
                      <a:lnTo>
                        <a:pt x="26867" y="11073"/>
                      </a:lnTo>
                      <a:lnTo>
                        <a:pt x="258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34"/>
                <p:cNvSpPr/>
                <p:nvPr/>
              </p:nvSpPr>
              <p:spPr>
                <a:xfrm>
                  <a:off x="4031025" y="3268425"/>
                  <a:ext cx="290400" cy="26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6" h="10712" extrusionOk="0">
                      <a:moveTo>
                        <a:pt x="9486" y="1"/>
                      </a:moveTo>
                      <a:lnTo>
                        <a:pt x="1" y="1166"/>
                      </a:lnTo>
                      <a:lnTo>
                        <a:pt x="784" y="10711"/>
                      </a:lnTo>
                      <a:lnTo>
                        <a:pt x="11616" y="9566"/>
                      </a:lnTo>
                      <a:lnTo>
                        <a:pt x="948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34"/>
                <p:cNvSpPr/>
                <p:nvPr/>
              </p:nvSpPr>
              <p:spPr>
                <a:xfrm>
                  <a:off x="4006925" y="2116500"/>
                  <a:ext cx="646575" cy="3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63" h="14931" extrusionOk="0">
                      <a:moveTo>
                        <a:pt x="2291" y="0"/>
                      </a:moveTo>
                      <a:lnTo>
                        <a:pt x="0" y="13263"/>
                      </a:lnTo>
                      <a:lnTo>
                        <a:pt x="24054" y="14931"/>
                      </a:lnTo>
                      <a:lnTo>
                        <a:pt x="23491" y="9163"/>
                      </a:lnTo>
                      <a:lnTo>
                        <a:pt x="25862" y="643"/>
                      </a:lnTo>
                      <a:lnTo>
                        <a:pt x="24235" y="121"/>
                      </a:lnTo>
                      <a:lnTo>
                        <a:pt x="3979" y="121"/>
                      </a:lnTo>
                      <a:lnTo>
                        <a:pt x="229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34"/>
                <p:cNvSpPr/>
                <p:nvPr/>
              </p:nvSpPr>
              <p:spPr>
                <a:xfrm>
                  <a:off x="4134525" y="1770350"/>
                  <a:ext cx="465725" cy="28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29" h="11536" extrusionOk="0">
                      <a:moveTo>
                        <a:pt x="0" y="1"/>
                      </a:moveTo>
                      <a:lnTo>
                        <a:pt x="2814" y="11535"/>
                      </a:lnTo>
                      <a:lnTo>
                        <a:pt x="18628" y="11535"/>
                      </a:lnTo>
                      <a:lnTo>
                        <a:pt x="18628" y="11234"/>
                      </a:lnTo>
                      <a:cubicBezTo>
                        <a:pt x="17985" y="10591"/>
                        <a:pt x="17322" y="9968"/>
                        <a:pt x="16639" y="9365"/>
                      </a:cubicBezTo>
                      <a:lnTo>
                        <a:pt x="4180" y="8903"/>
                      </a:lnTo>
                      <a:lnTo>
                        <a:pt x="2251" y="764"/>
                      </a:lnTo>
                      <a:cubicBezTo>
                        <a:pt x="1507" y="483"/>
                        <a:pt x="764" y="242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34"/>
                <p:cNvSpPr/>
                <p:nvPr/>
              </p:nvSpPr>
              <p:spPr>
                <a:xfrm>
                  <a:off x="3083050" y="1817075"/>
                  <a:ext cx="265775" cy="18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1" h="7416" extrusionOk="0">
                      <a:moveTo>
                        <a:pt x="10611" y="0"/>
                      </a:moveTo>
                      <a:lnTo>
                        <a:pt x="10611" y="0"/>
                      </a:lnTo>
                      <a:cubicBezTo>
                        <a:pt x="6793" y="1709"/>
                        <a:pt x="3216" y="3939"/>
                        <a:pt x="1" y="6612"/>
                      </a:cubicBezTo>
                      <a:lnTo>
                        <a:pt x="10591" y="7415"/>
                      </a:lnTo>
                      <a:cubicBezTo>
                        <a:pt x="10611" y="5949"/>
                        <a:pt x="10631" y="3236"/>
                        <a:pt x="1061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34"/>
                <p:cNvSpPr/>
                <p:nvPr/>
              </p:nvSpPr>
              <p:spPr>
                <a:xfrm>
                  <a:off x="3823050" y="1721625"/>
                  <a:ext cx="356700" cy="33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68" h="13485" extrusionOk="0">
                      <a:moveTo>
                        <a:pt x="0" y="0"/>
                      </a:moveTo>
                      <a:lnTo>
                        <a:pt x="201" y="12660"/>
                      </a:lnTo>
                      <a:lnTo>
                        <a:pt x="11455" y="13484"/>
                      </a:lnTo>
                      <a:lnTo>
                        <a:pt x="14268" y="13484"/>
                      </a:lnTo>
                      <a:lnTo>
                        <a:pt x="11394" y="1648"/>
                      </a:lnTo>
                      <a:cubicBezTo>
                        <a:pt x="7677" y="603"/>
                        <a:pt x="3839" y="41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34"/>
                <p:cNvSpPr/>
                <p:nvPr/>
              </p:nvSpPr>
              <p:spPr>
                <a:xfrm>
                  <a:off x="3612050" y="1721125"/>
                  <a:ext cx="204000" cy="31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0" h="12641" extrusionOk="0">
                      <a:moveTo>
                        <a:pt x="7697" y="0"/>
                      </a:moveTo>
                      <a:cubicBezTo>
                        <a:pt x="5125" y="0"/>
                        <a:pt x="2553" y="221"/>
                        <a:pt x="1" y="663"/>
                      </a:cubicBezTo>
                      <a:lnTo>
                        <a:pt x="1" y="12037"/>
                      </a:lnTo>
                      <a:lnTo>
                        <a:pt x="8159" y="12640"/>
                      </a:lnTo>
                      <a:lnTo>
                        <a:pt x="793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34"/>
                <p:cNvSpPr/>
                <p:nvPr/>
              </p:nvSpPr>
              <p:spPr>
                <a:xfrm>
                  <a:off x="3359350" y="1744225"/>
                  <a:ext cx="216050" cy="27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2" h="10993" extrusionOk="0">
                      <a:moveTo>
                        <a:pt x="8642" y="1"/>
                      </a:moveTo>
                      <a:cubicBezTo>
                        <a:pt x="5688" y="624"/>
                        <a:pt x="2814" y="1528"/>
                        <a:pt x="61" y="2714"/>
                      </a:cubicBezTo>
                      <a:cubicBezTo>
                        <a:pt x="61" y="5909"/>
                        <a:pt x="61" y="8762"/>
                        <a:pt x="1" y="10350"/>
                      </a:cubicBezTo>
                      <a:lnTo>
                        <a:pt x="8642" y="10993"/>
                      </a:lnTo>
                      <a:lnTo>
                        <a:pt x="86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34"/>
                <p:cNvSpPr/>
                <p:nvPr/>
              </p:nvSpPr>
              <p:spPr>
                <a:xfrm>
                  <a:off x="4280200" y="3217700"/>
                  <a:ext cx="422525" cy="28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01" h="11555" extrusionOk="0">
                      <a:moveTo>
                        <a:pt x="15936" y="0"/>
                      </a:moveTo>
                      <a:lnTo>
                        <a:pt x="1" y="1969"/>
                      </a:lnTo>
                      <a:lnTo>
                        <a:pt x="2131" y="11555"/>
                      </a:lnTo>
                      <a:lnTo>
                        <a:pt x="16901" y="10007"/>
                      </a:lnTo>
                      <a:lnTo>
                        <a:pt x="1593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" name="Google Shape;1590;p34"/>
                <p:cNvSpPr/>
                <p:nvPr/>
              </p:nvSpPr>
              <p:spPr>
                <a:xfrm>
                  <a:off x="4655975" y="2172250"/>
                  <a:ext cx="222075" cy="33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3" h="13445" extrusionOk="0">
                      <a:moveTo>
                        <a:pt x="1990" y="1"/>
                      </a:moveTo>
                      <a:lnTo>
                        <a:pt x="1" y="7154"/>
                      </a:lnTo>
                      <a:lnTo>
                        <a:pt x="564" y="12861"/>
                      </a:lnTo>
                      <a:lnTo>
                        <a:pt x="8883" y="13444"/>
                      </a:lnTo>
                      <a:cubicBezTo>
                        <a:pt x="7356" y="8601"/>
                        <a:pt x="5025" y="4060"/>
                        <a:pt x="19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" name="Google Shape;1591;p34"/>
                <p:cNvSpPr/>
                <p:nvPr/>
              </p:nvSpPr>
              <p:spPr>
                <a:xfrm>
                  <a:off x="4709225" y="2878575"/>
                  <a:ext cx="208025" cy="56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1" h="22407" extrusionOk="0">
                      <a:moveTo>
                        <a:pt x="8320" y="1"/>
                      </a:moveTo>
                      <a:lnTo>
                        <a:pt x="1" y="785"/>
                      </a:lnTo>
                      <a:lnTo>
                        <a:pt x="2091" y="22407"/>
                      </a:lnTo>
                      <a:cubicBezTo>
                        <a:pt x="5266" y="17323"/>
                        <a:pt x="7356" y="11636"/>
                        <a:pt x="8280" y="5728"/>
                      </a:cubicBezTo>
                      <a:lnTo>
                        <a:pt x="83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34"/>
                <p:cNvSpPr/>
                <p:nvPr/>
              </p:nvSpPr>
              <p:spPr>
                <a:xfrm>
                  <a:off x="4673575" y="2530950"/>
                  <a:ext cx="244175" cy="34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" h="13726" extrusionOk="0">
                      <a:moveTo>
                        <a:pt x="0" y="0"/>
                      </a:moveTo>
                      <a:lnTo>
                        <a:pt x="1326" y="13725"/>
                      </a:lnTo>
                      <a:lnTo>
                        <a:pt x="9726" y="12921"/>
                      </a:lnTo>
                      <a:lnTo>
                        <a:pt x="9766" y="5989"/>
                      </a:lnTo>
                      <a:cubicBezTo>
                        <a:pt x="9485" y="4180"/>
                        <a:pt x="9103" y="2372"/>
                        <a:pt x="8621" y="58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34"/>
                <p:cNvSpPr/>
                <p:nvPr/>
              </p:nvSpPr>
              <p:spPr>
                <a:xfrm>
                  <a:off x="2693725" y="2039125"/>
                  <a:ext cx="564175" cy="67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7" h="27149" extrusionOk="0">
                      <a:moveTo>
                        <a:pt x="13062" y="0"/>
                      </a:moveTo>
                      <a:cubicBezTo>
                        <a:pt x="12238" y="784"/>
                        <a:pt x="11454" y="1608"/>
                        <a:pt x="10711" y="2452"/>
                      </a:cubicBezTo>
                      <a:lnTo>
                        <a:pt x="10711" y="12942"/>
                      </a:lnTo>
                      <a:lnTo>
                        <a:pt x="2974" y="14710"/>
                      </a:lnTo>
                      <a:cubicBezTo>
                        <a:pt x="1567" y="18005"/>
                        <a:pt x="563" y="21462"/>
                        <a:pt x="0" y="25019"/>
                      </a:cubicBezTo>
                      <a:lnTo>
                        <a:pt x="0" y="27149"/>
                      </a:lnTo>
                      <a:lnTo>
                        <a:pt x="22567" y="23029"/>
                      </a:lnTo>
                      <a:lnTo>
                        <a:pt x="21401" y="623"/>
                      </a:lnTo>
                      <a:lnTo>
                        <a:pt x="1306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34"/>
                <p:cNvSpPr/>
                <p:nvPr/>
              </p:nvSpPr>
              <p:spPr>
                <a:xfrm>
                  <a:off x="3292050" y="3277975"/>
                  <a:ext cx="3525" cy="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322" extrusionOk="0">
                      <a:moveTo>
                        <a:pt x="0" y="0"/>
                      </a:moveTo>
                      <a:lnTo>
                        <a:pt x="20" y="322"/>
                      </a:lnTo>
                      <a:lnTo>
                        <a:pt x="141" y="2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5" name="Google Shape;1595;p34"/>
              <p:cNvGrpSpPr/>
              <p:nvPr/>
            </p:nvGrpSpPr>
            <p:grpSpPr>
              <a:xfrm>
                <a:off x="3608337" y="1635887"/>
                <a:ext cx="1952420" cy="2380513"/>
                <a:chOff x="2963500" y="1789450"/>
                <a:chExt cx="1704575" cy="2078325"/>
              </a:xfrm>
            </p:grpSpPr>
            <p:sp>
              <p:nvSpPr>
                <p:cNvPr id="1596" name="Google Shape;1596;p34"/>
                <p:cNvSpPr/>
                <p:nvPr/>
              </p:nvSpPr>
              <p:spPr>
                <a:xfrm>
                  <a:off x="4023000" y="2537475"/>
                  <a:ext cx="594325" cy="36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73" h="14489" extrusionOk="0">
                      <a:moveTo>
                        <a:pt x="1327" y="1"/>
                      </a:moveTo>
                      <a:lnTo>
                        <a:pt x="0" y="3638"/>
                      </a:lnTo>
                      <a:lnTo>
                        <a:pt x="724" y="14489"/>
                      </a:lnTo>
                      <a:lnTo>
                        <a:pt x="23773" y="11756"/>
                      </a:lnTo>
                      <a:lnTo>
                        <a:pt x="22547" y="1327"/>
                      </a:lnTo>
                      <a:lnTo>
                        <a:pt x="1327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34"/>
                <p:cNvSpPr/>
                <p:nvPr/>
              </p:nvSpPr>
              <p:spPr>
                <a:xfrm>
                  <a:off x="4191300" y="1789450"/>
                  <a:ext cx="359725" cy="21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89" h="8601" extrusionOk="0">
                      <a:moveTo>
                        <a:pt x="0" y="0"/>
                      </a:moveTo>
                      <a:lnTo>
                        <a:pt x="1929" y="8139"/>
                      </a:lnTo>
                      <a:lnTo>
                        <a:pt x="14388" y="8601"/>
                      </a:lnTo>
                      <a:cubicBezTo>
                        <a:pt x="10168" y="4863"/>
                        <a:pt x="5285" y="1929"/>
                        <a:pt x="0" y="0"/>
                      </a:cubicBez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34"/>
                <p:cNvSpPr/>
                <p:nvPr/>
              </p:nvSpPr>
              <p:spPr>
                <a:xfrm>
                  <a:off x="2963500" y="3364375"/>
                  <a:ext cx="335100" cy="48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4" h="19513" extrusionOk="0">
                      <a:moveTo>
                        <a:pt x="12077" y="1"/>
                      </a:moveTo>
                      <a:lnTo>
                        <a:pt x="0" y="6431"/>
                      </a:lnTo>
                      <a:cubicBezTo>
                        <a:pt x="20" y="6572"/>
                        <a:pt x="40" y="7677"/>
                        <a:pt x="40" y="9244"/>
                      </a:cubicBezTo>
                      <a:cubicBezTo>
                        <a:pt x="3818" y="13464"/>
                        <a:pt x="8339" y="16941"/>
                        <a:pt x="13403" y="19513"/>
                      </a:cubicBezTo>
                      <a:lnTo>
                        <a:pt x="12077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34"/>
                <p:cNvSpPr/>
                <p:nvPr/>
              </p:nvSpPr>
              <p:spPr>
                <a:xfrm>
                  <a:off x="4082775" y="3531175"/>
                  <a:ext cx="585300" cy="33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12" h="13464" extrusionOk="0">
                      <a:moveTo>
                        <a:pt x="23411" y="0"/>
                      </a:moveTo>
                      <a:lnTo>
                        <a:pt x="1" y="3014"/>
                      </a:lnTo>
                      <a:lnTo>
                        <a:pt x="724" y="13464"/>
                      </a:lnTo>
                      <a:lnTo>
                        <a:pt x="9646" y="12560"/>
                      </a:lnTo>
                      <a:cubicBezTo>
                        <a:pt x="14911" y="9807"/>
                        <a:pt x="19593" y="6029"/>
                        <a:pt x="23411" y="1467"/>
                      </a:cubicBezTo>
                      <a:lnTo>
                        <a:pt x="23411" y="0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600" name="Google Shape;1600;p34"/>
            <p:cNvSpPr/>
            <p:nvPr/>
          </p:nvSpPr>
          <p:spPr>
            <a:xfrm>
              <a:off x="4280588" y="2606460"/>
              <a:ext cx="492562" cy="413887"/>
            </a:xfrm>
            <a:custGeom>
              <a:avLst/>
              <a:gdLst/>
              <a:ahLst/>
              <a:cxnLst/>
              <a:rect l="l" t="t" r="r" b="b"/>
              <a:pathLst>
                <a:path w="5716" h="4803" extrusionOk="0">
                  <a:moveTo>
                    <a:pt x="3026" y="0"/>
                  </a:moveTo>
                  <a:cubicBezTo>
                    <a:pt x="2237" y="0"/>
                    <a:pt x="1445" y="379"/>
                    <a:pt x="973" y="1183"/>
                  </a:cubicBezTo>
                  <a:cubicBezTo>
                    <a:pt x="1" y="2840"/>
                    <a:pt x="1255" y="4803"/>
                    <a:pt x="3030" y="4803"/>
                  </a:cubicBezTo>
                  <a:cubicBezTo>
                    <a:pt x="3236" y="4803"/>
                    <a:pt x="3449" y="4776"/>
                    <a:pt x="3666" y="4720"/>
                  </a:cubicBezTo>
                  <a:cubicBezTo>
                    <a:pt x="4932" y="4399"/>
                    <a:pt x="5716" y="3072"/>
                    <a:pt x="5374" y="1806"/>
                  </a:cubicBezTo>
                  <a:cubicBezTo>
                    <a:pt x="5067" y="637"/>
                    <a:pt x="4050" y="0"/>
                    <a:pt x="3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4"/>
            <p:cNvSpPr/>
            <p:nvPr/>
          </p:nvSpPr>
          <p:spPr>
            <a:xfrm>
              <a:off x="4045959" y="2376479"/>
              <a:ext cx="1052769" cy="872238"/>
            </a:xfrm>
            <a:custGeom>
              <a:avLst/>
              <a:gdLst/>
              <a:ahLst/>
              <a:cxnLst/>
              <a:rect l="l" t="t" r="r" b="b"/>
              <a:pathLst>
                <a:path w="12217" h="10122" extrusionOk="0">
                  <a:moveTo>
                    <a:pt x="5766" y="517"/>
                  </a:moveTo>
                  <a:lnTo>
                    <a:pt x="5766" y="537"/>
                  </a:lnTo>
                  <a:cubicBezTo>
                    <a:pt x="5779" y="537"/>
                    <a:pt x="5793" y="537"/>
                    <a:pt x="5806" y="537"/>
                  </a:cubicBezTo>
                  <a:cubicBezTo>
                    <a:pt x="8079" y="537"/>
                    <a:pt x="9988" y="2238"/>
                    <a:pt x="10287" y="4495"/>
                  </a:cubicBezTo>
                  <a:cubicBezTo>
                    <a:pt x="10569" y="6766"/>
                    <a:pt x="9122" y="8896"/>
                    <a:pt x="6911" y="9479"/>
                  </a:cubicBezTo>
                  <a:cubicBezTo>
                    <a:pt x="6530" y="9577"/>
                    <a:pt x="6147" y="9623"/>
                    <a:pt x="5770" y="9623"/>
                  </a:cubicBezTo>
                  <a:cubicBezTo>
                    <a:pt x="3744" y="9623"/>
                    <a:pt x="1890" y="8273"/>
                    <a:pt x="1365" y="6224"/>
                  </a:cubicBezTo>
                  <a:cubicBezTo>
                    <a:pt x="622" y="3330"/>
                    <a:pt x="2792" y="517"/>
                    <a:pt x="5766" y="517"/>
                  </a:cubicBezTo>
                  <a:close/>
                  <a:moveTo>
                    <a:pt x="5777" y="1"/>
                  </a:moveTo>
                  <a:cubicBezTo>
                    <a:pt x="2700" y="1"/>
                    <a:pt x="1" y="2925"/>
                    <a:pt x="883" y="6344"/>
                  </a:cubicBezTo>
                  <a:cubicBezTo>
                    <a:pt x="1466" y="8555"/>
                    <a:pt x="3475" y="10122"/>
                    <a:pt x="5766" y="10122"/>
                  </a:cubicBezTo>
                  <a:cubicBezTo>
                    <a:pt x="6208" y="10122"/>
                    <a:pt x="6630" y="10062"/>
                    <a:pt x="7052" y="9961"/>
                  </a:cubicBezTo>
                  <a:cubicBezTo>
                    <a:pt x="11392" y="8836"/>
                    <a:pt x="12216" y="3008"/>
                    <a:pt x="8338" y="718"/>
                  </a:cubicBezTo>
                  <a:cubicBezTo>
                    <a:pt x="7500" y="223"/>
                    <a:pt x="6624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2" name="Google Shape;1602;p34"/>
          <p:cNvGrpSpPr/>
          <p:nvPr/>
        </p:nvGrpSpPr>
        <p:grpSpPr>
          <a:xfrm>
            <a:off x="534075" y="1260700"/>
            <a:ext cx="3055976" cy="856488"/>
            <a:chOff x="534075" y="1260700"/>
            <a:chExt cx="3055976" cy="856488"/>
          </a:xfrm>
        </p:grpSpPr>
        <p:grpSp>
          <p:nvGrpSpPr>
            <p:cNvPr id="1603" name="Google Shape;1603;p34"/>
            <p:cNvGrpSpPr/>
            <p:nvPr/>
          </p:nvGrpSpPr>
          <p:grpSpPr>
            <a:xfrm>
              <a:off x="534075" y="1260700"/>
              <a:ext cx="2368800" cy="856488"/>
              <a:chOff x="534075" y="1260700"/>
              <a:chExt cx="2368800" cy="856488"/>
            </a:xfrm>
          </p:grpSpPr>
          <p:sp>
            <p:nvSpPr>
              <p:cNvPr id="1604" name="Google Shape;1604;p34"/>
              <p:cNvSpPr txBox="1"/>
              <p:nvPr/>
            </p:nvSpPr>
            <p:spPr>
              <a:xfrm>
                <a:off x="534075" y="1598488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 and the smallest one in the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605" name="Google Shape;1605;p34"/>
              <p:cNvSpPr txBox="1"/>
              <p:nvPr/>
            </p:nvSpPr>
            <p:spPr>
              <a:xfrm>
                <a:off x="534075" y="1260700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606" name="Google Shape;1606;p34"/>
            <p:cNvSpPr/>
            <p:nvPr/>
          </p:nvSpPr>
          <p:spPr>
            <a:xfrm>
              <a:off x="3435851" y="1611102"/>
              <a:ext cx="154200" cy="154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7" name="Google Shape;1607;p34"/>
          <p:cNvGrpSpPr/>
          <p:nvPr/>
        </p:nvGrpSpPr>
        <p:grpSpPr>
          <a:xfrm>
            <a:off x="534075" y="2384811"/>
            <a:ext cx="2563750" cy="856488"/>
            <a:chOff x="534075" y="2384811"/>
            <a:chExt cx="2563750" cy="856488"/>
          </a:xfrm>
        </p:grpSpPr>
        <p:grpSp>
          <p:nvGrpSpPr>
            <p:cNvPr id="1608" name="Google Shape;1608;p34"/>
            <p:cNvGrpSpPr/>
            <p:nvPr/>
          </p:nvGrpSpPr>
          <p:grpSpPr>
            <a:xfrm>
              <a:off x="534075" y="2384811"/>
              <a:ext cx="2368800" cy="856488"/>
              <a:chOff x="534075" y="2384811"/>
              <a:chExt cx="2368800" cy="856488"/>
            </a:xfrm>
          </p:grpSpPr>
          <p:sp>
            <p:nvSpPr>
              <p:cNvPr id="1609" name="Google Shape;1609;p34"/>
              <p:cNvSpPr txBox="1"/>
              <p:nvPr/>
            </p:nvSpPr>
            <p:spPr>
              <a:xfrm>
                <a:off x="534075" y="2722599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 is the farthest planet in the Solar System. It’s the fourth-largest by diameter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610" name="Google Shape;1610;p34"/>
              <p:cNvSpPr txBox="1"/>
              <p:nvPr/>
            </p:nvSpPr>
            <p:spPr>
              <a:xfrm>
                <a:off x="534075" y="2384811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611" name="Google Shape;1611;p34"/>
            <p:cNvSpPr/>
            <p:nvPr/>
          </p:nvSpPr>
          <p:spPr>
            <a:xfrm>
              <a:off x="2943625" y="2735494"/>
              <a:ext cx="154200" cy="1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34"/>
          <p:cNvGrpSpPr/>
          <p:nvPr/>
        </p:nvGrpSpPr>
        <p:grpSpPr>
          <a:xfrm>
            <a:off x="534075" y="3507848"/>
            <a:ext cx="3055976" cy="856488"/>
            <a:chOff x="534075" y="3507848"/>
            <a:chExt cx="3055976" cy="856488"/>
          </a:xfrm>
        </p:grpSpPr>
        <p:grpSp>
          <p:nvGrpSpPr>
            <p:cNvPr id="1613" name="Google Shape;1613;p34"/>
            <p:cNvGrpSpPr/>
            <p:nvPr/>
          </p:nvGrpSpPr>
          <p:grpSpPr>
            <a:xfrm>
              <a:off x="534075" y="3507848"/>
              <a:ext cx="2368800" cy="856488"/>
              <a:chOff x="534075" y="3507848"/>
              <a:chExt cx="2368800" cy="856488"/>
            </a:xfrm>
          </p:grpSpPr>
          <p:sp>
            <p:nvSpPr>
              <p:cNvPr id="1614" name="Google Shape;1614;p34"/>
              <p:cNvSpPr txBox="1"/>
              <p:nvPr/>
            </p:nvSpPr>
            <p:spPr>
              <a:xfrm>
                <a:off x="534075" y="3845637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is a gas giant and the biggest planet in the entire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615" name="Google Shape;1615;p34"/>
              <p:cNvSpPr txBox="1"/>
              <p:nvPr/>
            </p:nvSpPr>
            <p:spPr>
              <a:xfrm>
                <a:off x="534075" y="3507848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616" name="Google Shape;1616;p34"/>
            <p:cNvSpPr/>
            <p:nvPr/>
          </p:nvSpPr>
          <p:spPr>
            <a:xfrm>
              <a:off x="3435851" y="3860797"/>
              <a:ext cx="154200" cy="1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7" name="Google Shape;1617;p34"/>
          <p:cNvGrpSpPr/>
          <p:nvPr/>
        </p:nvGrpSpPr>
        <p:grpSpPr>
          <a:xfrm>
            <a:off x="5555712" y="1260700"/>
            <a:ext cx="3054899" cy="856488"/>
            <a:chOff x="5555712" y="1260700"/>
            <a:chExt cx="3054899" cy="856488"/>
          </a:xfrm>
        </p:grpSpPr>
        <p:grpSp>
          <p:nvGrpSpPr>
            <p:cNvPr id="1618" name="Google Shape;1618;p34"/>
            <p:cNvGrpSpPr/>
            <p:nvPr/>
          </p:nvGrpSpPr>
          <p:grpSpPr>
            <a:xfrm>
              <a:off x="6241811" y="1260700"/>
              <a:ext cx="2368800" cy="856488"/>
              <a:chOff x="6241811" y="1260700"/>
              <a:chExt cx="2368800" cy="856488"/>
            </a:xfrm>
          </p:grpSpPr>
          <p:sp>
            <p:nvSpPr>
              <p:cNvPr id="1619" name="Google Shape;1619;p34"/>
              <p:cNvSpPr txBox="1"/>
              <p:nvPr/>
            </p:nvSpPr>
            <p:spPr>
              <a:xfrm>
                <a:off x="6241811" y="1598488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place. The planet is full of iron oxide dust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620" name="Google Shape;1620;p34"/>
              <p:cNvSpPr txBox="1"/>
              <p:nvPr/>
            </p:nvSpPr>
            <p:spPr>
              <a:xfrm>
                <a:off x="6241811" y="1260700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621" name="Google Shape;1621;p34"/>
            <p:cNvSpPr/>
            <p:nvPr/>
          </p:nvSpPr>
          <p:spPr>
            <a:xfrm flipH="1">
              <a:off x="5555712" y="1611356"/>
              <a:ext cx="154200" cy="15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2" name="Google Shape;1622;p34"/>
          <p:cNvGrpSpPr/>
          <p:nvPr/>
        </p:nvGrpSpPr>
        <p:grpSpPr>
          <a:xfrm>
            <a:off x="6046850" y="2384811"/>
            <a:ext cx="2563761" cy="856488"/>
            <a:chOff x="6046850" y="2384811"/>
            <a:chExt cx="2563761" cy="856488"/>
          </a:xfrm>
        </p:grpSpPr>
        <p:grpSp>
          <p:nvGrpSpPr>
            <p:cNvPr id="1623" name="Google Shape;1623;p34"/>
            <p:cNvGrpSpPr/>
            <p:nvPr/>
          </p:nvGrpSpPr>
          <p:grpSpPr>
            <a:xfrm>
              <a:off x="6241811" y="2384811"/>
              <a:ext cx="2368800" cy="856488"/>
              <a:chOff x="6241811" y="2384811"/>
              <a:chExt cx="2368800" cy="856488"/>
            </a:xfrm>
          </p:grpSpPr>
          <p:sp>
            <p:nvSpPr>
              <p:cNvPr id="1624" name="Google Shape;1624;p34"/>
              <p:cNvSpPr txBox="1"/>
              <p:nvPr/>
            </p:nvSpPr>
            <p:spPr>
              <a:xfrm>
                <a:off x="6241811" y="2722599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 is the ringed one. It’s a gas giant, composed mostly of hydrogen and helium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625" name="Google Shape;1625;p34"/>
              <p:cNvSpPr txBox="1"/>
              <p:nvPr/>
            </p:nvSpPr>
            <p:spPr>
              <a:xfrm>
                <a:off x="6241811" y="2384811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626" name="Google Shape;1626;p34"/>
            <p:cNvSpPr/>
            <p:nvPr/>
          </p:nvSpPr>
          <p:spPr>
            <a:xfrm flipH="1">
              <a:off x="6046850" y="2735494"/>
              <a:ext cx="154200" cy="154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34"/>
          <p:cNvGrpSpPr/>
          <p:nvPr/>
        </p:nvGrpSpPr>
        <p:grpSpPr>
          <a:xfrm>
            <a:off x="5555712" y="3507848"/>
            <a:ext cx="3054899" cy="856488"/>
            <a:chOff x="5555712" y="3507848"/>
            <a:chExt cx="3054899" cy="856488"/>
          </a:xfrm>
        </p:grpSpPr>
        <p:grpSp>
          <p:nvGrpSpPr>
            <p:cNvPr id="1628" name="Google Shape;1628;p34"/>
            <p:cNvGrpSpPr/>
            <p:nvPr/>
          </p:nvGrpSpPr>
          <p:grpSpPr>
            <a:xfrm>
              <a:off x="6241811" y="3507848"/>
              <a:ext cx="2368800" cy="856488"/>
              <a:chOff x="6241811" y="3507848"/>
              <a:chExt cx="2368800" cy="856488"/>
            </a:xfrm>
          </p:grpSpPr>
          <p:sp>
            <p:nvSpPr>
              <p:cNvPr id="1629" name="Google Shape;1629;p34"/>
              <p:cNvSpPr txBox="1"/>
              <p:nvPr/>
            </p:nvSpPr>
            <p:spPr>
              <a:xfrm>
                <a:off x="6241811" y="3845637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 has a beautiful name and is the second planet from the Sun. It’s terribly hot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630" name="Google Shape;1630;p34"/>
              <p:cNvSpPr txBox="1"/>
              <p:nvPr/>
            </p:nvSpPr>
            <p:spPr>
              <a:xfrm>
                <a:off x="6241811" y="3507848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631" name="Google Shape;1631;p34"/>
            <p:cNvSpPr/>
            <p:nvPr/>
          </p:nvSpPr>
          <p:spPr>
            <a:xfrm flipH="1">
              <a:off x="5555712" y="3860797"/>
              <a:ext cx="154200" cy="154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6" name="Google Shape;1636;p35"/>
          <p:cNvGrpSpPr/>
          <p:nvPr/>
        </p:nvGrpSpPr>
        <p:grpSpPr>
          <a:xfrm>
            <a:off x="3643405" y="1102878"/>
            <a:ext cx="1857647" cy="3629156"/>
            <a:chOff x="3643405" y="1102878"/>
            <a:chExt cx="1857647" cy="3629156"/>
          </a:xfrm>
        </p:grpSpPr>
        <p:sp>
          <p:nvSpPr>
            <p:cNvPr id="1637" name="Google Shape;1637;p35"/>
            <p:cNvSpPr/>
            <p:nvPr/>
          </p:nvSpPr>
          <p:spPr>
            <a:xfrm>
              <a:off x="3726965" y="1343509"/>
              <a:ext cx="843900" cy="1498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4570889" y="1343509"/>
              <a:ext cx="843900" cy="149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3726965" y="2842076"/>
              <a:ext cx="843900" cy="149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5"/>
            <p:cNvSpPr/>
            <p:nvPr/>
          </p:nvSpPr>
          <p:spPr>
            <a:xfrm>
              <a:off x="4570889" y="2842076"/>
              <a:ext cx="843900" cy="1498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1" name="Google Shape;1641;p35"/>
            <p:cNvGrpSpPr/>
            <p:nvPr/>
          </p:nvGrpSpPr>
          <p:grpSpPr>
            <a:xfrm>
              <a:off x="3643405" y="1102878"/>
              <a:ext cx="1857647" cy="3629156"/>
              <a:chOff x="778675" y="1383025"/>
              <a:chExt cx="1127350" cy="2202425"/>
            </a:xfrm>
          </p:grpSpPr>
          <p:sp>
            <p:nvSpPr>
              <p:cNvPr id="1642" name="Google Shape;1642;p35"/>
              <p:cNvSpPr/>
              <p:nvPr/>
            </p:nvSpPr>
            <p:spPr>
              <a:xfrm>
                <a:off x="778675" y="1383025"/>
                <a:ext cx="1127350" cy="2202425"/>
              </a:xfrm>
              <a:custGeom>
                <a:avLst/>
                <a:gdLst/>
                <a:ahLst/>
                <a:cxnLst/>
                <a:rect l="l" t="t" r="r" b="b"/>
                <a:pathLst>
                  <a:path w="45094" h="88097" extrusionOk="0">
                    <a:moveTo>
                      <a:pt x="18468" y="2673"/>
                    </a:moveTo>
                    <a:cubicBezTo>
                      <a:pt x="18474" y="2673"/>
                      <a:pt x="18481" y="2673"/>
                      <a:pt x="18487" y="2673"/>
                    </a:cubicBezTo>
                    <a:lnTo>
                      <a:pt x="26606" y="2673"/>
                    </a:lnTo>
                    <a:cubicBezTo>
                      <a:pt x="27731" y="2673"/>
                      <a:pt x="27731" y="4361"/>
                      <a:pt x="26606" y="4361"/>
                    </a:cubicBezTo>
                    <a:lnTo>
                      <a:pt x="18487" y="4361"/>
                    </a:lnTo>
                    <a:cubicBezTo>
                      <a:pt x="17369" y="4341"/>
                      <a:pt x="17362" y="2673"/>
                      <a:pt x="18468" y="2673"/>
                    </a:cubicBezTo>
                    <a:close/>
                    <a:moveTo>
                      <a:pt x="6953" y="2512"/>
                    </a:moveTo>
                    <a:cubicBezTo>
                      <a:pt x="7857" y="2512"/>
                      <a:pt x="8299" y="3577"/>
                      <a:pt x="7676" y="4220"/>
                    </a:cubicBezTo>
                    <a:cubicBezTo>
                      <a:pt x="7469" y="4422"/>
                      <a:pt x="7215" y="4512"/>
                      <a:pt x="6967" y="4512"/>
                    </a:cubicBezTo>
                    <a:cubicBezTo>
                      <a:pt x="6446" y="4512"/>
                      <a:pt x="5948" y="4116"/>
                      <a:pt x="5948" y="3517"/>
                    </a:cubicBezTo>
                    <a:cubicBezTo>
                      <a:pt x="5968" y="2954"/>
                      <a:pt x="6410" y="2512"/>
                      <a:pt x="6953" y="2512"/>
                    </a:cubicBezTo>
                    <a:close/>
                    <a:moveTo>
                      <a:pt x="40934" y="6411"/>
                    </a:moveTo>
                    <a:cubicBezTo>
                      <a:pt x="41958" y="6411"/>
                      <a:pt x="42802" y="7255"/>
                      <a:pt x="42802" y="8259"/>
                    </a:cubicBezTo>
                    <a:lnTo>
                      <a:pt x="42802" y="76261"/>
                    </a:lnTo>
                    <a:cubicBezTo>
                      <a:pt x="42782" y="77285"/>
                      <a:pt x="41958" y="78109"/>
                      <a:pt x="40934" y="78109"/>
                    </a:cubicBezTo>
                    <a:lnTo>
                      <a:pt x="4321" y="78109"/>
                    </a:lnTo>
                    <a:cubicBezTo>
                      <a:pt x="3296" y="78109"/>
                      <a:pt x="2472" y="77285"/>
                      <a:pt x="2472" y="76261"/>
                    </a:cubicBezTo>
                    <a:lnTo>
                      <a:pt x="2472" y="8259"/>
                    </a:lnTo>
                    <a:cubicBezTo>
                      <a:pt x="2472" y="7255"/>
                      <a:pt x="3296" y="6411"/>
                      <a:pt x="4321" y="6411"/>
                    </a:cubicBezTo>
                    <a:close/>
                    <a:moveTo>
                      <a:pt x="22599" y="79318"/>
                    </a:moveTo>
                    <a:cubicBezTo>
                      <a:pt x="24457" y="79318"/>
                      <a:pt x="26244" y="80762"/>
                      <a:pt x="26244" y="82952"/>
                    </a:cubicBezTo>
                    <a:cubicBezTo>
                      <a:pt x="26244" y="84942"/>
                      <a:pt x="24637" y="86549"/>
                      <a:pt x="22627" y="86569"/>
                    </a:cubicBezTo>
                    <a:cubicBezTo>
                      <a:pt x="19412" y="86549"/>
                      <a:pt x="17784" y="82651"/>
                      <a:pt x="20075" y="80380"/>
                    </a:cubicBezTo>
                    <a:cubicBezTo>
                      <a:pt x="20808" y="79647"/>
                      <a:pt x="21712" y="79318"/>
                      <a:pt x="22599" y="79318"/>
                    </a:cubicBezTo>
                    <a:close/>
                    <a:moveTo>
                      <a:pt x="4481" y="0"/>
                    </a:moveTo>
                    <a:cubicBezTo>
                      <a:pt x="2010" y="0"/>
                      <a:pt x="0" y="1990"/>
                      <a:pt x="20" y="4462"/>
                    </a:cubicBezTo>
                    <a:lnTo>
                      <a:pt x="20" y="83615"/>
                    </a:lnTo>
                    <a:cubicBezTo>
                      <a:pt x="20" y="86087"/>
                      <a:pt x="2010" y="88097"/>
                      <a:pt x="4481" y="88097"/>
                    </a:cubicBezTo>
                    <a:lnTo>
                      <a:pt x="40632" y="88097"/>
                    </a:lnTo>
                    <a:cubicBezTo>
                      <a:pt x="43104" y="88076"/>
                      <a:pt x="45093" y="86087"/>
                      <a:pt x="45093" y="83615"/>
                    </a:cubicBezTo>
                    <a:lnTo>
                      <a:pt x="45093" y="4462"/>
                    </a:lnTo>
                    <a:cubicBezTo>
                      <a:pt x="45093" y="1990"/>
                      <a:pt x="43104" y="0"/>
                      <a:pt x="406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5"/>
              <p:cNvSpPr/>
              <p:nvPr/>
            </p:nvSpPr>
            <p:spPr>
              <a:xfrm>
                <a:off x="1234325" y="3374425"/>
                <a:ext cx="19242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6" extrusionOk="0">
                    <a:moveTo>
                      <a:pt x="4401" y="1"/>
                    </a:moveTo>
                    <a:cubicBezTo>
                      <a:pt x="1467" y="1"/>
                      <a:pt x="0" y="3537"/>
                      <a:pt x="2090" y="5607"/>
                    </a:cubicBezTo>
                    <a:cubicBezTo>
                      <a:pt x="2759" y="6276"/>
                      <a:pt x="3581" y="6576"/>
                      <a:pt x="4388" y="6576"/>
                    </a:cubicBezTo>
                    <a:cubicBezTo>
                      <a:pt x="6076" y="6576"/>
                      <a:pt x="7697" y="5262"/>
                      <a:pt x="7697" y="3276"/>
                    </a:cubicBezTo>
                    <a:cubicBezTo>
                      <a:pt x="7697" y="1468"/>
                      <a:pt x="6230" y="1"/>
                      <a:pt x="44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44" name="Google Shape;1644;p35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grpSp>
        <p:nvGrpSpPr>
          <p:cNvPr id="1645" name="Google Shape;1645;p35"/>
          <p:cNvGrpSpPr/>
          <p:nvPr/>
        </p:nvGrpSpPr>
        <p:grpSpPr>
          <a:xfrm>
            <a:off x="457188" y="1624511"/>
            <a:ext cx="2230500" cy="936316"/>
            <a:chOff x="457188" y="1624511"/>
            <a:chExt cx="2230500" cy="936316"/>
          </a:xfrm>
        </p:grpSpPr>
        <p:sp>
          <p:nvSpPr>
            <p:cNvPr id="1646" name="Google Shape;1646;p35"/>
            <p:cNvSpPr txBox="1"/>
            <p:nvPr/>
          </p:nvSpPr>
          <p:spPr>
            <a:xfrm>
              <a:off x="457188" y="1883127"/>
              <a:ext cx="2230500" cy="67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647" name="Google Shape;1647;p35"/>
            <p:cNvSpPr txBox="1"/>
            <p:nvPr/>
          </p:nvSpPr>
          <p:spPr>
            <a:xfrm>
              <a:off x="457188" y="1624511"/>
              <a:ext cx="22305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48" name="Google Shape;1648;p35"/>
          <p:cNvGrpSpPr/>
          <p:nvPr/>
        </p:nvGrpSpPr>
        <p:grpSpPr>
          <a:xfrm>
            <a:off x="4626969" y="3123087"/>
            <a:ext cx="4060288" cy="963233"/>
            <a:chOff x="4626969" y="3123087"/>
            <a:chExt cx="4060288" cy="963233"/>
          </a:xfrm>
        </p:grpSpPr>
        <p:grpSp>
          <p:nvGrpSpPr>
            <p:cNvPr id="1649" name="Google Shape;1649;p35"/>
            <p:cNvGrpSpPr/>
            <p:nvPr/>
          </p:nvGrpSpPr>
          <p:grpSpPr>
            <a:xfrm>
              <a:off x="6456594" y="3123087"/>
              <a:ext cx="2230663" cy="936316"/>
              <a:chOff x="6456594" y="3123087"/>
              <a:chExt cx="2230663" cy="936316"/>
            </a:xfrm>
          </p:grpSpPr>
          <p:sp>
            <p:nvSpPr>
              <p:cNvPr id="1650" name="Google Shape;1650;p35"/>
              <p:cNvSpPr txBox="1"/>
              <p:nvPr/>
            </p:nvSpPr>
            <p:spPr>
              <a:xfrm>
                <a:off x="6456594" y="3381703"/>
                <a:ext cx="2230500" cy="67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 is the ringed one and a gas giant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651" name="Google Shape;1651;p35"/>
              <p:cNvSpPr txBox="1"/>
              <p:nvPr/>
            </p:nvSpPr>
            <p:spPr>
              <a:xfrm>
                <a:off x="6456757" y="3123087"/>
                <a:ext cx="2230500" cy="41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652" name="Google Shape;1652;p35"/>
            <p:cNvGrpSpPr/>
            <p:nvPr/>
          </p:nvGrpSpPr>
          <p:grpSpPr>
            <a:xfrm>
              <a:off x="4626969" y="3262824"/>
              <a:ext cx="1735812" cy="823496"/>
              <a:chOff x="4626969" y="3262824"/>
              <a:chExt cx="1735812" cy="823496"/>
            </a:xfrm>
          </p:grpSpPr>
          <p:cxnSp>
            <p:nvCxnSpPr>
              <p:cNvPr id="1653" name="Google Shape;1653;p35"/>
              <p:cNvCxnSpPr>
                <a:stCxn id="1654" idx="6"/>
              </p:cNvCxnSpPr>
              <p:nvPr/>
            </p:nvCxnSpPr>
            <p:spPr>
              <a:xfrm rot="10800000">
                <a:off x="5416281" y="3591320"/>
                <a:ext cx="819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54" name="Google Shape;1654;p35"/>
              <p:cNvSpPr/>
              <p:nvPr/>
            </p:nvSpPr>
            <p:spPr>
              <a:xfrm flipH="1">
                <a:off x="6235881" y="3527870"/>
                <a:ext cx="126900" cy="12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55" name="Google Shape;1655;p35"/>
              <p:cNvGrpSpPr/>
              <p:nvPr/>
            </p:nvGrpSpPr>
            <p:grpSpPr>
              <a:xfrm>
                <a:off x="4764743" y="3262824"/>
                <a:ext cx="456334" cy="393919"/>
                <a:chOff x="4111429" y="4022323"/>
                <a:chExt cx="389496" cy="336223"/>
              </a:xfrm>
            </p:grpSpPr>
            <p:sp>
              <p:nvSpPr>
                <p:cNvPr id="1656" name="Google Shape;1656;p35"/>
                <p:cNvSpPr/>
                <p:nvPr/>
              </p:nvSpPr>
              <p:spPr>
                <a:xfrm>
                  <a:off x="4111429" y="4022323"/>
                  <a:ext cx="389496" cy="222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7" h="6751" extrusionOk="0">
                      <a:moveTo>
                        <a:pt x="8566" y="1"/>
                      </a:moveTo>
                      <a:cubicBezTo>
                        <a:pt x="7881" y="1"/>
                        <a:pt x="7241" y="272"/>
                        <a:pt x="6652" y="783"/>
                      </a:cubicBezTo>
                      <a:lnTo>
                        <a:pt x="5909" y="1446"/>
                      </a:lnTo>
                      <a:lnTo>
                        <a:pt x="5828" y="1345"/>
                      </a:lnTo>
                      <a:cubicBezTo>
                        <a:pt x="5768" y="1285"/>
                        <a:pt x="5728" y="1225"/>
                        <a:pt x="5688" y="1184"/>
                      </a:cubicBezTo>
                      <a:cubicBezTo>
                        <a:pt x="5026" y="458"/>
                        <a:pt x="4274" y="17"/>
                        <a:pt x="3369" y="17"/>
                      </a:cubicBezTo>
                      <a:cubicBezTo>
                        <a:pt x="3146" y="17"/>
                        <a:pt x="2915" y="44"/>
                        <a:pt x="2673" y="99"/>
                      </a:cubicBezTo>
                      <a:cubicBezTo>
                        <a:pt x="1528" y="341"/>
                        <a:pt x="604" y="1205"/>
                        <a:pt x="322" y="2350"/>
                      </a:cubicBezTo>
                      <a:cubicBezTo>
                        <a:pt x="1" y="3536"/>
                        <a:pt x="363" y="4621"/>
                        <a:pt x="965" y="5646"/>
                      </a:cubicBezTo>
                      <a:cubicBezTo>
                        <a:pt x="1006" y="5706"/>
                        <a:pt x="1086" y="5746"/>
                        <a:pt x="1166" y="5746"/>
                      </a:cubicBezTo>
                      <a:lnTo>
                        <a:pt x="3156" y="5746"/>
                      </a:lnTo>
                      <a:cubicBezTo>
                        <a:pt x="3256" y="5726"/>
                        <a:pt x="3357" y="5666"/>
                        <a:pt x="3417" y="5585"/>
                      </a:cubicBezTo>
                      <a:cubicBezTo>
                        <a:pt x="3578" y="5364"/>
                        <a:pt x="3678" y="5123"/>
                        <a:pt x="3819" y="4862"/>
                      </a:cubicBezTo>
                      <a:cubicBezTo>
                        <a:pt x="3921" y="4699"/>
                        <a:pt x="4002" y="4618"/>
                        <a:pt x="4087" y="4618"/>
                      </a:cubicBezTo>
                      <a:cubicBezTo>
                        <a:pt x="4168" y="4618"/>
                        <a:pt x="4253" y="4693"/>
                        <a:pt x="4361" y="4842"/>
                      </a:cubicBezTo>
                      <a:cubicBezTo>
                        <a:pt x="4502" y="5063"/>
                        <a:pt x="4663" y="5284"/>
                        <a:pt x="4844" y="5525"/>
                      </a:cubicBezTo>
                      <a:cubicBezTo>
                        <a:pt x="4984" y="5023"/>
                        <a:pt x="5105" y="4560"/>
                        <a:pt x="5205" y="4098"/>
                      </a:cubicBezTo>
                      <a:cubicBezTo>
                        <a:pt x="5326" y="3656"/>
                        <a:pt x="5447" y="3214"/>
                        <a:pt x="5567" y="2772"/>
                      </a:cubicBezTo>
                      <a:cubicBezTo>
                        <a:pt x="5607" y="2692"/>
                        <a:pt x="5708" y="2591"/>
                        <a:pt x="5768" y="2591"/>
                      </a:cubicBezTo>
                      <a:cubicBezTo>
                        <a:pt x="5848" y="2591"/>
                        <a:pt x="5929" y="2692"/>
                        <a:pt x="5989" y="2772"/>
                      </a:cubicBezTo>
                      <a:cubicBezTo>
                        <a:pt x="6029" y="2832"/>
                        <a:pt x="6049" y="2893"/>
                        <a:pt x="6049" y="2973"/>
                      </a:cubicBezTo>
                      <a:cubicBezTo>
                        <a:pt x="6170" y="3556"/>
                        <a:pt x="6291" y="4138"/>
                        <a:pt x="6411" y="4721"/>
                      </a:cubicBezTo>
                      <a:cubicBezTo>
                        <a:pt x="6552" y="5384"/>
                        <a:pt x="6692" y="6027"/>
                        <a:pt x="6853" y="6751"/>
                      </a:cubicBezTo>
                      <a:cubicBezTo>
                        <a:pt x="6893" y="6610"/>
                        <a:pt x="6934" y="6530"/>
                        <a:pt x="6954" y="6449"/>
                      </a:cubicBezTo>
                      <a:cubicBezTo>
                        <a:pt x="7135" y="5927"/>
                        <a:pt x="7315" y="5404"/>
                        <a:pt x="7516" y="4882"/>
                      </a:cubicBezTo>
                      <a:cubicBezTo>
                        <a:pt x="7561" y="4748"/>
                        <a:pt x="7636" y="4676"/>
                        <a:pt x="7722" y="4676"/>
                      </a:cubicBezTo>
                      <a:cubicBezTo>
                        <a:pt x="7791" y="4676"/>
                        <a:pt x="7867" y="4723"/>
                        <a:pt x="7938" y="4822"/>
                      </a:cubicBezTo>
                      <a:cubicBezTo>
                        <a:pt x="8119" y="5083"/>
                        <a:pt x="8300" y="5364"/>
                        <a:pt x="8501" y="5605"/>
                      </a:cubicBezTo>
                      <a:cubicBezTo>
                        <a:pt x="8541" y="5686"/>
                        <a:pt x="8622" y="5726"/>
                        <a:pt x="8722" y="5726"/>
                      </a:cubicBezTo>
                      <a:cubicBezTo>
                        <a:pt x="9064" y="5736"/>
                        <a:pt x="9405" y="5741"/>
                        <a:pt x="9749" y="5741"/>
                      </a:cubicBezTo>
                      <a:cubicBezTo>
                        <a:pt x="10093" y="5741"/>
                        <a:pt x="10440" y="5736"/>
                        <a:pt x="10792" y="5726"/>
                      </a:cubicBezTo>
                      <a:cubicBezTo>
                        <a:pt x="10872" y="5726"/>
                        <a:pt x="10953" y="5686"/>
                        <a:pt x="11013" y="5605"/>
                      </a:cubicBezTo>
                      <a:cubicBezTo>
                        <a:pt x="11495" y="4741"/>
                        <a:pt x="11837" y="3837"/>
                        <a:pt x="11716" y="2832"/>
                      </a:cubicBezTo>
                      <a:cubicBezTo>
                        <a:pt x="11596" y="1647"/>
                        <a:pt x="10812" y="642"/>
                        <a:pt x="9707" y="240"/>
                      </a:cubicBezTo>
                      <a:cubicBezTo>
                        <a:pt x="9314" y="79"/>
                        <a:pt x="8933" y="1"/>
                        <a:pt x="8566" y="1"/>
                      </a:cubicBezTo>
                      <a:close/>
                    </a:path>
                  </a:pathLst>
                </a:custGeom>
                <a:solidFill>
                  <a:srgbClr val="E949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7" name="Google Shape;1657;p35"/>
                <p:cNvSpPr/>
                <p:nvPr/>
              </p:nvSpPr>
              <p:spPr>
                <a:xfrm>
                  <a:off x="4155094" y="4149237"/>
                  <a:ext cx="306181" cy="209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5" h="6361" extrusionOk="0">
                      <a:moveTo>
                        <a:pt x="4441" y="0"/>
                      </a:moveTo>
                      <a:cubicBezTo>
                        <a:pt x="4401" y="141"/>
                        <a:pt x="4381" y="221"/>
                        <a:pt x="4361" y="302"/>
                      </a:cubicBezTo>
                      <a:cubicBezTo>
                        <a:pt x="4200" y="924"/>
                        <a:pt x="4039" y="1568"/>
                        <a:pt x="3858" y="2190"/>
                      </a:cubicBezTo>
                      <a:cubicBezTo>
                        <a:pt x="3818" y="2291"/>
                        <a:pt x="3738" y="2432"/>
                        <a:pt x="3657" y="2432"/>
                      </a:cubicBezTo>
                      <a:cubicBezTo>
                        <a:pt x="3649" y="2433"/>
                        <a:pt x="3640" y="2434"/>
                        <a:pt x="3631" y="2434"/>
                      </a:cubicBezTo>
                      <a:cubicBezTo>
                        <a:pt x="3536" y="2434"/>
                        <a:pt x="3431" y="2342"/>
                        <a:pt x="3376" y="2251"/>
                      </a:cubicBezTo>
                      <a:cubicBezTo>
                        <a:pt x="3175" y="2010"/>
                        <a:pt x="3014" y="1728"/>
                        <a:pt x="2793" y="1447"/>
                      </a:cubicBezTo>
                      <a:cubicBezTo>
                        <a:pt x="2673" y="1668"/>
                        <a:pt x="2532" y="1849"/>
                        <a:pt x="2432" y="2070"/>
                      </a:cubicBezTo>
                      <a:cubicBezTo>
                        <a:pt x="2362" y="2245"/>
                        <a:pt x="2200" y="2359"/>
                        <a:pt x="2014" y="2359"/>
                      </a:cubicBezTo>
                      <a:cubicBezTo>
                        <a:pt x="1986" y="2359"/>
                        <a:pt x="1958" y="2356"/>
                        <a:pt x="1929" y="2351"/>
                      </a:cubicBezTo>
                      <a:lnTo>
                        <a:pt x="0" y="2351"/>
                      </a:lnTo>
                      <a:cubicBezTo>
                        <a:pt x="60" y="2452"/>
                        <a:pt x="80" y="2492"/>
                        <a:pt x="121" y="2532"/>
                      </a:cubicBezTo>
                      <a:cubicBezTo>
                        <a:pt x="1346" y="4099"/>
                        <a:pt x="2894" y="5285"/>
                        <a:pt x="4542" y="6330"/>
                      </a:cubicBezTo>
                      <a:cubicBezTo>
                        <a:pt x="4582" y="6350"/>
                        <a:pt x="4622" y="6360"/>
                        <a:pt x="4660" y="6360"/>
                      </a:cubicBezTo>
                      <a:cubicBezTo>
                        <a:pt x="4697" y="6360"/>
                        <a:pt x="4732" y="6350"/>
                        <a:pt x="4763" y="6330"/>
                      </a:cubicBezTo>
                      <a:cubicBezTo>
                        <a:pt x="6310" y="5345"/>
                        <a:pt x="7757" y="4260"/>
                        <a:pt x="8922" y="2854"/>
                      </a:cubicBezTo>
                      <a:cubicBezTo>
                        <a:pt x="9063" y="2713"/>
                        <a:pt x="9163" y="2552"/>
                        <a:pt x="9304" y="2351"/>
                      </a:cubicBezTo>
                      <a:lnTo>
                        <a:pt x="7335" y="2351"/>
                      </a:lnTo>
                      <a:cubicBezTo>
                        <a:pt x="7316" y="2353"/>
                        <a:pt x="7298" y="2354"/>
                        <a:pt x="7280" y="2354"/>
                      </a:cubicBezTo>
                      <a:cubicBezTo>
                        <a:pt x="7081" y="2354"/>
                        <a:pt x="6904" y="2254"/>
                        <a:pt x="6812" y="2070"/>
                      </a:cubicBezTo>
                      <a:cubicBezTo>
                        <a:pt x="6712" y="1909"/>
                        <a:pt x="6591" y="1748"/>
                        <a:pt x="6471" y="1588"/>
                      </a:cubicBezTo>
                      <a:cubicBezTo>
                        <a:pt x="6370" y="1909"/>
                        <a:pt x="6290" y="2150"/>
                        <a:pt x="6189" y="2412"/>
                      </a:cubicBezTo>
                      <a:cubicBezTo>
                        <a:pt x="6029" y="2894"/>
                        <a:pt x="5848" y="3376"/>
                        <a:pt x="5667" y="3858"/>
                      </a:cubicBezTo>
                      <a:cubicBezTo>
                        <a:pt x="5627" y="3939"/>
                        <a:pt x="5546" y="3999"/>
                        <a:pt x="5446" y="4019"/>
                      </a:cubicBezTo>
                      <a:cubicBezTo>
                        <a:pt x="5386" y="4019"/>
                        <a:pt x="5305" y="3919"/>
                        <a:pt x="5245" y="3858"/>
                      </a:cubicBezTo>
                      <a:cubicBezTo>
                        <a:pt x="5225" y="3798"/>
                        <a:pt x="5205" y="3718"/>
                        <a:pt x="5205" y="3657"/>
                      </a:cubicBezTo>
                      <a:cubicBezTo>
                        <a:pt x="4943" y="2452"/>
                        <a:pt x="4702" y="1266"/>
                        <a:pt x="4441" y="0"/>
                      </a:cubicBezTo>
                      <a:close/>
                    </a:path>
                  </a:pathLst>
                </a:custGeom>
                <a:solidFill>
                  <a:srgbClr val="E949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58" name="Google Shape;1658;p35"/>
              <p:cNvSpPr txBox="1"/>
              <p:nvPr/>
            </p:nvSpPr>
            <p:spPr>
              <a:xfrm>
                <a:off x="4626969" y="3645620"/>
                <a:ext cx="733200" cy="44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165 bpm</a:t>
                </a:r>
                <a:endParaRPr sz="12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59" name="Google Shape;1659;p35"/>
          <p:cNvGrpSpPr/>
          <p:nvPr/>
        </p:nvGrpSpPr>
        <p:grpSpPr>
          <a:xfrm>
            <a:off x="2787206" y="1674641"/>
            <a:ext cx="1728319" cy="927706"/>
            <a:chOff x="2787206" y="1674641"/>
            <a:chExt cx="1728319" cy="927706"/>
          </a:xfrm>
        </p:grpSpPr>
        <p:cxnSp>
          <p:nvCxnSpPr>
            <p:cNvPr id="1660" name="Google Shape;1660;p35"/>
            <p:cNvCxnSpPr>
              <a:stCxn id="1661" idx="6"/>
            </p:cNvCxnSpPr>
            <p:nvPr/>
          </p:nvCxnSpPr>
          <p:spPr>
            <a:xfrm>
              <a:off x="2914106" y="2092745"/>
              <a:ext cx="819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661" name="Google Shape;1661;p35"/>
            <p:cNvSpPr/>
            <p:nvPr/>
          </p:nvSpPr>
          <p:spPr>
            <a:xfrm>
              <a:off x="2787206" y="2029295"/>
              <a:ext cx="126900" cy="12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2" name="Google Shape;1662;p35"/>
            <p:cNvGrpSpPr/>
            <p:nvPr/>
          </p:nvGrpSpPr>
          <p:grpSpPr>
            <a:xfrm>
              <a:off x="3866188" y="1674641"/>
              <a:ext cx="565550" cy="553677"/>
              <a:chOff x="2525178" y="3886063"/>
              <a:chExt cx="482716" cy="472582"/>
            </a:xfrm>
          </p:grpSpPr>
          <p:sp>
            <p:nvSpPr>
              <p:cNvPr id="1663" name="Google Shape;1663;p35"/>
              <p:cNvSpPr/>
              <p:nvPr/>
            </p:nvSpPr>
            <p:spPr>
              <a:xfrm>
                <a:off x="2588816" y="4075399"/>
                <a:ext cx="350307" cy="283246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8608" extrusionOk="0">
                    <a:moveTo>
                      <a:pt x="2434" y="0"/>
                    </a:moveTo>
                    <a:cubicBezTo>
                      <a:pt x="2396" y="0"/>
                      <a:pt x="2359" y="5"/>
                      <a:pt x="2326" y="14"/>
                    </a:cubicBezTo>
                    <a:lnTo>
                      <a:pt x="2246" y="34"/>
                    </a:lnTo>
                    <a:lnTo>
                      <a:pt x="2226" y="34"/>
                    </a:lnTo>
                    <a:lnTo>
                      <a:pt x="2165" y="54"/>
                    </a:lnTo>
                    <a:lnTo>
                      <a:pt x="2125" y="74"/>
                    </a:lnTo>
                    <a:lnTo>
                      <a:pt x="2085" y="114"/>
                    </a:lnTo>
                    <a:lnTo>
                      <a:pt x="2065" y="134"/>
                    </a:lnTo>
                    <a:cubicBezTo>
                      <a:pt x="2065" y="134"/>
                      <a:pt x="2045" y="154"/>
                      <a:pt x="2025" y="174"/>
                    </a:cubicBezTo>
                    <a:lnTo>
                      <a:pt x="1985" y="215"/>
                    </a:lnTo>
                    <a:lnTo>
                      <a:pt x="1985" y="235"/>
                    </a:lnTo>
                    <a:lnTo>
                      <a:pt x="1020" y="1842"/>
                    </a:lnTo>
                    <a:cubicBezTo>
                      <a:pt x="859" y="2083"/>
                      <a:pt x="940" y="2405"/>
                      <a:pt x="1181" y="2546"/>
                    </a:cubicBezTo>
                    <a:cubicBezTo>
                      <a:pt x="1261" y="2592"/>
                      <a:pt x="1348" y="2615"/>
                      <a:pt x="1434" y="2615"/>
                    </a:cubicBezTo>
                    <a:cubicBezTo>
                      <a:pt x="1605" y="2615"/>
                      <a:pt x="1770" y="2525"/>
                      <a:pt x="1864" y="2365"/>
                    </a:cubicBezTo>
                    <a:lnTo>
                      <a:pt x="2668" y="1059"/>
                    </a:lnTo>
                    <a:lnTo>
                      <a:pt x="4115" y="1400"/>
                    </a:lnTo>
                    <a:lnTo>
                      <a:pt x="2949" y="3309"/>
                    </a:lnTo>
                    <a:cubicBezTo>
                      <a:pt x="2909" y="3390"/>
                      <a:pt x="2849" y="3490"/>
                      <a:pt x="2808" y="3570"/>
                    </a:cubicBezTo>
                    <a:lnTo>
                      <a:pt x="236" y="7830"/>
                    </a:lnTo>
                    <a:cubicBezTo>
                      <a:pt x="0" y="8233"/>
                      <a:pt x="340" y="8607"/>
                      <a:pt x="686" y="8607"/>
                    </a:cubicBezTo>
                    <a:cubicBezTo>
                      <a:pt x="840" y="8607"/>
                      <a:pt x="995" y="8533"/>
                      <a:pt x="1100" y="8353"/>
                    </a:cubicBezTo>
                    <a:lnTo>
                      <a:pt x="3170" y="4937"/>
                    </a:lnTo>
                    <a:lnTo>
                      <a:pt x="4115" y="5339"/>
                    </a:lnTo>
                    <a:lnTo>
                      <a:pt x="4959" y="6343"/>
                    </a:lnTo>
                    <a:lnTo>
                      <a:pt x="3873" y="7087"/>
                    </a:lnTo>
                    <a:cubicBezTo>
                      <a:pt x="3408" y="7403"/>
                      <a:pt x="3712" y="8021"/>
                      <a:pt x="4150" y="8021"/>
                    </a:cubicBezTo>
                    <a:cubicBezTo>
                      <a:pt x="4241" y="8021"/>
                      <a:pt x="4339" y="7994"/>
                      <a:pt x="4436" y="7931"/>
                    </a:cubicBezTo>
                    <a:lnTo>
                      <a:pt x="6004" y="6866"/>
                    </a:lnTo>
                    <a:lnTo>
                      <a:pt x="6024" y="6846"/>
                    </a:lnTo>
                    <a:lnTo>
                      <a:pt x="6044" y="6846"/>
                    </a:lnTo>
                    <a:cubicBezTo>
                      <a:pt x="6225" y="6665"/>
                      <a:pt x="6265" y="6384"/>
                      <a:pt x="6124" y="6183"/>
                    </a:cubicBezTo>
                    <a:cubicBezTo>
                      <a:pt x="6104" y="6122"/>
                      <a:pt x="6064" y="6082"/>
                      <a:pt x="6004" y="6062"/>
                    </a:cubicBezTo>
                    <a:lnTo>
                      <a:pt x="5039" y="4897"/>
                    </a:lnTo>
                    <a:cubicBezTo>
                      <a:pt x="5079" y="4836"/>
                      <a:pt x="5119" y="4756"/>
                      <a:pt x="5180" y="4676"/>
                    </a:cubicBezTo>
                    <a:lnTo>
                      <a:pt x="6687" y="2224"/>
                    </a:lnTo>
                    <a:lnTo>
                      <a:pt x="8957" y="2746"/>
                    </a:lnTo>
                    <a:lnTo>
                      <a:pt x="9179" y="2746"/>
                    </a:lnTo>
                    <a:lnTo>
                      <a:pt x="9239" y="2726"/>
                    </a:lnTo>
                    <a:lnTo>
                      <a:pt x="9259" y="2726"/>
                    </a:lnTo>
                    <a:cubicBezTo>
                      <a:pt x="9279" y="2726"/>
                      <a:pt x="9299" y="2706"/>
                      <a:pt x="9339" y="2686"/>
                    </a:cubicBezTo>
                    <a:lnTo>
                      <a:pt x="9400" y="2646"/>
                    </a:lnTo>
                    <a:lnTo>
                      <a:pt x="9420" y="2626"/>
                    </a:lnTo>
                    <a:lnTo>
                      <a:pt x="9460" y="2586"/>
                    </a:lnTo>
                    <a:lnTo>
                      <a:pt x="9500" y="2546"/>
                    </a:lnTo>
                    <a:lnTo>
                      <a:pt x="9500" y="2525"/>
                    </a:lnTo>
                    <a:lnTo>
                      <a:pt x="10485" y="918"/>
                    </a:lnTo>
                    <a:cubicBezTo>
                      <a:pt x="10645" y="657"/>
                      <a:pt x="10585" y="335"/>
                      <a:pt x="10324" y="194"/>
                    </a:cubicBezTo>
                    <a:cubicBezTo>
                      <a:pt x="10239" y="137"/>
                      <a:pt x="10146" y="111"/>
                      <a:pt x="10054" y="111"/>
                    </a:cubicBezTo>
                    <a:cubicBezTo>
                      <a:pt x="9887" y="111"/>
                      <a:pt x="9724" y="199"/>
                      <a:pt x="9621" y="355"/>
                    </a:cubicBezTo>
                    <a:lnTo>
                      <a:pt x="8837" y="1661"/>
                    </a:lnTo>
                    <a:lnTo>
                      <a:pt x="7229" y="1300"/>
                    </a:lnTo>
                    <a:lnTo>
                      <a:pt x="5139" y="657"/>
                    </a:lnTo>
                    <a:cubicBezTo>
                      <a:pt x="5079" y="616"/>
                      <a:pt x="5039" y="596"/>
                      <a:pt x="4979" y="596"/>
                    </a:cubicBezTo>
                    <a:lnTo>
                      <a:pt x="4778" y="556"/>
                    </a:lnTo>
                    <a:lnTo>
                      <a:pt x="4637" y="496"/>
                    </a:lnTo>
                    <a:lnTo>
                      <a:pt x="2587" y="34"/>
                    </a:lnTo>
                    <a:cubicBezTo>
                      <a:pt x="2540" y="10"/>
                      <a:pt x="2486" y="0"/>
                      <a:pt x="24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5"/>
              <p:cNvSpPr/>
              <p:nvPr/>
            </p:nvSpPr>
            <p:spPr>
              <a:xfrm>
                <a:off x="2749327" y="4021204"/>
                <a:ext cx="100558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2587" extrusionOk="0">
                    <a:moveTo>
                      <a:pt x="1432" y="1"/>
                    </a:moveTo>
                    <a:cubicBezTo>
                      <a:pt x="884" y="1"/>
                      <a:pt x="339" y="336"/>
                      <a:pt x="181" y="957"/>
                    </a:cubicBezTo>
                    <a:cubicBezTo>
                      <a:pt x="0" y="1661"/>
                      <a:pt x="402" y="2364"/>
                      <a:pt x="1105" y="2545"/>
                    </a:cubicBezTo>
                    <a:cubicBezTo>
                      <a:pt x="1218" y="2573"/>
                      <a:pt x="1328" y="2587"/>
                      <a:pt x="1435" y="2587"/>
                    </a:cubicBezTo>
                    <a:cubicBezTo>
                      <a:pt x="2379" y="2587"/>
                      <a:pt x="3056" y="1538"/>
                      <a:pt x="2532" y="636"/>
                    </a:cubicBezTo>
                    <a:cubicBezTo>
                      <a:pt x="2286" y="204"/>
                      <a:pt x="1858" y="1"/>
                      <a:pt x="14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5"/>
              <p:cNvSpPr/>
              <p:nvPr/>
            </p:nvSpPr>
            <p:spPr>
              <a:xfrm>
                <a:off x="2960906" y="4105572"/>
                <a:ext cx="46988" cy="67488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2051" extrusionOk="0">
                    <a:moveTo>
                      <a:pt x="724" y="1"/>
                    </a:moveTo>
                    <a:cubicBezTo>
                      <a:pt x="684" y="543"/>
                      <a:pt x="362" y="965"/>
                      <a:pt x="1" y="965"/>
                    </a:cubicBezTo>
                    <a:cubicBezTo>
                      <a:pt x="403" y="965"/>
                      <a:pt x="724" y="1468"/>
                      <a:pt x="724" y="2051"/>
                    </a:cubicBezTo>
                    <a:cubicBezTo>
                      <a:pt x="724" y="1468"/>
                      <a:pt x="1046" y="986"/>
                      <a:pt x="1427" y="965"/>
                    </a:cubicBezTo>
                    <a:lnTo>
                      <a:pt x="1427" y="945"/>
                    </a:lnTo>
                    <a:cubicBezTo>
                      <a:pt x="1066" y="925"/>
                      <a:pt x="784" y="523"/>
                      <a:pt x="7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5"/>
              <p:cNvSpPr/>
              <p:nvPr/>
            </p:nvSpPr>
            <p:spPr>
              <a:xfrm>
                <a:off x="2608493" y="3984581"/>
                <a:ext cx="46955" cy="67488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2051" extrusionOk="0">
                    <a:moveTo>
                      <a:pt x="723" y="0"/>
                    </a:moveTo>
                    <a:cubicBezTo>
                      <a:pt x="683" y="543"/>
                      <a:pt x="382" y="965"/>
                      <a:pt x="0" y="965"/>
                    </a:cubicBezTo>
                    <a:cubicBezTo>
                      <a:pt x="422" y="965"/>
                      <a:pt x="744" y="1447"/>
                      <a:pt x="744" y="2050"/>
                    </a:cubicBezTo>
                    <a:cubicBezTo>
                      <a:pt x="744" y="1467"/>
                      <a:pt x="1045" y="985"/>
                      <a:pt x="1427" y="965"/>
                    </a:cubicBezTo>
                    <a:lnTo>
                      <a:pt x="1427" y="945"/>
                    </a:lnTo>
                    <a:cubicBezTo>
                      <a:pt x="1085" y="925"/>
                      <a:pt x="804" y="523"/>
                      <a:pt x="7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5"/>
              <p:cNvSpPr/>
              <p:nvPr/>
            </p:nvSpPr>
            <p:spPr>
              <a:xfrm>
                <a:off x="2822705" y="4197509"/>
                <a:ext cx="46988" cy="67455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2050" extrusionOk="0">
                    <a:moveTo>
                      <a:pt x="724" y="0"/>
                    </a:moveTo>
                    <a:cubicBezTo>
                      <a:pt x="684" y="543"/>
                      <a:pt x="383" y="945"/>
                      <a:pt x="1" y="945"/>
                    </a:cubicBezTo>
                    <a:cubicBezTo>
                      <a:pt x="403" y="945"/>
                      <a:pt x="744" y="1447"/>
                      <a:pt x="744" y="2050"/>
                    </a:cubicBezTo>
                    <a:cubicBezTo>
                      <a:pt x="744" y="1467"/>
                      <a:pt x="1046" y="985"/>
                      <a:pt x="1428" y="965"/>
                    </a:cubicBezTo>
                    <a:cubicBezTo>
                      <a:pt x="1086" y="924"/>
                      <a:pt x="784" y="523"/>
                      <a:pt x="7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5"/>
              <p:cNvSpPr/>
              <p:nvPr/>
            </p:nvSpPr>
            <p:spPr>
              <a:xfrm>
                <a:off x="2919906" y="3985239"/>
                <a:ext cx="32444" cy="45672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388" extrusionOk="0">
                    <a:moveTo>
                      <a:pt x="503" y="1"/>
                    </a:moveTo>
                    <a:cubicBezTo>
                      <a:pt x="483" y="362"/>
                      <a:pt x="262" y="644"/>
                      <a:pt x="1" y="644"/>
                    </a:cubicBezTo>
                    <a:cubicBezTo>
                      <a:pt x="282" y="644"/>
                      <a:pt x="523" y="985"/>
                      <a:pt x="523" y="1387"/>
                    </a:cubicBezTo>
                    <a:cubicBezTo>
                      <a:pt x="523" y="985"/>
                      <a:pt x="724" y="664"/>
                      <a:pt x="985" y="644"/>
                    </a:cubicBezTo>
                    <a:cubicBezTo>
                      <a:pt x="744" y="624"/>
                      <a:pt x="543" y="342"/>
                      <a:pt x="5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5"/>
              <p:cNvSpPr/>
              <p:nvPr/>
            </p:nvSpPr>
            <p:spPr>
              <a:xfrm>
                <a:off x="2525178" y="4104256"/>
                <a:ext cx="32411" cy="46330"/>
              </a:xfrm>
              <a:custGeom>
                <a:avLst/>
                <a:gdLst/>
                <a:ahLst/>
                <a:cxnLst/>
                <a:rect l="l" t="t" r="r" b="b"/>
                <a:pathLst>
                  <a:path w="985" h="1408" extrusionOk="0">
                    <a:moveTo>
                      <a:pt x="502" y="1"/>
                    </a:moveTo>
                    <a:cubicBezTo>
                      <a:pt x="482" y="362"/>
                      <a:pt x="281" y="664"/>
                      <a:pt x="0" y="664"/>
                    </a:cubicBezTo>
                    <a:cubicBezTo>
                      <a:pt x="281" y="664"/>
                      <a:pt x="502" y="1005"/>
                      <a:pt x="502" y="1407"/>
                    </a:cubicBezTo>
                    <a:cubicBezTo>
                      <a:pt x="502" y="1005"/>
                      <a:pt x="723" y="684"/>
                      <a:pt x="985" y="664"/>
                    </a:cubicBezTo>
                    <a:cubicBezTo>
                      <a:pt x="744" y="644"/>
                      <a:pt x="563" y="362"/>
                      <a:pt x="5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5"/>
              <p:cNvSpPr/>
              <p:nvPr/>
            </p:nvSpPr>
            <p:spPr>
              <a:xfrm>
                <a:off x="2603196" y="4192869"/>
                <a:ext cx="21191" cy="3109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945" extrusionOk="0">
                    <a:moveTo>
                      <a:pt x="21" y="441"/>
                    </a:moveTo>
                    <a:cubicBezTo>
                      <a:pt x="14" y="441"/>
                      <a:pt x="7" y="442"/>
                      <a:pt x="0" y="442"/>
                    </a:cubicBezTo>
                    <a:cubicBezTo>
                      <a:pt x="7" y="442"/>
                      <a:pt x="14" y="442"/>
                      <a:pt x="22" y="441"/>
                    </a:cubicBezTo>
                    <a:lnTo>
                      <a:pt x="22" y="441"/>
                    </a:lnTo>
                    <a:cubicBezTo>
                      <a:pt x="21" y="441"/>
                      <a:pt x="21" y="441"/>
                      <a:pt x="21" y="441"/>
                    </a:cubicBezTo>
                    <a:close/>
                    <a:moveTo>
                      <a:pt x="322" y="0"/>
                    </a:moveTo>
                    <a:cubicBezTo>
                      <a:pt x="303" y="231"/>
                      <a:pt x="173" y="425"/>
                      <a:pt x="22" y="441"/>
                    </a:cubicBezTo>
                    <a:lnTo>
                      <a:pt x="22" y="441"/>
                    </a:lnTo>
                    <a:cubicBezTo>
                      <a:pt x="192" y="442"/>
                      <a:pt x="322" y="675"/>
                      <a:pt x="322" y="945"/>
                    </a:cubicBezTo>
                    <a:cubicBezTo>
                      <a:pt x="322" y="664"/>
                      <a:pt x="462" y="442"/>
                      <a:pt x="643" y="442"/>
                    </a:cubicBezTo>
                    <a:cubicBezTo>
                      <a:pt x="483" y="442"/>
                      <a:pt x="342" y="242"/>
                      <a:pt x="3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5"/>
              <p:cNvSpPr/>
              <p:nvPr/>
            </p:nvSpPr>
            <p:spPr>
              <a:xfrm>
                <a:off x="2937116" y="4215344"/>
                <a:ext cx="21191" cy="31128"/>
              </a:xfrm>
              <a:custGeom>
                <a:avLst/>
                <a:gdLst/>
                <a:ahLst/>
                <a:cxnLst/>
                <a:rect l="l" t="t" r="r" b="b"/>
                <a:pathLst>
                  <a:path w="644" h="946" extrusionOk="0">
                    <a:moveTo>
                      <a:pt x="322" y="1"/>
                    </a:moveTo>
                    <a:cubicBezTo>
                      <a:pt x="302" y="262"/>
                      <a:pt x="161" y="443"/>
                      <a:pt x="0" y="443"/>
                    </a:cubicBezTo>
                    <a:cubicBezTo>
                      <a:pt x="181" y="443"/>
                      <a:pt x="322" y="684"/>
                      <a:pt x="322" y="945"/>
                    </a:cubicBezTo>
                    <a:cubicBezTo>
                      <a:pt x="322" y="684"/>
                      <a:pt x="462" y="443"/>
                      <a:pt x="643" y="443"/>
                    </a:cubicBezTo>
                    <a:cubicBezTo>
                      <a:pt x="482" y="443"/>
                      <a:pt x="342" y="242"/>
                      <a:pt x="3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5"/>
              <p:cNvSpPr/>
              <p:nvPr/>
            </p:nvSpPr>
            <p:spPr>
              <a:xfrm>
                <a:off x="2773775" y="3886063"/>
                <a:ext cx="62849" cy="89304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2714" extrusionOk="0">
                    <a:moveTo>
                      <a:pt x="25" y="1266"/>
                    </a:moveTo>
                    <a:cubicBezTo>
                      <a:pt x="17" y="1266"/>
                      <a:pt x="9" y="1266"/>
                      <a:pt x="1" y="1266"/>
                    </a:cubicBezTo>
                    <a:cubicBezTo>
                      <a:pt x="9" y="1266"/>
                      <a:pt x="17" y="1266"/>
                      <a:pt x="25" y="1266"/>
                    </a:cubicBezTo>
                    <a:close/>
                    <a:moveTo>
                      <a:pt x="965" y="0"/>
                    </a:moveTo>
                    <a:cubicBezTo>
                      <a:pt x="906" y="692"/>
                      <a:pt x="516" y="1248"/>
                      <a:pt x="25" y="1266"/>
                    </a:cubicBezTo>
                    <a:lnTo>
                      <a:pt x="25" y="1266"/>
                    </a:lnTo>
                    <a:cubicBezTo>
                      <a:pt x="556" y="1266"/>
                      <a:pt x="985" y="1921"/>
                      <a:pt x="985" y="2713"/>
                    </a:cubicBezTo>
                    <a:cubicBezTo>
                      <a:pt x="985" y="1929"/>
                      <a:pt x="1387" y="1286"/>
                      <a:pt x="1910" y="1246"/>
                    </a:cubicBezTo>
                    <a:cubicBezTo>
                      <a:pt x="1427" y="1206"/>
                      <a:pt x="1046" y="663"/>
                      <a:pt x="9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3" name="Google Shape;1673;p35"/>
            <p:cNvSpPr txBox="1"/>
            <p:nvPr/>
          </p:nvSpPr>
          <p:spPr>
            <a:xfrm>
              <a:off x="3782326" y="2161647"/>
              <a:ext cx="7332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43 min</a:t>
              </a:r>
              <a:endParaRPr sz="1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74" name="Google Shape;1674;p35"/>
          <p:cNvGrpSpPr/>
          <p:nvPr/>
        </p:nvGrpSpPr>
        <p:grpSpPr>
          <a:xfrm>
            <a:off x="457188" y="3123087"/>
            <a:ext cx="4058338" cy="963233"/>
            <a:chOff x="457188" y="3123087"/>
            <a:chExt cx="4058338" cy="963233"/>
          </a:xfrm>
        </p:grpSpPr>
        <p:grpSp>
          <p:nvGrpSpPr>
            <p:cNvPr id="1675" name="Google Shape;1675;p35"/>
            <p:cNvGrpSpPr/>
            <p:nvPr/>
          </p:nvGrpSpPr>
          <p:grpSpPr>
            <a:xfrm>
              <a:off x="457188" y="3123087"/>
              <a:ext cx="2230663" cy="936316"/>
              <a:chOff x="457188" y="3123087"/>
              <a:chExt cx="2230663" cy="936316"/>
            </a:xfrm>
          </p:grpSpPr>
          <p:sp>
            <p:nvSpPr>
              <p:cNvPr id="1676" name="Google Shape;1676;p35"/>
              <p:cNvSpPr txBox="1"/>
              <p:nvPr/>
            </p:nvSpPr>
            <p:spPr>
              <a:xfrm>
                <a:off x="457188" y="3381703"/>
                <a:ext cx="2230500" cy="67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 has a beautiful name, but it’s terribly hot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677" name="Google Shape;1677;p35"/>
              <p:cNvSpPr txBox="1"/>
              <p:nvPr/>
            </p:nvSpPr>
            <p:spPr>
              <a:xfrm>
                <a:off x="457351" y="3123087"/>
                <a:ext cx="2230500" cy="41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678" name="Google Shape;1678;p35"/>
            <p:cNvGrpSpPr/>
            <p:nvPr/>
          </p:nvGrpSpPr>
          <p:grpSpPr>
            <a:xfrm>
              <a:off x="2787206" y="3233635"/>
              <a:ext cx="1728319" cy="852685"/>
              <a:chOff x="2787206" y="3233635"/>
              <a:chExt cx="1728319" cy="852685"/>
            </a:xfrm>
          </p:grpSpPr>
          <p:cxnSp>
            <p:nvCxnSpPr>
              <p:cNvPr id="1679" name="Google Shape;1679;p35"/>
              <p:cNvCxnSpPr>
                <a:stCxn id="1680" idx="6"/>
              </p:cNvCxnSpPr>
              <p:nvPr/>
            </p:nvCxnSpPr>
            <p:spPr>
              <a:xfrm>
                <a:off x="2914106" y="3591320"/>
                <a:ext cx="819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80" name="Google Shape;1680;p35"/>
              <p:cNvSpPr/>
              <p:nvPr/>
            </p:nvSpPr>
            <p:spPr>
              <a:xfrm>
                <a:off x="2787206" y="3527870"/>
                <a:ext cx="126900" cy="126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1" name="Google Shape;1681;p35"/>
              <p:cNvGrpSpPr/>
              <p:nvPr/>
            </p:nvGrpSpPr>
            <p:grpSpPr>
              <a:xfrm>
                <a:off x="3782326" y="3233635"/>
                <a:ext cx="733200" cy="852685"/>
                <a:chOff x="3782326" y="3233635"/>
                <a:chExt cx="733200" cy="852685"/>
              </a:xfrm>
            </p:grpSpPr>
            <p:grpSp>
              <p:nvGrpSpPr>
                <p:cNvPr id="1682" name="Google Shape;1682;p35"/>
                <p:cNvGrpSpPr/>
                <p:nvPr/>
              </p:nvGrpSpPr>
              <p:grpSpPr>
                <a:xfrm>
                  <a:off x="3888010" y="3233635"/>
                  <a:ext cx="520599" cy="403634"/>
                  <a:chOff x="5701037" y="4018308"/>
                  <a:chExt cx="444349" cy="344515"/>
                </a:xfrm>
              </p:grpSpPr>
              <p:sp>
                <p:nvSpPr>
                  <p:cNvPr id="1683" name="Google Shape;1683;p35"/>
                  <p:cNvSpPr/>
                  <p:nvPr/>
                </p:nvSpPr>
                <p:spPr>
                  <a:xfrm>
                    <a:off x="5701037" y="4172370"/>
                    <a:ext cx="85981" cy="12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3" h="3759" extrusionOk="0">
                        <a:moveTo>
                          <a:pt x="1307" y="586"/>
                        </a:moveTo>
                        <a:cubicBezTo>
                          <a:pt x="1674" y="586"/>
                          <a:pt x="2030" y="873"/>
                          <a:pt x="2030" y="1307"/>
                        </a:cubicBezTo>
                        <a:cubicBezTo>
                          <a:pt x="2030" y="1709"/>
                          <a:pt x="1708" y="2030"/>
                          <a:pt x="1306" y="2030"/>
                        </a:cubicBezTo>
                        <a:cubicBezTo>
                          <a:pt x="663" y="2030"/>
                          <a:pt x="342" y="1246"/>
                          <a:pt x="804" y="804"/>
                        </a:cubicBezTo>
                        <a:cubicBezTo>
                          <a:pt x="948" y="653"/>
                          <a:pt x="1129" y="586"/>
                          <a:pt x="1307" y="586"/>
                        </a:cubicBezTo>
                        <a:close/>
                        <a:moveTo>
                          <a:pt x="1306" y="0"/>
                        </a:moveTo>
                        <a:cubicBezTo>
                          <a:pt x="583" y="0"/>
                          <a:pt x="0" y="583"/>
                          <a:pt x="0" y="1307"/>
                        </a:cubicBezTo>
                        <a:cubicBezTo>
                          <a:pt x="0" y="2030"/>
                          <a:pt x="1306" y="3758"/>
                          <a:pt x="1306" y="3758"/>
                        </a:cubicBezTo>
                        <a:cubicBezTo>
                          <a:pt x="1306" y="3758"/>
                          <a:pt x="2612" y="2030"/>
                          <a:pt x="2612" y="1307"/>
                        </a:cubicBezTo>
                        <a:cubicBezTo>
                          <a:pt x="2612" y="583"/>
                          <a:pt x="2030" y="0"/>
                          <a:pt x="1306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4" name="Google Shape;1684;p35"/>
                  <p:cNvSpPr/>
                  <p:nvPr/>
                </p:nvSpPr>
                <p:spPr>
                  <a:xfrm>
                    <a:off x="5907976" y="4018308"/>
                    <a:ext cx="237410" cy="339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15" h="10309" extrusionOk="0">
                        <a:moveTo>
                          <a:pt x="3588" y="1628"/>
                        </a:moveTo>
                        <a:cubicBezTo>
                          <a:pt x="4600" y="1628"/>
                          <a:pt x="5567" y="2420"/>
                          <a:pt x="5567" y="3617"/>
                        </a:cubicBezTo>
                        <a:cubicBezTo>
                          <a:pt x="5567" y="4703"/>
                          <a:pt x="4683" y="5587"/>
                          <a:pt x="3598" y="5587"/>
                        </a:cubicBezTo>
                        <a:cubicBezTo>
                          <a:pt x="1849" y="5587"/>
                          <a:pt x="965" y="3457"/>
                          <a:pt x="2211" y="2211"/>
                        </a:cubicBezTo>
                        <a:cubicBezTo>
                          <a:pt x="2614" y="1808"/>
                          <a:pt x="3106" y="1628"/>
                          <a:pt x="3588" y="1628"/>
                        </a:cubicBezTo>
                        <a:close/>
                        <a:moveTo>
                          <a:pt x="3598" y="0"/>
                        </a:moveTo>
                        <a:cubicBezTo>
                          <a:pt x="1608" y="0"/>
                          <a:pt x="1" y="1628"/>
                          <a:pt x="1" y="3617"/>
                        </a:cubicBezTo>
                        <a:cubicBezTo>
                          <a:pt x="1" y="5607"/>
                          <a:pt x="3598" y="10309"/>
                          <a:pt x="3598" y="10309"/>
                        </a:cubicBezTo>
                        <a:cubicBezTo>
                          <a:pt x="3598" y="10309"/>
                          <a:pt x="7215" y="5607"/>
                          <a:pt x="7215" y="3617"/>
                        </a:cubicBezTo>
                        <a:cubicBezTo>
                          <a:pt x="7215" y="1628"/>
                          <a:pt x="5587" y="0"/>
                          <a:pt x="3598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5" name="Google Shape;1685;p35"/>
                  <p:cNvSpPr/>
                  <p:nvPr/>
                </p:nvSpPr>
                <p:spPr>
                  <a:xfrm>
                    <a:off x="5765827" y="4294678"/>
                    <a:ext cx="242707" cy="681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6" h="2071" extrusionOk="0">
                        <a:moveTo>
                          <a:pt x="121" y="1"/>
                        </a:moveTo>
                        <a:lnTo>
                          <a:pt x="0" y="503"/>
                        </a:lnTo>
                        <a:lnTo>
                          <a:pt x="1487" y="825"/>
                        </a:lnTo>
                        <a:lnTo>
                          <a:pt x="1588" y="323"/>
                        </a:lnTo>
                        <a:lnTo>
                          <a:pt x="121" y="1"/>
                        </a:lnTo>
                        <a:close/>
                        <a:moveTo>
                          <a:pt x="3055" y="644"/>
                        </a:moveTo>
                        <a:lnTo>
                          <a:pt x="2954" y="1146"/>
                        </a:lnTo>
                        <a:lnTo>
                          <a:pt x="4421" y="1448"/>
                        </a:lnTo>
                        <a:lnTo>
                          <a:pt x="4542" y="945"/>
                        </a:lnTo>
                        <a:lnTo>
                          <a:pt x="3055" y="644"/>
                        </a:lnTo>
                        <a:close/>
                        <a:moveTo>
                          <a:pt x="6009" y="1287"/>
                        </a:moveTo>
                        <a:lnTo>
                          <a:pt x="5908" y="1769"/>
                        </a:lnTo>
                        <a:lnTo>
                          <a:pt x="7255" y="2071"/>
                        </a:lnTo>
                        <a:lnTo>
                          <a:pt x="7375" y="1568"/>
                        </a:lnTo>
                        <a:lnTo>
                          <a:pt x="6009" y="128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686" name="Google Shape;1686;p35"/>
                <p:cNvSpPr txBox="1"/>
                <p:nvPr/>
              </p:nvSpPr>
              <p:spPr>
                <a:xfrm>
                  <a:off x="3782326" y="3645620"/>
                  <a:ext cx="733200" cy="440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7.4 km</a:t>
                  </a:r>
                  <a:endParaRPr sz="12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</p:grpSp>
      <p:grpSp>
        <p:nvGrpSpPr>
          <p:cNvPr id="1687" name="Google Shape;1687;p35"/>
          <p:cNvGrpSpPr/>
          <p:nvPr/>
        </p:nvGrpSpPr>
        <p:grpSpPr>
          <a:xfrm>
            <a:off x="4626969" y="1624511"/>
            <a:ext cx="4060288" cy="977836"/>
            <a:chOff x="4626969" y="1624511"/>
            <a:chExt cx="4060288" cy="977836"/>
          </a:xfrm>
        </p:grpSpPr>
        <p:grpSp>
          <p:nvGrpSpPr>
            <p:cNvPr id="1688" name="Google Shape;1688;p35"/>
            <p:cNvGrpSpPr/>
            <p:nvPr/>
          </p:nvGrpSpPr>
          <p:grpSpPr>
            <a:xfrm>
              <a:off x="6456757" y="1624511"/>
              <a:ext cx="2230500" cy="936316"/>
              <a:chOff x="6456757" y="1624511"/>
              <a:chExt cx="2230500" cy="936316"/>
            </a:xfrm>
          </p:grpSpPr>
          <p:sp>
            <p:nvSpPr>
              <p:cNvPr id="1689" name="Google Shape;1689;p35"/>
              <p:cNvSpPr txBox="1"/>
              <p:nvPr/>
            </p:nvSpPr>
            <p:spPr>
              <a:xfrm>
                <a:off x="6456757" y="1883127"/>
                <a:ext cx="2230500" cy="67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It’s the biggest planet in the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690" name="Google Shape;1690;p35"/>
              <p:cNvSpPr txBox="1"/>
              <p:nvPr/>
            </p:nvSpPr>
            <p:spPr>
              <a:xfrm>
                <a:off x="6456757" y="1624511"/>
                <a:ext cx="2230500" cy="41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691" name="Google Shape;1691;p35"/>
            <p:cNvGrpSpPr/>
            <p:nvPr/>
          </p:nvGrpSpPr>
          <p:grpSpPr>
            <a:xfrm>
              <a:off x="4626969" y="1709301"/>
              <a:ext cx="1735812" cy="893046"/>
              <a:chOff x="4626969" y="1709301"/>
              <a:chExt cx="1735812" cy="893046"/>
            </a:xfrm>
          </p:grpSpPr>
          <p:cxnSp>
            <p:nvCxnSpPr>
              <p:cNvPr id="1692" name="Google Shape;1692;p35"/>
              <p:cNvCxnSpPr>
                <a:stCxn id="1693" idx="6"/>
              </p:cNvCxnSpPr>
              <p:nvPr/>
            </p:nvCxnSpPr>
            <p:spPr>
              <a:xfrm rot="10800000">
                <a:off x="5416281" y="2092745"/>
                <a:ext cx="819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93" name="Google Shape;1693;p35"/>
              <p:cNvSpPr/>
              <p:nvPr/>
            </p:nvSpPr>
            <p:spPr>
              <a:xfrm flipH="1">
                <a:off x="6235881" y="2029295"/>
                <a:ext cx="126900" cy="126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5"/>
              <p:cNvSpPr txBox="1"/>
              <p:nvPr/>
            </p:nvSpPr>
            <p:spPr>
              <a:xfrm>
                <a:off x="4626969" y="2161647"/>
                <a:ext cx="733200" cy="44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650 cal</a:t>
                </a:r>
                <a:endParaRPr sz="12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1695" name="Google Shape;1695;p35"/>
              <p:cNvGrpSpPr/>
              <p:nvPr/>
            </p:nvGrpSpPr>
            <p:grpSpPr>
              <a:xfrm>
                <a:off x="4802837" y="1709301"/>
                <a:ext cx="380236" cy="484272"/>
                <a:chOff x="4783276" y="1658200"/>
                <a:chExt cx="348202" cy="443472"/>
              </a:xfrm>
            </p:grpSpPr>
            <p:sp>
              <p:nvSpPr>
                <p:cNvPr id="1696" name="Google Shape;1696;p35"/>
                <p:cNvSpPr/>
                <p:nvPr/>
              </p:nvSpPr>
              <p:spPr>
                <a:xfrm>
                  <a:off x="4911147" y="1963994"/>
                  <a:ext cx="93756" cy="125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5567" extrusionOk="0">
                      <a:moveTo>
                        <a:pt x="2090" y="0"/>
                      </a:moveTo>
                      <a:cubicBezTo>
                        <a:pt x="1427" y="502"/>
                        <a:pt x="41" y="1748"/>
                        <a:pt x="41" y="3456"/>
                      </a:cubicBezTo>
                      <a:cubicBezTo>
                        <a:pt x="0" y="4622"/>
                        <a:pt x="925" y="5566"/>
                        <a:pt x="2090" y="5566"/>
                      </a:cubicBezTo>
                      <a:cubicBezTo>
                        <a:pt x="3236" y="5566"/>
                        <a:pt x="4160" y="4622"/>
                        <a:pt x="4120" y="3456"/>
                      </a:cubicBezTo>
                      <a:cubicBezTo>
                        <a:pt x="4120" y="1849"/>
                        <a:pt x="2753" y="543"/>
                        <a:pt x="20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7" name="Google Shape;1697;p35"/>
                <p:cNvSpPr/>
                <p:nvPr/>
              </p:nvSpPr>
              <p:spPr>
                <a:xfrm>
                  <a:off x="4783276" y="1658200"/>
                  <a:ext cx="348202" cy="443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4" h="22497" extrusionOk="0">
                      <a:moveTo>
                        <a:pt x="8839" y="1"/>
                      </a:moveTo>
                      <a:cubicBezTo>
                        <a:pt x="8726" y="1"/>
                        <a:pt x="8610" y="29"/>
                        <a:pt x="8501" y="91"/>
                      </a:cubicBezTo>
                      <a:cubicBezTo>
                        <a:pt x="6933" y="1095"/>
                        <a:pt x="5506" y="2301"/>
                        <a:pt x="4261" y="3688"/>
                      </a:cubicBezTo>
                      <a:cubicBezTo>
                        <a:pt x="1729" y="6461"/>
                        <a:pt x="0" y="9857"/>
                        <a:pt x="0" y="13634"/>
                      </a:cubicBezTo>
                      <a:cubicBezTo>
                        <a:pt x="0" y="18518"/>
                        <a:pt x="3959" y="22476"/>
                        <a:pt x="8822" y="22496"/>
                      </a:cubicBezTo>
                      <a:cubicBezTo>
                        <a:pt x="6973" y="22476"/>
                        <a:pt x="5486" y="20969"/>
                        <a:pt x="5486" y="19120"/>
                      </a:cubicBezTo>
                      <a:cubicBezTo>
                        <a:pt x="5486" y="16126"/>
                        <a:pt x="8380" y="14358"/>
                        <a:pt x="8521" y="14278"/>
                      </a:cubicBezTo>
                      <a:cubicBezTo>
                        <a:pt x="8617" y="14220"/>
                        <a:pt x="8732" y="14189"/>
                        <a:pt x="8848" y="14189"/>
                      </a:cubicBezTo>
                      <a:cubicBezTo>
                        <a:pt x="8974" y="14189"/>
                        <a:pt x="9100" y="14225"/>
                        <a:pt x="9204" y="14298"/>
                      </a:cubicBezTo>
                      <a:cubicBezTo>
                        <a:pt x="9324" y="14378"/>
                        <a:pt x="12178" y="16287"/>
                        <a:pt x="12178" y="19120"/>
                      </a:cubicBezTo>
                      <a:cubicBezTo>
                        <a:pt x="12178" y="20989"/>
                        <a:pt x="10691" y="22476"/>
                        <a:pt x="8842" y="22476"/>
                      </a:cubicBezTo>
                      <a:cubicBezTo>
                        <a:pt x="13705" y="22476"/>
                        <a:pt x="17664" y="18518"/>
                        <a:pt x="17664" y="13634"/>
                      </a:cubicBezTo>
                      <a:cubicBezTo>
                        <a:pt x="17664" y="9957"/>
                        <a:pt x="16036" y="6662"/>
                        <a:pt x="13605" y="3909"/>
                      </a:cubicBezTo>
                      <a:cubicBezTo>
                        <a:pt x="13477" y="3760"/>
                        <a:pt x="13300" y="3684"/>
                        <a:pt x="13119" y="3684"/>
                      </a:cubicBezTo>
                      <a:cubicBezTo>
                        <a:pt x="12957" y="3684"/>
                        <a:pt x="12793" y="3745"/>
                        <a:pt x="12660" y="3868"/>
                      </a:cubicBezTo>
                      <a:lnTo>
                        <a:pt x="9566" y="6762"/>
                      </a:lnTo>
                      <a:lnTo>
                        <a:pt x="9566" y="693"/>
                      </a:lnTo>
                      <a:cubicBezTo>
                        <a:pt x="9550" y="294"/>
                        <a:pt x="9207" y="1"/>
                        <a:pt x="883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2" name="Google Shape;1702;p36"/>
          <p:cNvGrpSpPr/>
          <p:nvPr/>
        </p:nvGrpSpPr>
        <p:grpSpPr>
          <a:xfrm>
            <a:off x="2315875" y="1522402"/>
            <a:ext cx="4511487" cy="2403434"/>
            <a:chOff x="233350" y="949250"/>
            <a:chExt cx="7137300" cy="3802300"/>
          </a:xfrm>
        </p:grpSpPr>
        <p:sp>
          <p:nvSpPr>
            <p:cNvPr id="1703" name="Google Shape;1703;p36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6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6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6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6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6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6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6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6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6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6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6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6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6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6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6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6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6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6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6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6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6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6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6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6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6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6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6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6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4" name="Google Shape;1754;p36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grpSp>
        <p:nvGrpSpPr>
          <p:cNvPr id="1755" name="Google Shape;1755;p36"/>
          <p:cNvGrpSpPr/>
          <p:nvPr/>
        </p:nvGrpSpPr>
        <p:grpSpPr>
          <a:xfrm>
            <a:off x="4140346" y="2142938"/>
            <a:ext cx="4469929" cy="1658898"/>
            <a:chOff x="4140346" y="2142938"/>
            <a:chExt cx="4469929" cy="1658898"/>
          </a:xfrm>
        </p:grpSpPr>
        <p:grpSp>
          <p:nvGrpSpPr>
            <p:cNvPr id="1756" name="Google Shape;1756;p36"/>
            <p:cNvGrpSpPr/>
            <p:nvPr/>
          </p:nvGrpSpPr>
          <p:grpSpPr>
            <a:xfrm>
              <a:off x="6770950" y="3047625"/>
              <a:ext cx="1839325" cy="754210"/>
              <a:chOff x="6770950" y="3047625"/>
              <a:chExt cx="1839325" cy="754210"/>
            </a:xfrm>
          </p:grpSpPr>
          <p:sp>
            <p:nvSpPr>
              <p:cNvPr id="1757" name="Google Shape;1757;p36"/>
              <p:cNvSpPr txBox="1"/>
              <p:nvPr/>
            </p:nvSpPr>
            <p:spPr>
              <a:xfrm>
                <a:off x="6770950" y="3283136"/>
                <a:ext cx="18393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 is the ringed one and a gas giant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758" name="Google Shape;1758;p36"/>
              <p:cNvSpPr txBox="1"/>
              <p:nvPr/>
            </p:nvSpPr>
            <p:spPr>
              <a:xfrm>
                <a:off x="6790475" y="3047625"/>
                <a:ext cx="1819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759" name="Google Shape;1759;p36"/>
            <p:cNvGrpSpPr/>
            <p:nvPr/>
          </p:nvGrpSpPr>
          <p:grpSpPr>
            <a:xfrm>
              <a:off x="4140346" y="2142938"/>
              <a:ext cx="2170243" cy="1381540"/>
              <a:chOff x="4140346" y="2142938"/>
              <a:chExt cx="2170243" cy="1381540"/>
            </a:xfrm>
          </p:grpSpPr>
          <p:sp>
            <p:nvSpPr>
              <p:cNvPr id="1760" name="Google Shape;1760;p36"/>
              <p:cNvSpPr/>
              <p:nvPr/>
            </p:nvSpPr>
            <p:spPr>
              <a:xfrm>
                <a:off x="4199652" y="2211027"/>
                <a:ext cx="942811" cy="345309"/>
              </a:xfrm>
              <a:custGeom>
                <a:avLst/>
                <a:gdLst/>
                <a:ahLst/>
                <a:cxnLst/>
                <a:rect l="l" t="t" r="r" b="b"/>
                <a:pathLst>
                  <a:path w="34132" h="12501" extrusionOk="0">
                    <a:moveTo>
                      <a:pt x="34132" y="11846"/>
                    </a:moveTo>
                    <a:cubicBezTo>
                      <a:pt x="30991" y="11797"/>
                      <a:pt x="20974" y="13527"/>
                      <a:pt x="15285" y="11553"/>
                    </a:cubicBezTo>
                    <a:cubicBezTo>
                      <a:pt x="9596" y="9579"/>
                      <a:pt x="2548" y="1926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61" name="Google Shape;1761;p36"/>
              <p:cNvSpPr/>
              <p:nvPr/>
            </p:nvSpPr>
            <p:spPr>
              <a:xfrm>
                <a:off x="5149118" y="2531613"/>
                <a:ext cx="1042335" cy="982588"/>
              </a:xfrm>
              <a:custGeom>
                <a:avLst/>
                <a:gdLst/>
                <a:ahLst/>
                <a:cxnLst/>
                <a:rect l="l" t="t" r="r" b="b"/>
                <a:pathLst>
                  <a:path w="37735" h="35572" extrusionOk="0">
                    <a:moveTo>
                      <a:pt x="37735" y="35572"/>
                    </a:moveTo>
                    <a:cubicBezTo>
                      <a:pt x="33569" y="33569"/>
                      <a:pt x="19027" y="29483"/>
                      <a:pt x="12738" y="23554"/>
                    </a:cubicBezTo>
                    <a:cubicBezTo>
                      <a:pt x="6449" y="17625"/>
                      <a:pt x="2123" y="3926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62" name="Google Shape;1762;p36"/>
              <p:cNvSpPr/>
              <p:nvPr/>
            </p:nvSpPr>
            <p:spPr>
              <a:xfrm>
                <a:off x="4140346" y="2142938"/>
                <a:ext cx="108300" cy="108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6"/>
              <p:cNvSpPr/>
              <p:nvPr/>
            </p:nvSpPr>
            <p:spPr>
              <a:xfrm>
                <a:off x="6067913" y="3177760"/>
                <a:ext cx="242677" cy="346717"/>
              </a:xfrm>
              <a:custGeom>
                <a:avLst/>
                <a:gdLst/>
                <a:ahLst/>
                <a:cxnLst/>
                <a:rect l="l" t="t" r="r" b="b"/>
                <a:pathLst>
                  <a:path w="7215" h="10309" extrusionOk="0">
                    <a:moveTo>
                      <a:pt x="3588" y="1628"/>
                    </a:moveTo>
                    <a:cubicBezTo>
                      <a:pt x="4600" y="1628"/>
                      <a:pt x="5567" y="2420"/>
                      <a:pt x="5567" y="3617"/>
                    </a:cubicBezTo>
                    <a:cubicBezTo>
                      <a:pt x="5567" y="4703"/>
                      <a:pt x="4683" y="5587"/>
                      <a:pt x="3598" y="5587"/>
                    </a:cubicBezTo>
                    <a:cubicBezTo>
                      <a:pt x="1849" y="5587"/>
                      <a:pt x="965" y="3457"/>
                      <a:pt x="2211" y="2211"/>
                    </a:cubicBezTo>
                    <a:cubicBezTo>
                      <a:pt x="2614" y="1808"/>
                      <a:pt x="3106" y="1628"/>
                      <a:pt x="3588" y="1628"/>
                    </a:cubicBezTo>
                    <a:close/>
                    <a:moveTo>
                      <a:pt x="3598" y="0"/>
                    </a:moveTo>
                    <a:cubicBezTo>
                      <a:pt x="1608" y="0"/>
                      <a:pt x="1" y="1628"/>
                      <a:pt x="1" y="3617"/>
                    </a:cubicBezTo>
                    <a:cubicBezTo>
                      <a:pt x="1" y="5607"/>
                      <a:pt x="3598" y="10309"/>
                      <a:pt x="3598" y="10309"/>
                    </a:cubicBezTo>
                    <a:cubicBezTo>
                      <a:pt x="3598" y="10309"/>
                      <a:pt x="7215" y="5607"/>
                      <a:pt x="7215" y="3617"/>
                    </a:cubicBezTo>
                    <a:cubicBezTo>
                      <a:pt x="7215" y="1628"/>
                      <a:pt x="5587" y="0"/>
                      <a:pt x="35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6"/>
              <p:cNvSpPr/>
              <p:nvPr/>
            </p:nvSpPr>
            <p:spPr>
              <a:xfrm>
                <a:off x="5089702" y="2474876"/>
                <a:ext cx="108300" cy="108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6"/>
              <p:cNvSpPr/>
              <p:nvPr/>
            </p:nvSpPr>
            <p:spPr>
              <a:xfrm rot="6357814">
                <a:off x="4572159" y="2479349"/>
                <a:ext cx="114949" cy="99645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4844" extrusionOk="0">
                    <a:moveTo>
                      <a:pt x="2794" y="0"/>
                    </a:moveTo>
                    <a:lnTo>
                      <a:pt x="1" y="4843"/>
                    </a:lnTo>
                    <a:lnTo>
                      <a:pt x="2794" y="4160"/>
                    </a:lnTo>
                    <a:lnTo>
                      <a:pt x="5587" y="4843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6"/>
              <p:cNvSpPr/>
              <p:nvPr/>
            </p:nvSpPr>
            <p:spPr>
              <a:xfrm rot="8100000">
                <a:off x="5442965" y="3127745"/>
                <a:ext cx="114944" cy="99640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4844" extrusionOk="0">
                    <a:moveTo>
                      <a:pt x="2794" y="0"/>
                    </a:moveTo>
                    <a:lnTo>
                      <a:pt x="1" y="4843"/>
                    </a:lnTo>
                    <a:lnTo>
                      <a:pt x="2794" y="4160"/>
                    </a:lnTo>
                    <a:lnTo>
                      <a:pt x="5587" y="4843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7" name="Google Shape;1767;p36"/>
          <p:cNvGrpSpPr/>
          <p:nvPr/>
        </p:nvGrpSpPr>
        <p:grpSpPr>
          <a:xfrm>
            <a:off x="4424918" y="1777200"/>
            <a:ext cx="4185357" cy="1299944"/>
            <a:chOff x="4424918" y="1777200"/>
            <a:chExt cx="4185357" cy="1299944"/>
          </a:xfrm>
        </p:grpSpPr>
        <p:grpSp>
          <p:nvGrpSpPr>
            <p:cNvPr id="1768" name="Google Shape;1768;p36"/>
            <p:cNvGrpSpPr/>
            <p:nvPr/>
          </p:nvGrpSpPr>
          <p:grpSpPr>
            <a:xfrm>
              <a:off x="6770950" y="1777200"/>
              <a:ext cx="1839325" cy="756240"/>
              <a:chOff x="6770950" y="1777200"/>
              <a:chExt cx="1839325" cy="756240"/>
            </a:xfrm>
          </p:grpSpPr>
          <p:sp>
            <p:nvSpPr>
              <p:cNvPr id="1769" name="Google Shape;1769;p36"/>
              <p:cNvSpPr txBox="1"/>
              <p:nvPr/>
            </p:nvSpPr>
            <p:spPr>
              <a:xfrm>
                <a:off x="6770950" y="2014740"/>
                <a:ext cx="18393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770" name="Google Shape;1770;p36"/>
              <p:cNvSpPr txBox="1"/>
              <p:nvPr/>
            </p:nvSpPr>
            <p:spPr>
              <a:xfrm>
                <a:off x="6790475" y="1777200"/>
                <a:ext cx="1819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771" name="Google Shape;1771;p36"/>
            <p:cNvGrpSpPr/>
            <p:nvPr/>
          </p:nvGrpSpPr>
          <p:grpSpPr>
            <a:xfrm>
              <a:off x="4424918" y="1858883"/>
              <a:ext cx="1463563" cy="1218262"/>
              <a:chOff x="4424918" y="1858883"/>
              <a:chExt cx="1463563" cy="1218262"/>
            </a:xfrm>
          </p:grpSpPr>
          <p:sp>
            <p:nvSpPr>
              <p:cNvPr id="1772" name="Google Shape;1772;p36"/>
              <p:cNvSpPr/>
              <p:nvPr/>
            </p:nvSpPr>
            <p:spPr>
              <a:xfrm>
                <a:off x="4544960" y="2193017"/>
                <a:ext cx="1294611" cy="823233"/>
              </a:xfrm>
              <a:custGeom>
                <a:avLst/>
                <a:gdLst/>
                <a:ahLst/>
                <a:cxnLst/>
                <a:rect l="l" t="t" r="r" b="b"/>
                <a:pathLst>
                  <a:path w="46868" h="29803" extrusionOk="0">
                    <a:moveTo>
                      <a:pt x="0" y="0"/>
                    </a:moveTo>
                    <a:cubicBezTo>
                      <a:pt x="4807" y="841"/>
                      <a:pt x="21031" y="80"/>
                      <a:pt x="28842" y="5047"/>
                    </a:cubicBezTo>
                    <a:cubicBezTo>
                      <a:pt x="36653" y="10014"/>
                      <a:pt x="43864" y="25677"/>
                      <a:pt x="46868" y="29803"/>
                    </a:cubicBez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73" name="Google Shape;1773;p36"/>
              <p:cNvSpPr/>
              <p:nvPr/>
            </p:nvSpPr>
            <p:spPr>
              <a:xfrm>
                <a:off x="5780181" y="2968544"/>
                <a:ext cx="108300" cy="108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6"/>
              <p:cNvSpPr/>
              <p:nvPr/>
            </p:nvSpPr>
            <p:spPr>
              <a:xfrm>
                <a:off x="4424918" y="1858883"/>
                <a:ext cx="242677" cy="346717"/>
              </a:xfrm>
              <a:custGeom>
                <a:avLst/>
                <a:gdLst/>
                <a:ahLst/>
                <a:cxnLst/>
                <a:rect l="l" t="t" r="r" b="b"/>
                <a:pathLst>
                  <a:path w="7215" h="10309" extrusionOk="0">
                    <a:moveTo>
                      <a:pt x="3588" y="1628"/>
                    </a:moveTo>
                    <a:cubicBezTo>
                      <a:pt x="4600" y="1628"/>
                      <a:pt x="5567" y="2420"/>
                      <a:pt x="5567" y="3617"/>
                    </a:cubicBezTo>
                    <a:cubicBezTo>
                      <a:pt x="5567" y="4703"/>
                      <a:pt x="4683" y="5587"/>
                      <a:pt x="3598" y="5587"/>
                    </a:cubicBezTo>
                    <a:cubicBezTo>
                      <a:pt x="1849" y="5587"/>
                      <a:pt x="965" y="3457"/>
                      <a:pt x="2211" y="2211"/>
                    </a:cubicBezTo>
                    <a:cubicBezTo>
                      <a:pt x="2614" y="1808"/>
                      <a:pt x="3106" y="1628"/>
                      <a:pt x="3588" y="1628"/>
                    </a:cubicBezTo>
                    <a:close/>
                    <a:moveTo>
                      <a:pt x="3598" y="0"/>
                    </a:moveTo>
                    <a:cubicBezTo>
                      <a:pt x="1608" y="0"/>
                      <a:pt x="1" y="1628"/>
                      <a:pt x="1" y="3617"/>
                    </a:cubicBezTo>
                    <a:cubicBezTo>
                      <a:pt x="1" y="5607"/>
                      <a:pt x="3598" y="10309"/>
                      <a:pt x="3598" y="10309"/>
                    </a:cubicBezTo>
                    <a:cubicBezTo>
                      <a:pt x="3598" y="10309"/>
                      <a:pt x="7215" y="5607"/>
                      <a:pt x="7215" y="3617"/>
                    </a:cubicBezTo>
                    <a:cubicBezTo>
                      <a:pt x="7215" y="1628"/>
                      <a:pt x="5587" y="0"/>
                      <a:pt x="35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6"/>
              <p:cNvSpPr/>
              <p:nvPr/>
            </p:nvSpPr>
            <p:spPr>
              <a:xfrm rot="7405761">
                <a:off x="5271660" y="2277593"/>
                <a:ext cx="114948" cy="99644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4844" extrusionOk="0">
                    <a:moveTo>
                      <a:pt x="2794" y="0"/>
                    </a:moveTo>
                    <a:lnTo>
                      <a:pt x="1" y="4843"/>
                    </a:lnTo>
                    <a:lnTo>
                      <a:pt x="2794" y="4160"/>
                    </a:lnTo>
                    <a:lnTo>
                      <a:pt x="5587" y="4843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76" name="Google Shape;1776;p36"/>
          <p:cNvGrpSpPr/>
          <p:nvPr/>
        </p:nvGrpSpPr>
        <p:grpSpPr>
          <a:xfrm>
            <a:off x="533725" y="1644566"/>
            <a:ext cx="3810954" cy="888873"/>
            <a:chOff x="533725" y="1644566"/>
            <a:chExt cx="3810954" cy="888873"/>
          </a:xfrm>
        </p:grpSpPr>
        <p:grpSp>
          <p:nvGrpSpPr>
            <p:cNvPr id="1777" name="Google Shape;1777;p36"/>
            <p:cNvGrpSpPr/>
            <p:nvPr/>
          </p:nvGrpSpPr>
          <p:grpSpPr>
            <a:xfrm>
              <a:off x="3231319" y="1644566"/>
              <a:ext cx="1113360" cy="675061"/>
              <a:chOff x="3231319" y="1644566"/>
              <a:chExt cx="1113360" cy="675061"/>
            </a:xfrm>
          </p:grpSpPr>
          <p:sp>
            <p:nvSpPr>
              <p:cNvPr id="1778" name="Google Shape;1778;p36"/>
              <p:cNvSpPr/>
              <p:nvPr/>
            </p:nvSpPr>
            <p:spPr>
              <a:xfrm>
                <a:off x="3283525" y="1876061"/>
                <a:ext cx="942750" cy="390000"/>
              </a:xfrm>
              <a:custGeom>
                <a:avLst/>
                <a:gdLst/>
                <a:ahLst/>
                <a:cxnLst/>
                <a:rect l="l" t="t" r="r" b="b"/>
                <a:pathLst>
                  <a:path w="37710" h="15600" extrusionOk="0">
                    <a:moveTo>
                      <a:pt x="0" y="15600"/>
                    </a:moveTo>
                    <a:cubicBezTo>
                      <a:pt x="2746" y="13071"/>
                      <a:pt x="10190" y="2331"/>
                      <a:pt x="16475" y="428"/>
                    </a:cubicBezTo>
                    <a:cubicBezTo>
                      <a:pt x="22760" y="-1475"/>
                      <a:pt x="34171" y="3556"/>
                      <a:pt x="37710" y="4181"/>
                    </a:cubicBez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79" name="Google Shape;1779;p36"/>
              <p:cNvSpPr/>
              <p:nvPr/>
            </p:nvSpPr>
            <p:spPr>
              <a:xfrm>
                <a:off x="3231319" y="2211027"/>
                <a:ext cx="108300" cy="108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6"/>
              <p:cNvSpPr/>
              <p:nvPr/>
            </p:nvSpPr>
            <p:spPr>
              <a:xfrm>
                <a:off x="4102002" y="1644566"/>
                <a:ext cx="242677" cy="346717"/>
              </a:xfrm>
              <a:custGeom>
                <a:avLst/>
                <a:gdLst/>
                <a:ahLst/>
                <a:cxnLst/>
                <a:rect l="l" t="t" r="r" b="b"/>
                <a:pathLst>
                  <a:path w="7215" h="10309" extrusionOk="0">
                    <a:moveTo>
                      <a:pt x="3588" y="1628"/>
                    </a:moveTo>
                    <a:cubicBezTo>
                      <a:pt x="4600" y="1628"/>
                      <a:pt x="5567" y="2420"/>
                      <a:pt x="5567" y="3617"/>
                    </a:cubicBezTo>
                    <a:cubicBezTo>
                      <a:pt x="5567" y="4703"/>
                      <a:pt x="4683" y="5587"/>
                      <a:pt x="3598" y="5587"/>
                    </a:cubicBezTo>
                    <a:cubicBezTo>
                      <a:pt x="1849" y="5587"/>
                      <a:pt x="965" y="3457"/>
                      <a:pt x="2211" y="2211"/>
                    </a:cubicBezTo>
                    <a:cubicBezTo>
                      <a:pt x="2614" y="1808"/>
                      <a:pt x="3106" y="1628"/>
                      <a:pt x="3588" y="1628"/>
                    </a:cubicBezTo>
                    <a:close/>
                    <a:moveTo>
                      <a:pt x="3598" y="0"/>
                    </a:moveTo>
                    <a:cubicBezTo>
                      <a:pt x="1608" y="0"/>
                      <a:pt x="1" y="1628"/>
                      <a:pt x="1" y="3617"/>
                    </a:cubicBezTo>
                    <a:cubicBezTo>
                      <a:pt x="1" y="5607"/>
                      <a:pt x="3598" y="10309"/>
                      <a:pt x="3598" y="10309"/>
                    </a:cubicBezTo>
                    <a:cubicBezTo>
                      <a:pt x="3598" y="10309"/>
                      <a:pt x="7215" y="5607"/>
                      <a:pt x="7215" y="3617"/>
                    </a:cubicBezTo>
                    <a:cubicBezTo>
                      <a:pt x="7215" y="1628"/>
                      <a:pt x="5587" y="0"/>
                      <a:pt x="35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6"/>
              <p:cNvSpPr/>
              <p:nvPr/>
            </p:nvSpPr>
            <p:spPr>
              <a:xfrm rot="4476448">
                <a:off x="3643162" y="1839938"/>
                <a:ext cx="114947" cy="99643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4844" extrusionOk="0">
                    <a:moveTo>
                      <a:pt x="2794" y="0"/>
                    </a:moveTo>
                    <a:lnTo>
                      <a:pt x="1" y="4843"/>
                    </a:lnTo>
                    <a:lnTo>
                      <a:pt x="2794" y="4160"/>
                    </a:lnTo>
                    <a:lnTo>
                      <a:pt x="5587" y="4843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2" name="Google Shape;1782;p36"/>
            <p:cNvGrpSpPr/>
            <p:nvPr/>
          </p:nvGrpSpPr>
          <p:grpSpPr>
            <a:xfrm>
              <a:off x="533725" y="1777200"/>
              <a:ext cx="1839300" cy="756240"/>
              <a:chOff x="533725" y="1777200"/>
              <a:chExt cx="1839300" cy="756240"/>
            </a:xfrm>
          </p:grpSpPr>
          <p:sp>
            <p:nvSpPr>
              <p:cNvPr id="1783" name="Google Shape;1783;p36"/>
              <p:cNvSpPr txBox="1"/>
              <p:nvPr/>
            </p:nvSpPr>
            <p:spPr>
              <a:xfrm>
                <a:off x="533725" y="2014740"/>
                <a:ext cx="18393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784" name="Google Shape;1784;p36"/>
              <p:cNvSpPr txBox="1"/>
              <p:nvPr/>
            </p:nvSpPr>
            <p:spPr>
              <a:xfrm>
                <a:off x="533725" y="1777200"/>
                <a:ext cx="1839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785" name="Google Shape;1785;p36"/>
          <p:cNvGrpSpPr/>
          <p:nvPr/>
        </p:nvGrpSpPr>
        <p:grpSpPr>
          <a:xfrm>
            <a:off x="533725" y="2034166"/>
            <a:ext cx="4190308" cy="1768346"/>
            <a:chOff x="533725" y="2034166"/>
            <a:chExt cx="4190308" cy="1768346"/>
          </a:xfrm>
        </p:grpSpPr>
        <p:grpSp>
          <p:nvGrpSpPr>
            <p:cNvPr id="1786" name="Google Shape;1786;p36"/>
            <p:cNvGrpSpPr/>
            <p:nvPr/>
          </p:nvGrpSpPr>
          <p:grpSpPr>
            <a:xfrm>
              <a:off x="2720998" y="2034166"/>
              <a:ext cx="2003036" cy="1489515"/>
              <a:chOff x="2720998" y="2034166"/>
              <a:chExt cx="2003036" cy="1489515"/>
            </a:xfrm>
          </p:grpSpPr>
          <p:sp>
            <p:nvSpPr>
              <p:cNvPr id="1787" name="Google Shape;1787;p36"/>
              <p:cNvSpPr/>
              <p:nvPr/>
            </p:nvSpPr>
            <p:spPr>
              <a:xfrm>
                <a:off x="2752401" y="2066866"/>
                <a:ext cx="1852310" cy="1447336"/>
              </a:xfrm>
              <a:custGeom>
                <a:avLst/>
                <a:gdLst/>
                <a:ahLst/>
                <a:cxnLst/>
                <a:rect l="l" t="t" r="r" b="b"/>
                <a:pathLst>
                  <a:path w="67058" h="52397" extrusionOk="0">
                    <a:moveTo>
                      <a:pt x="67058" y="52397"/>
                    </a:moveTo>
                    <a:cubicBezTo>
                      <a:pt x="59848" y="49873"/>
                      <a:pt x="34971" y="45988"/>
                      <a:pt x="23795" y="37255"/>
                    </a:cubicBezTo>
                    <a:cubicBezTo>
                      <a:pt x="12619" y="28522"/>
                      <a:pt x="3966" y="6209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88" name="Google Shape;1788;p36"/>
              <p:cNvSpPr/>
              <p:nvPr/>
            </p:nvSpPr>
            <p:spPr>
              <a:xfrm>
                <a:off x="2720998" y="2034166"/>
                <a:ext cx="103500" cy="103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6"/>
              <p:cNvSpPr/>
              <p:nvPr/>
            </p:nvSpPr>
            <p:spPr>
              <a:xfrm>
                <a:off x="4481357" y="3176963"/>
                <a:ext cx="242677" cy="346717"/>
              </a:xfrm>
              <a:custGeom>
                <a:avLst/>
                <a:gdLst/>
                <a:ahLst/>
                <a:cxnLst/>
                <a:rect l="l" t="t" r="r" b="b"/>
                <a:pathLst>
                  <a:path w="7215" h="10309" extrusionOk="0">
                    <a:moveTo>
                      <a:pt x="3588" y="1628"/>
                    </a:moveTo>
                    <a:cubicBezTo>
                      <a:pt x="4600" y="1628"/>
                      <a:pt x="5567" y="2420"/>
                      <a:pt x="5567" y="3617"/>
                    </a:cubicBezTo>
                    <a:cubicBezTo>
                      <a:pt x="5567" y="4703"/>
                      <a:pt x="4683" y="5587"/>
                      <a:pt x="3598" y="5587"/>
                    </a:cubicBezTo>
                    <a:cubicBezTo>
                      <a:pt x="1849" y="5587"/>
                      <a:pt x="965" y="3457"/>
                      <a:pt x="2211" y="2211"/>
                    </a:cubicBezTo>
                    <a:cubicBezTo>
                      <a:pt x="2614" y="1808"/>
                      <a:pt x="3106" y="1628"/>
                      <a:pt x="3588" y="1628"/>
                    </a:cubicBezTo>
                    <a:close/>
                    <a:moveTo>
                      <a:pt x="3598" y="0"/>
                    </a:moveTo>
                    <a:cubicBezTo>
                      <a:pt x="1608" y="0"/>
                      <a:pt x="1" y="1628"/>
                      <a:pt x="1" y="3617"/>
                    </a:cubicBezTo>
                    <a:cubicBezTo>
                      <a:pt x="1" y="5607"/>
                      <a:pt x="3598" y="10309"/>
                      <a:pt x="3598" y="10309"/>
                    </a:cubicBezTo>
                    <a:cubicBezTo>
                      <a:pt x="3598" y="10309"/>
                      <a:pt x="7215" y="5607"/>
                      <a:pt x="7215" y="3617"/>
                    </a:cubicBezTo>
                    <a:cubicBezTo>
                      <a:pt x="7215" y="1628"/>
                      <a:pt x="5587" y="0"/>
                      <a:pt x="35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6"/>
              <p:cNvSpPr/>
              <p:nvPr/>
            </p:nvSpPr>
            <p:spPr>
              <a:xfrm rot="8369406">
                <a:off x="3228010" y="2919914"/>
                <a:ext cx="114951" cy="99646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4844" extrusionOk="0">
                    <a:moveTo>
                      <a:pt x="2794" y="0"/>
                    </a:moveTo>
                    <a:lnTo>
                      <a:pt x="1" y="4843"/>
                    </a:lnTo>
                    <a:lnTo>
                      <a:pt x="2794" y="4160"/>
                    </a:lnTo>
                    <a:lnTo>
                      <a:pt x="5587" y="4843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1" name="Google Shape;1791;p36"/>
            <p:cNvGrpSpPr/>
            <p:nvPr/>
          </p:nvGrpSpPr>
          <p:grpSpPr>
            <a:xfrm>
              <a:off x="533725" y="3047625"/>
              <a:ext cx="1839300" cy="754887"/>
              <a:chOff x="533725" y="3047625"/>
              <a:chExt cx="1839300" cy="754887"/>
            </a:xfrm>
          </p:grpSpPr>
          <p:sp>
            <p:nvSpPr>
              <p:cNvPr id="1792" name="Google Shape;1792;p36"/>
              <p:cNvSpPr txBox="1"/>
              <p:nvPr/>
            </p:nvSpPr>
            <p:spPr>
              <a:xfrm>
                <a:off x="533725" y="3283812"/>
                <a:ext cx="18393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 is the farthest planet from the Sun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793" name="Google Shape;1793;p36"/>
              <p:cNvSpPr txBox="1"/>
              <p:nvPr/>
            </p:nvSpPr>
            <p:spPr>
              <a:xfrm>
                <a:off x="533725" y="3047625"/>
                <a:ext cx="1839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8" name="Google Shape;1798;p37"/>
          <p:cNvGrpSpPr/>
          <p:nvPr/>
        </p:nvGrpSpPr>
        <p:grpSpPr>
          <a:xfrm>
            <a:off x="534075" y="1253040"/>
            <a:ext cx="4359682" cy="2405908"/>
            <a:chOff x="534075" y="1253040"/>
            <a:chExt cx="4359682" cy="2405908"/>
          </a:xfrm>
        </p:grpSpPr>
        <p:grpSp>
          <p:nvGrpSpPr>
            <p:cNvPr id="1799" name="Google Shape;1799;p37"/>
            <p:cNvGrpSpPr/>
            <p:nvPr/>
          </p:nvGrpSpPr>
          <p:grpSpPr>
            <a:xfrm>
              <a:off x="534075" y="1778450"/>
              <a:ext cx="2368800" cy="856488"/>
              <a:chOff x="534075" y="1778450"/>
              <a:chExt cx="2368800" cy="856488"/>
            </a:xfrm>
          </p:grpSpPr>
          <p:sp>
            <p:nvSpPr>
              <p:cNvPr id="1800" name="Google Shape;1800;p37"/>
              <p:cNvSpPr txBox="1"/>
              <p:nvPr/>
            </p:nvSpPr>
            <p:spPr>
              <a:xfrm>
                <a:off x="534075" y="2116238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 and the smallest one in the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801" name="Google Shape;1801;p37"/>
              <p:cNvSpPr txBox="1"/>
              <p:nvPr/>
            </p:nvSpPr>
            <p:spPr>
              <a:xfrm>
                <a:off x="534075" y="1778450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802" name="Google Shape;1802;p37"/>
            <p:cNvGrpSpPr/>
            <p:nvPr/>
          </p:nvGrpSpPr>
          <p:grpSpPr>
            <a:xfrm>
              <a:off x="642925" y="1253040"/>
              <a:ext cx="4250832" cy="2405908"/>
              <a:chOff x="642925" y="1253040"/>
              <a:chExt cx="4250832" cy="2405908"/>
            </a:xfrm>
          </p:grpSpPr>
          <p:grpSp>
            <p:nvGrpSpPr>
              <p:cNvPr id="1803" name="Google Shape;1803;p37"/>
              <p:cNvGrpSpPr/>
              <p:nvPr/>
            </p:nvGrpSpPr>
            <p:grpSpPr>
              <a:xfrm>
                <a:off x="4075541" y="1253040"/>
                <a:ext cx="818216" cy="2405908"/>
                <a:chOff x="3380450" y="2036600"/>
                <a:chExt cx="591325" cy="1738750"/>
              </a:xfrm>
            </p:grpSpPr>
            <p:sp>
              <p:nvSpPr>
                <p:cNvPr id="1804" name="Google Shape;1804;p37"/>
                <p:cNvSpPr/>
                <p:nvPr/>
              </p:nvSpPr>
              <p:spPr>
                <a:xfrm>
                  <a:off x="3675850" y="2264175"/>
                  <a:ext cx="295925" cy="15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7" h="60447" extrusionOk="0">
                      <a:moveTo>
                        <a:pt x="11837" y="1"/>
                      </a:moveTo>
                      <a:lnTo>
                        <a:pt x="101" y="6813"/>
                      </a:lnTo>
                      <a:lnTo>
                        <a:pt x="1" y="60446"/>
                      </a:lnTo>
                      <a:lnTo>
                        <a:pt x="1" y="60446"/>
                      </a:lnTo>
                      <a:lnTo>
                        <a:pt x="11736" y="53614"/>
                      </a:lnTo>
                      <a:lnTo>
                        <a:pt x="11837" y="1"/>
                      </a:lnTo>
                      <a:close/>
                    </a:path>
                  </a:pathLst>
                </a:custGeom>
                <a:solidFill>
                  <a:srgbClr val="28BEF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37"/>
                <p:cNvSpPr/>
                <p:nvPr/>
              </p:nvSpPr>
              <p:spPr>
                <a:xfrm>
                  <a:off x="3380450" y="2264175"/>
                  <a:ext cx="297950" cy="15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8" h="60447" extrusionOk="0">
                      <a:moveTo>
                        <a:pt x="121" y="1"/>
                      </a:moveTo>
                      <a:lnTo>
                        <a:pt x="1" y="53614"/>
                      </a:lnTo>
                      <a:lnTo>
                        <a:pt x="11817" y="60446"/>
                      </a:lnTo>
                      <a:lnTo>
                        <a:pt x="11917" y="6813"/>
                      </a:lnTo>
                      <a:lnTo>
                        <a:pt x="12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37"/>
                <p:cNvSpPr/>
                <p:nvPr/>
              </p:nvSpPr>
              <p:spPr>
                <a:xfrm>
                  <a:off x="3383475" y="2093375"/>
                  <a:ext cx="588300" cy="34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32" h="13646" extrusionOk="0">
                      <a:moveTo>
                        <a:pt x="11736" y="1"/>
                      </a:moveTo>
                      <a:lnTo>
                        <a:pt x="0" y="6833"/>
                      </a:lnTo>
                      <a:lnTo>
                        <a:pt x="11796" y="13645"/>
                      </a:lnTo>
                      <a:lnTo>
                        <a:pt x="23532" y="6833"/>
                      </a:lnTo>
                      <a:lnTo>
                        <a:pt x="11736" y="1"/>
                      </a:lnTo>
                      <a:close/>
                    </a:path>
                  </a:pathLst>
                </a:custGeom>
                <a:solidFill>
                  <a:srgbClr val="18ACD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37"/>
                <p:cNvSpPr/>
                <p:nvPr/>
              </p:nvSpPr>
              <p:spPr>
                <a:xfrm>
                  <a:off x="3678375" y="2166725"/>
                  <a:ext cx="224075" cy="22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" h="8923" extrusionOk="0">
                      <a:moveTo>
                        <a:pt x="8962" y="1"/>
                      </a:moveTo>
                      <a:lnTo>
                        <a:pt x="0" y="5205"/>
                      </a:lnTo>
                      <a:lnTo>
                        <a:pt x="0" y="8923"/>
                      </a:lnTo>
                      <a:lnTo>
                        <a:pt x="8942" y="3738"/>
                      </a:lnTo>
                      <a:lnTo>
                        <a:pt x="8962" y="1"/>
                      </a:lnTo>
                      <a:close/>
                    </a:path>
                  </a:pathLst>
                </a:custGeom>
                <a:solidFill>
                  <a:srgbClr val="28BEF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37"/>
                <p:cNvSpPr/>
                <p:nvPr/>
              </p:nvSpPr>
              <p:spPr>
                <a:xfrm>
                  <a:off x="3453300" y="2166725"/>
                  <a:ext cx="225100" cy="22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4" h="8923" extrusionOk="0">
                      <a:moveTo>
                        <a:pt x="1" y="1"/>
                      </a:moveTo>
                      <a:lnTo>
                        <a:pt x="1" y="3738"/>
                      </a:lnTo>
                      <a:lnTo>
                        <a:pt x="9003" y="8923"/>
                      </a:lnTo>
                      <a:lnTo>
                        <a:pt x="9003" y="520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37"/>
                <p:cNvSpPr/>
                <p:nvPr/>
              </p:nvSpPr>
              <p:spPr>
                <a:xfrm>
                  <a:off x="3453300" y="2036600"/>
                  <a:ext cx="449150" cy="26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66" h="10411" extrusionOk="0">
                      <a:moveTo>
                        <a:pt x="8943" y="1"/>
                      </a:moveTo>
                      <a:lnTo>
                        <a:pt x="1" y="5206"/>
                      </a:lnTo>
                      <a:lnTo>
                        <a:pt x="9003" y="10410"/>
                      </a:lnTo>
                      <a:lnTo>
                        <a:pt x="17965" y="5206"/>
                      </a:lnTo>
                      <a:lnTo>
                        <a:pt x="8943" y="1"/>
                      </a:lnTo>
                      <a:close/>
                    </a:path>
                  </a:pathLst>
                </a:custGeom>
                <a:solidFill>
                  <a:srgbClr val="18ACD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37"/>
                <p:cNvSpPr/>
                <p:nvPr/>
              </p:nvSpPr>
              <p:spPr>
                <a:xfrm>
                  <a:off x="3405075" y="3451800"/>
                  <a:ext cx="964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688" extrusionOk="0">
                      <a:moveTo>
                        <a:pt x="21" y="0"/>
                      </a:moveTo>
                      <a:lnTo>
                        <a:pt x="0" y="3457"/>
                      </a:lnTo>
                      <a:lnTo>
                        <a:pt x="3839" y="5687"/>
                      </a:lnTo>
                      <a:lnTo>
                        <a:pt x="3859" y="221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37"/>
                <p:cNvSpPr/>
                <p:nvPr/>
              </p:nvSpPr>
              <p:spPr>
                <a:xfrm>
                  <a:off x="3405075" y="2755000"/>
                  <a:ext cx="964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688" extrusionOk="0">
                      <a:moveTo>
                        <a:pt x="21" y="1"/>
                      </a:moveTo>
                      <a:lnTo>
                        <a:pt x="0" y="3477"/>
                      </a:lnTo>
                      <a:lnTo>
                        <a:pt x="3839" y="5688"/>
                      </a:lnTo>
                      <a:lnTo>
                        <a:pt x="3859" y="2211"/>
                      </a:lnTo>
                      <a:lnTo>
                        <a:pt x="2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37"/>
                <p:cNvSpPr/>
                <p:nvPr/>
              </p:nvSpPr>
              <p:spPr>
                <a:xfrm>
                  <a:off x="3405075" y="2894150"/>
                  <a:ext cx="964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688" extrusionOk="0">
                      <a:moveTo>
                        <a:pt x="21" y="1"/>
                      </a:moveTo>
                      <a:lnTo>
                        <a:pt x="0" y="3477"/>
                      </a:lnTo>
                      <a:lnTo>
                        <a:pt x="3839" y="5688"/>
                      </a:lnTo>
                      <a:lnTo>
                        <a:pt x="3859" y="2231"/>
                      </a:lnTo>
                      <a:lnTo>
                        <a:pt x="2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37"/>
                <p:cNvSpPr/>
                <p:nvPr/>
              </p:nvSpPr>
              <p:spPr>
                <a:xfrm>
                  <a:off x="3405075" y="3033825"/>
                  <a:ext cx="964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688" extrusionOk="0">
                      <a:moveTo>
                        <a:pt x="21" y="0"/>
                      </a:moveTo>
                      <a:lnTo>
                        <a:pt x="0" y="3457"/>
                      </a:lnTo>
                      <a:lnTo>
                        <a:pt x="3839" y="5687"/>
                      </a:lnTo>
                      <a:lnTo>
                        <a:pt x="3859" y="221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37"/>
                <p:cNvSpPr/>
                <p:nvPr/>
              </p:nvSpPr>
              <p:spPr>
                <a:xfrm>
                  <a:off x="3405075" y="3172975"/>
                  <a:ext cx="964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688" extrusionOk="0">
                      <a:moveTo>
                        <a:pt x="21" y="1"/>
                      </a:moveTo>
                      <a:lnTo>
                        <a:pt x="0" y="3477"/>
                      </a:lnTo>
                      <a:lnTo>
                        <a:pt x="3839" y="5687"/>
                      </a:lnTo>
                      <a:lnTo>
                        <a:pt x="3859" y="2211"/>
                      </a:lnTo>
                      <a:lnTo>
                        <a:pt x="2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37"/>
                <p:cNvSpPr/>
                <p:nvPr/>
              </p:nvSpPr>
              <p:spPr>
                <a:xfrm>
                  <a:off x="3405075" y="3312125"/>
                  <a:ext cx="964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688" extrusionOk="0">
                      <a:moveTo>
                        <a:pt x="21" y="1"/>
                      </a:moveTo>
                      <a:lnTo>
                        <a:pt x="0" y="3477"/>
                      </a:lnTo>
                      <a:lnTo>
                        <a:pt x="3839" y="5688"/>
                      </a:lnTo>
                      <a:lnTo>
                        <a:pt x="3859" y="2231"/>
                      </a:lnTo>
                      <a:lnTo>
                        <a:pt x="2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37"/>
                <p:cNvSpPr/>
                <p:nvPr/>
              </p:nvSpPr>
              <p:spPr>
                <a:xfrm>
                  <a:off x="3534175" y="3517600"/>
                  <a:ext cx="96500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0" h="5688" extrusionOk="0">
                      <a:moveTo>
                        <a:pt x="1" y="1"/>
                      </a:moveTo>
                      <a:lnTo>
                        <a:pt x="1" y="3477"/>
                      </a:lnTo>
                      <a:lnTo>
                        <a:pt x="3839" y="5688"/>
                      </a:lnTo>
                      <a:lnTo>
                        <a:pt x="3859" y="22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37"/>
                <p:cNvSpPr/>
                <p:nvPr/>
              </p:nvSpPr>
              <p:spPr>
                <a:xfrm>
                  <a:off x="3721575" y="3515100"/>
                  <a:ext cx="964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688" extrusionOk="0">
                      <a:moveTo>
                        <a:pt x="3838" y="0"/>
                      </a:moveTo>
                      <a:lnTo>
                        <a:pt x="0" y="2231"/>
                      </a:lnTo>
                      <a:lnTo>
                        <a:pt x="20" y="5687"/>
                      </a:lnTo>
                      <a:lnTo>
                        <a:pt x="3859" y="3477"/>
                      </a:lnTo>
                      <a:lnTo>
                        <a:pt x="383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37"/>
                <p:cNvSpPr/>
                <p:nvPr/>
              </p:nvSpPr>
              <p:spPr>
                <a:xfrm>
                  <a:off x="3840125" y="3449275"/>
                  <a:ext cx="959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9" h="5688" extrusionOk="0">
                      <a:moveTo>
                        <a:pt x="3839" y="1"/>
                      </a:moveTo>
                      <a:lnTo>
                        <a:pt x="1" y="2211"/>
                      </a:lnTo>
                      <a:lnTo>
                        <a:pt x="21" y="5688"/>
                      </a:lnTo>
                      <a:lnTo>
                        <a:pt x="3839" y="3477"/>
                      </a:lnTo>
                      <a:lnTo>
                        <a:pt x="383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37"/>
                <p:cNvSpPr/>
                <p:nvPr/>
              </p:nvSpPr>
              <p:spPr>
                <a:xfrm>
                  <a:off x="3721575" y="2820300"/>
                  <a:ext cx="964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688" extrusionOk="0">
                      <a:moveTo>
                        <a:pt x="3838" y="1"/>
                      </a:moveTo>
                      <a:lnTo>
                        <a:pt x="0" y="2211"/>
                      </a:lnTo>
                      <a:lnTo>
                        <a:pt x="20" y="5688"/>
                      </a:lnTo>
                      <a:lnTo>
                        <a:pt x="3859" y="3477"/>
                      </a:lnTo>
                      <a:lnTo>
                        <a:pt x="383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37"/>
                <p:cNvSpPr/>
                <p:nvPr/>
              </p:nvSpPr>
              <p:spPr>
                <a:xfrm>
                  <a:off x="3840125" y="2754000"/>
                  <a:ext cx="959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9" h="5688" extrusionOk="0">
                      <a:moveTo>
                        <a:pt x="3839" y="0"/>
                      </a:moveTo>
                      <a:lnTo>
                        <a:pt x="1" y="2231"/>
                      </a:lnTo>
                      <a:lnTo>
                        <a:pt x="21" y="5687"/>
                      </a:lnTo>
                      <a:lnTo>
                        <a:pt x="3839" y="3477"/>
                      </a:lnTo>
                      <a:lnTo>
                        <a:pt x="383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37"/>
                <p:cNvSpPr/>
                <p:nvPr/>
              </p:nvSpPr>
              <p:spPr>
                <a:xfrm>
                  <a:off x="3534175" y="2820825"/>
                  <a:ext cx="96500" cy="14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0" h="5708" extrusionOk="0">
                      <a:moveTo>
                        <a:pt x="1" y="0"/>
                      </a:moveTo>
                      <a:lnTo>
                        <a:pt x="1" y="3476"/>
                      </a:lnTo>
                      <a:lnTo>
                        <a:pt x="3839" y="5707"/>
                      </a:lnTo>
                      <a:lnTo>
                        <a:pt x="3859" y="223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37"/>
                <p:cNvSpPr/>
                <p:nvPr/>
              </p:nvSpPr>
              <p:spPr>
                <a:xfrm>
                  <a:off x="3534175" y="2960475"/>
                  <a:ext cx="96500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0" h="5688" extrusionOk="0">
                      <a:moveTo>
                        <a:pt x="1" y="0"/>
                      </a:moveTo>
                      <a:lnTo>
                        <a:pt x="1" y="3477"/>
                      </a:lnTo>
                      <a:lnTo>
                        <a:pt x="3839" y="5687"/>
                      </a:lnTo>
                      <a:lnTo>
                        <a:pt x="3859" y="22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37"/>
                <p:cNvSpPr/>
                <p:nvPr/>
              </p:nvSpPr>
              <p:spPr>
                <a:xfrm>
                  <a:off x="3534175" y="3099625"/>
                  <a:ext cx="96500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0" h="5688" extrusionOk="0">
                      <a:moveTo>
                        <a:pt x="1" y="1"/>
                      </a:moveTo>
                      <a:lnTo>
                        <a:pt x="1" y="3477"/>
                      </a:lnTo>
                      <a:lnTo>
                        <a:pt x="3839" y="5688"/>
                      </a:lnTo>
                      <a:lnTo>
                        <a:pt x="3859" y="22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37"/>
                <p:cNvSpPr/>
                <p:nvPr/>
              </p:nvSpPr>
              <p:spPr>
                <a:xfrm>
                  <a:off x="3405075" y="2337025"/>
                  <a:ext cx="964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688" extrusionOk="0">
                      <a:moveTo>
                        <a:pt x="21" y="1"/>
                      </a:moveTo>
                      <a:lnTo>
                        <a:pt x="0" y="3477"/>
                      </a:lnTo>
                      <a:lnTo>
                        <a:pt x="3839" y="5688"/>
                      </a:lnTo>
                      <a:lnTo>
                        <a:pt x="3859" y="2211"/>
                      </a:lnTo>
                      <a:lnTo>
                        <a:pt x="2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37"/>
                <p:cNvSpPr/>
                <p:nvPr/>
              </p:nvSpPr>
              <p:spPr>
                <a:xfrm>
                  <a:off x="3405075" y="2476175"/>
                  <a:ext cx="964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688" extrusionOk="0">
                      <a:moveTo>
                        <a:pt x="21" y="1"/>
                      </a:moveTo>
                      <a:lnTo>
                        <a:pt x="0" y="3477"/>
                      </a:lnTo>
                      <a:lnTo>
                        <a:pt x="3839" y="5688"/>
                      </a:lnTo>
                      <a:lnTo>
                        <a:pt x="3859" y="2232"/>
                      </a:lnTo>
                      <a:lnTo>
                        <a:pt x="2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37"/>
                <p:cNvSpPr/>
                <p:nvPr/>
              </p:nvSpPr>
              <p:spPr>
                <a:xfrm>
                  <a:off x="3405075" y="2615850"/>
                  <a:ext cx="964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688" extrusionOk="0">
                      <a:moveTo>
                        <a:pt x="21" y="0"/>
                      </a:moveTo>
                      <a:lnTo>
                        <a:pt x="0" y="3477"/>
                      </a:lnTo>
                      <a:lnTo>
                        <a:pt x="3839" y="5687"/>
                      </a:lnTo>
                      <a:lnTo>
                        <a:pt x="3859" y="221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37"/>
                <p:cNvSpPr/>
                <p:nvPr/>
              </p:nvSpPr>
              <p:spPr>
                <a:xfrm>
                  <a:off x="3534175" y="2403350"/>
                  <a:ext cx="96500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0" h="5688" extrusionOk="0">
                      <a:moveTo>
                        <a:pt x="1" y="0"/>
                      </a:moveTo>
                      <a:lnTo>
                        <a:pt x="1" y="3457"/>
                      </a:lnTo>
                      <a:lnTo>
                        <a:pt x="3839" y="5687"/>
                      </a:lnTo>
                      <a:lnTo>
                        <a:pt x="3859" y="22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37"/>
                <p:cNvSpPr/>
                <p:nvPr/>
              </p:nvSpPr>
              <p:spPr>
                <a:xfrm>
                  <a:off x="3534175" y="2542500"/>
                  <a:ext cx="96500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0" h="5688" extrusionOk="0">
                      <a:moveTo>
                        <a:pt x="1" y="1"/>
                      </a:moveTo>
                      <a:lnTo>
                        <a:pt x="1" y="3477"/>
                      </a:lnTo>
                      <a:lnTo>
                        <a:pt x="3839" y="5687"/>
                      </a:lnTo>
                      <a:lnTo>
                        <a:pt x="3859" y="22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37"/>
                <p:cNvSpPr/>
                <p:nvPr/>
              </p:nvSpPr>
              <p:spPr>
                <a:xfrm>
                  <a:off x="3534175" y="2681650"/>
                  <a:ext cx="96500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0" h="5688" extrusionOk="0">
                      <a:moveTo>
                        <a:pt x="1" y="1"/>
                      </a:moveTo>
                      <a:lnTo>
                        <a:pt x="1" y="3477"/>
                      </a:lnTo>
                      <a:lnTo>
                        <a:pt x="3839" y="5688"/>
                      </a:lnTo>
                      <a:lnTo>
                        <a:pt x="3859" y="22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37"/>
                <p:cNvSpPr/>
                <p:nvPr/>
              </p:nvSpPr>
              <p:spPr>
                <a:xfrm>
                  <a:off x="3534175" y="3238800"/>
                  <a:ext cx="96500" cy="14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0" h="5707" extrusionOk="0">
                      <a:moveTo>
                        <a:pt x="1" y="0"/>
                      </a:moveTo>
                      <a:lnTo>
                        <a:pt x="1" y="3476"/>
                      </a:lnTo>
                      <a:lnTo>
                        <a:pt x="3839" y="5707"/>
                      </a:lnTo>
                      <a:lnTo>
                        <a:pt x="3859" y="223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37"/>
                <p:cNvSpPr/>
                <p:nvPr/>
              </p:nvSpPr>
              <p:spPr>
                <a:xfrm>
                  <a:off x="3534175" y="3378450"/>
                  <a:ext cx="96500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0" h="5688" extrusionOk="0">
                      <a:moveTo>
                        <a:pt x="1" y="0"/>
                      </a:moveTo>
                      <a:lnTo>
                        <a:pt x="1" y="3477"/>
                      </a:lnTo>
                      <a:lnTo>
                        <a:pt x="3839" y="5687"/>
                      </a:lnTo>
                      <a:lnTo>
                        <a:pt x="3859" y="22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37"/>
                <p:cNvSpPr/>
                <p:nvPr/>
              </p:nvSpPr>
              <p:spPr>
                <a:xfrm>
                  <a:off x="3721575" y="2958975"/>
                  <a:ext cx="96475" cy="14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708" extrusionOk="0">
                      <a:moveTo>
                        <a:pt x="3838" y="0"/>
                      </a:moveTo>
                      <a:lnTo>
                        <a:pt x="0" y="2231"/>
                      </a:lnTo>
                      <a:lnTo>
                        <a:pt x="20" y="5707"/>
                      </a:lnTo>
                      <a:lnTo>
                        <a:pt x="3859" y="3477"/>
                      </a:lnTo>
                      <a:lnTo>
                        <a:pt x="383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37"/>
                <p:cNvSpPr/>
                <p:nvPr/>
              </p:nvSpPr>
              <p:spPr>
                <a:xfrm>
                  <a:off x="3840125" y="2893150"/>
                  <a:ext cx="959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9" h="5688" extrusionOk="0">
                      <a:moveTo>
                        <a:pt x="3839" y="1"/>
                      </a:moveTo>
                      <a:lnTo>
                        <a:pt x="1" y="2211"/>
                      </a:lnTo>
                      <a:lnTo>
                        <a:pt x="21" y="5688"/>
                      </a:lnTo>
                      <a:lnTo>
                        <a:pt x="3839" y="3477"/>
                      </a:lnTo>
                      <a:lnTo>
                        <a:pt x="383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37"/>
                <p:cNvSpPr/>
                <p:nvPr/>
              </p:nvSpPr>
              <p:spPr>
                <a:xfrm>
                  <a:off x="3721575" y="3098125"/>
                  <a:ext cx="964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688" extrusionOk="0">
                      <a:moveTo>
                        <a:pt x="3838" y="0"/>
                      </a:moveTo>
                      <a:lnTo>
                        <a:pt x="0" y="2211"/>
                      </a:lnTo>
                      <a:lnTo>
                        <a:pt x="20" y="5687"/>
                      </a:lnTo>
                      <a:lnTo>
                        <a:pt x="3859" y="3477"/>
                      </a:lnTo>
                      <a:lnTo>
                        <a:pt x="383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37"/>
                <p:cNvSpPr/>
                <p:nvPr/>
              </p:nvSpPr>
              <p:spPr>
                <a:xfrm>
                  <a:off x="3840125" y="3032325"/>
                  <a:ext cx="95975" cy="14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9" h="5687" extrusionOk="0">
                      <a:moveTo>
                        <a:pt x="3839" y="0"/>
                      </a:moveTo>
                      <a:lnTo>
                        <a:pt x="1" y="2210"/>
                      </a:lnTo>
                      <a:lnTo>
                        <a:pt x="21" y="5687"/>
                      </a:lnTo>
                      <a:lnTo>
                        <a:pt x="3839" y="3476"/>
                      </a:lnTo>
                      <a:lnTo>
                        <a:pt x="383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37"/>
                <p:cNvSpPr/>
                <p:nvPr/>
              </p:nvSpPr>
              <p:spPr>
                <a:xfrm>
                  <a:off x="3721575" y="2403350"/>
                  <a:ext cx="964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688" extrusionOk="0">
                      <a:moveTo>
                        <a:pt x="3838" y="0"/>
                      </a:moveTo>
                      <a:lnTo>
                        <a:pt x="0" y="2211"/>
                      </a:lnTo>
                      <a:lnTo>
                        <a:pt x="20" y="5687"/>
                      </a:lnTo>
                      <a:lnTo>
                        <a:pt x="3859" y="3457"/>
                      </a:lnTo>
                      <a:lnTo>
                        <a:pt x="383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37"/>
                <p:cNvSpPr/>
                <p:nvPr/>
              </p:nvSpPr>
              <p:spPr>
                <a:xfrm>
                  <a:off x="3840125" y="2337025"/>
                  <a:ext cx="959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9" h="5688" extrusionOk="0">
                      <a:moveTo>
                        <a:pt x="3839" y="1"/>
                      </a:moveTo>
                      <a:lnTo>
                        <a:pt x="1" y="2211"/>
                      </a:lnTo>
                      <a:lnTo>
                        <a:pt x="21" y="5688"/>
                      </a:lnTo>
                      <a:lnTo>
                        <a:pt x="3839" y="3477"/>
                      </a:lnTo>
                      <a:lnTo>
                        <a:pt x="383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37"/>
                <p:cNvSpPr/>
                <p:nvPr/>
              </p:nvSpPr>
              <p:spPr>
                <a:xfrm>
                  <a:off x="3721575" y="2542000"/>
                  <a:ext cx="964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688" extrusionOk="0">
                      <a:moveTo>
                        <a:pt x="3838" y="0"/>
                      </a:moveTo>
                      <a:lnTo>
                        <a:pt x="0" y="2231"/>
                      </a:lnTo>
                      <a:lnTo>
                        <a:pt x="20" y="5687"/>
                      </a:lnTo>
                      <a:lnTo>
                        <a:pt x="3859" y="3477"/>
                      </a:lnTo>
                      <a:lnTo>
                        <a:pt x="383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37"/>
                <p:cNvSpPr/>
                <p:nvPr/>
              </p:nvSpPr>
              <p:spPr>
                <a:xfrm>
                  <a:off x="3840125" y="2476175"/>
                  <a:ext cx="959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9" h="5688" extrusionOk="0">
                      <a:moveTo>
                        <a:pt x="3839" y="1"/>
                      </a:moveTo>
                      <a:lnTo>
                        <a:pt x="1" y="2211"/>
                      </a:lnTo>
                      <a:lnTo>
                        <a:pt x="21" y="5688"/>
                      </a:lnTo>
                      <a:lnTo>
                        <a:pt x="3839" y="3457"/>
                      </a:lnTo>
                      <a:lnTo>
                        <a:pt x="383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37"/>
                <p:cNvSpPr/>
                <p:nvPr/>
              </p:nvSpPr>
              <p:spPr>
                <a:xfrm>
                  <a:off x="3721575" y="2681150"/>
                  <a:ext cx="964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688" extrusionOk="0">
                      <a:moveTo>
                        <a:pt x="3838" y="1"/>
                      </a:moveTo>
                      <a:lnTo>
                        <a:pt x="0" y="2211"/>
                      </a:lnTo>
                      <a:lnTo>
                        <a:pt x="20" y="5688"/>
                      </a:lnTo>
                      <a:lnTo>
                        <a:pt x="3859" y="3477"/>
                      </a:lnTo>
                      <a:lnTo>
                        <a:pt x="383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37"/>
                <p:cNvSpPr/>
                <p:nvPr/>
              </p:nvSpPr>
              <p:spPr>
                <a:xfrm>
                  <a:off x="3840125" y="2614850"/>
                  <a:ext cx="95975" cy="14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9" h="5708" extrusionOk="0">
                      <a:moveTo>
                        <a:pt x="3839" y="0"/>
                      </a:moveTo>
                      <a:lnTo>
                        <a:pt x="1" y="2231"/>
                      </a:lnTo>
                      <a:lnTo>
                        <a:pt x="21" y="5707"/>
                      </a:lnTo>
                      <a:lnTo>
                        <a:pt x="3839" y="3477"/>
                      </a:lnTo>
                      <a:lnTo>
                        <a:pt x="383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2" name="Google Shape;1842;p37"/>
                <p:cNvSpPr/>
                <p:nvPr/>
              </p:nvSpPr>
              <p:spPr>
                <a:xfrm>
                  <a:off x="3721575" y="3237275"/>
                  <a:ext cx="964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688" extrusionOk="0">
                      <a:moveTo>
                        <a:pt x="3838" y="1"/>
                      </a:moveTo>
                      <a:lnTo>
                        <a:pt x="0" y="2211"/>
                      </a:lnTo>
                      <a:lnTo>
                        <a:pt x="20" y="5688"/>
                      </a:lnTo>
                      <a:lnTo>
                        <a:pt x="3859" y="3477"/>
                      </a:lnTo>
                      <a:lnTo>
                        <a:pt x="383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3" name="Google Shape;1843;p37"/>
                <p:cNvSpPr/>
                <p:nvPr/>
              </p:nvSpPr>
              <p:spPr>
                <a:xfrm>
                  <a:off x="3840125" y="3170975"/>
                  <a:ext cx="95975" cy="14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9" h="5708" extrusionOk="0">
                      <a:moveTo>
                        <a:pt x="3839" y="0"/>
                      </a:moveTo>
                      <a:lnTo>
                        <a:pt x="1" y="2231"/>
                      </a:lnTo>
                      <a:lnTo>
                        <a:pt x="21" y="5707"/>
                      </a:lnTo>
                      <a:lnTo>
                        <a:pt x="3839" y="3477"/>
                      </a:lnTo>
                      <a:lnTo>
                        <a:pt x="383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37"/>
                <p:cNvSpPr/>
                <p:nvPr/>
              </p:nvSpPr>
              <p:spPr>
                <a:xfrm>
                  <a:off x="3721575" y="3376450"/>
                  <a:ext cx="96475" cy="14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687" extrusionOk="0">
                      <a:moveTo>
                        <a:pt x="3838" y="0"/>
                      </a:moveTo>
                      <a:lnTo>
                        <a:pt x="0" y="2210"/>
                      </a:lnTo>
                      <a:lnTo>
                        <a:pt x="20" y="5687"/>
                      </a:lnTo>
                      <a:lnTo>
                        <a:pt x="3859" y="3456"/>
                      </a:lnTo>
                      <a:lnTo>
                        <a:pt x="383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37"/>
                <p:cNvSpPr/>
                <p:nvPr/>
              </p:nvSpPr>
              <p:spPr>
                <a:xfrm>
                  <a:off x="3840125" y="3310125"/>
                  <a:ext cx="959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9" h="5688" extrusionOk="0">
                      <a:moveTo>
                        <a:pt x="3839" y="1"/>
                      </a:moveTo>
                      <a:lnTo>
                        <a:pt x="1" y="2211"/>
                      </a:lnTo>
                      <a:lnTo>
                        <a:pt x="21" y="5687"/>
                      </a:lnTo>
                      <a:lnTo>
                        <a:pt x="3839" y="3477"/>
                      </a:lnTo>
                      <a:lnTo>
                        <a:pt x="383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6" name="Google Shape;1846;p37"/>
              <p:cNvGrpSpPr/>
              <p:nvPr/>
            </p:nvGrpSpPr>
            <p:grpSpPr>
              <a:xfrm>
                <a:off x="642925" y="1523535"/>
                <a:ext cx="2832125" cy="387900"/>
                <a:chOff x="642925" y="1523535"/>
                <a:chExt cx="2832125" cy="387900"/>
              </a:xfrm>
            </p:grpSpPr>
            <p:grpSp>
              <p:nvGrpSpPr>
                <p:cNvPr id="1847" name="Google Shape;1847;p37"/>
                <p:cNvGrpSpPr/>
                <p:nvPr/>
              </p:nvGrpSpPr>
              <p:grpSpPr>
                <a:xfrm>
                  <a:off x="642925" y="1523535"/>
                  <a:ext cx="2731325" cy="387900"/>
                  <a:chOff x="642925" y="1523535"/>
                  <a:chExt cx="2731325" cy="387900"/>
                </a:xfrm>
              </p:grpSpPr>
              <p:cxnSp>
                <p:nvCxnSpPr>
                  <p:cNvPr id="1848" name="Google Shape;1848;p37"/>
                  <p:cNvCxnSpPr/>
                  <p:nvPr/>
                </p:nvCxnSpPr>
                <p:spPr>
                  <a:xfrm>
                    <a:off x="642925" y="1717485"/>
                    <a:ext cx="25659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2"/>
                    </a:solidFill>
                    <a:prstDash val="dash"/>
                    <a:round/>
                    <a:headEnd type="none" w="med" len="med"/>
                    <a:tailEnd type="oval" w="med" len="med"/>
                  </a:ln>
                </p:spPr>
              </p:cxnSp>
              <p:sp>
                <p:nvSpPr>
                  <p:cNvPr id="1849" name="Google Shape;1849;p37"/>
                  <p:cNvSpPr/>
                  <p:nvPr/>
                </p:nvSpPr>
                <p:spPr>
                  <a:xfrm>
                    <a:off x="2986350" y="1523535"/>
                    <a:ext cx="387900" cy="3879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50" name="Google Shape;1850;p37"/>
                <p:cNvSpPr txBox="1"/>
                <p:nvPr/>
              </p:nvSpPr>
              <p:spPr>
                <a:xfrm>
                  <a:off x="2885550" y="1560585"/>
                  <a:ext cx="5895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l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01</a:t>
                  </a:r>
                  <a:endParaRPr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</p:grpSp>
      <p:grpSp>
        <p:nvGrpSpPr>
          <p:cNvPr id="1851" name="Google Shape;1851;p37"/>
          <p:cNvGrpSpPr/>
          <p:nvPr/>
        </p:nvGrpSpPr>
        <p:grpSpPr>
          <a:xfrm>
            <a:off x="4806878" y="1995127"/>
            <a:ext cx="3803734" cy="2023319"/>
            <a:chOff x="4806878" y="1995127"/>
            <a:chExt cx="3803734" cy="2023319"/>
          </a:xfrm>
        </p:grpSpPr>
        <p:grpSp>
          <p:nvGrpSpPr>
            <p:cNvPr id="1852" name="Google Shape;1852;p37"/>
            <p:cNvGrpSpPr/>
            <p:nvPr/>
          </p:nvGrpSpPr>
          <p:grpSpPr>
            <a:xfrm>
              <a:off x="6241811" y="3118461"/>
              <a:ext cx="2368800" cy="856488"/>
              <a:chOff x="6241811" y="3118461"/>
              <a:chExt cx="2368800" cy="856488"/>
            </a:xfrm>
          </p:grpSpPr>
          <p:sp>
            <p:nvSpPr>
              <p:cNvPr id="1853" name="Google Shape;1853;p37"/>
              <p:cNvSpPr txBox="1"/>
              <p:nvPr/>
            </p:nvSpPr>
            <p:spPr>
              <a:xfrm>
                <a:off x="6241811" y="3456249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 is the ringed one. It’s a gas giant, composed mostly of hydrogen and helium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854" name="Google Shape;1854;p37"/>
              <p:cNvSpPr txBox="1"/>
              <p:nvPr/>
            </p:nvSpPr>
            <p:spPr>
              <a:xfrm>
                <a:off x="6241811" y="3118461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855" name="Google Shape;1855;p37"/>
            <p:cNvGrpSpPr/>
            <p:nvPr/>
          </p:nvGrpSpPr>
          <p:grpSpPr>
            <a:xfrm>
              <a:off x="4806878" y="1995127"/>
              <a:ext cx="3723622" cy="2023319"/>
              <a:chOff x="4806878" y="1995127"/>
              <a:chExt cx="3723622" cy="2023319"/>
            </a:xfrm>
          </p:grpSpPr>
          <p:grpSp>
            <p:nvGrpSpPr>
              <p:cNvPr id="1856" name="Google Shape;1856;p37"/>
              <p:cNvGrpSpPr/>
              <p:nvPr/>
            </p:nvGrpSpPr>
            <p:grpSpPr>
              <a:xfrm>
                <a:off x="4806878" y="1995127"/>
                <a:ext cx="818182" cy="2023319"/>
                <a:chOff x="4974500" y="2528425"/>
                <a:chExt cx="591300" cy="1481525"/>
              </a:xfrm>
            </p:grpSpPr>
            <p:sp>
              <p:nvSpPr>
                <p:cNvPr id="1857" name="Google Shape;1857;p37"/>
                <p:cNvSpPr/>
                <p:nvPr/>
              </p:nvSpPr>
              <p:spPr>
                <a:xfrm>
                  <a:off x="5269875" y="2756000"/>
                  <a:ext cx="295925" cy="125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7" h="50158" extrusionOk="0">
                      <a:moveTo>
                        <a:pt x="11837" y="1"/>
                      </a:moveTo>
                      <a:lnTo>
                        <a:pt x="101" y="6813"/>
                      </a:lnTo>
                      <a:lnTo>
                        <a:pt x="1" y="50158"/>
                      </a:lnTo>
                      <a:lnTo>
                        <a:pt x="1" y="50158"/>
                      </a:lnTo>
                      <a:lnTo>
                        <a:pt x="11736" y="43325"/>
                      </a:lnTo>
                      <a:lnTo>
                        <a:pt x="11837" y="1"/>
                      </a:lnTo>
                      <a:close/>
                    </a:path>
                  </a:pathLst>
                </a:custGeom>
                <a:solidFill>
                  <a:srgbClr val="F76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8" name="Google Shape;1858;p37"/>
                <p:cNvSpPr/>
                <p:nvPr/>
              </p:nvSpPr>
              <p:spPr>
                <a:xfrm>
                  <a:off x="4974500" y="2756000"/>
                  <a:ext cx="297925" cy="125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7" h="50158" extrusionOk="0">
                      <a:moveTo>
                        <a:pt x="101" y="1"/>
                      </a:moveTo>
                      <a:lnTo>
                        <a:pt x="0" y="43325"/>
                      </a:lnTo>
                      <a:lnTo>
                        <a:pt x="11816" y="50158"/>
                      </a:lnTo>
                      <a:lnTo>
                        <a:pt x="11916" y="6813"/>
                      </a:lnTo>
                      <a:lnTo>
                        <a:pt x="10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9" name="Google Shape;1859;p37"/>
                <p:cNvSpPr/>
                <p:nvPr/>
              </p:nvSpPr>
              <p:spPr>
                <a:xfrm>
                  <a:off x="4977000" y="2585700"/>
                  <a:ext cx="588800" cy="34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2" h="13625" extrusionOk="0">
                      <a:moveTo>
                        <a:pt x="11736" y="1"/>
                      </a:moveTo>
                      <a:lnTo>
                        <a:pt x="1" y="6813"/>
                      </a:lnTo>
                      <a:lnTo>
                        <a:pt x="11816" y="13625"/>
                      </a:lnTo>
                      <a:lnTo>
                        <a:pt x="23552" y="6813"/>
                      </a:lnTo>
                      <a:lnTo>
                        <a:pt x="11736" y="1"/>
                      </a:lnTo>
                      <a:close/>
                    </a:path>
                  </a:pathLst>
                </a:custGeom>
                <a:solidFill>
                  <a:srgbClr val="FF588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0" name="Google Shape;1860;p37"/>
                <p:cNvSpPr/>
                <p:nvPr/>
              </p:nvSpPr>
              <p:spPr>
                <a:xfrm>
                  <a:off x="5272400" y="2658550"/>
                  <a:ext cx="223575" cy="22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3" h="8943" extrusionOk="0">
                      <a:moveTo>
                        <a:pt x="8943" y="0"/>
                      </a:moveTo>
                      <a:lnTo>
                        <a:pt x="0" y="5205"/>
                      </a:lnTo>
                      <a:lnTo>
                        <a:pt x="0" y="8943"/>
                      </a:lnTo>
                      <a:lnTo>
                        <a:pt x="8943" y="3738"/>
                      </a:lnTo>
                      <a:lnTo>
                        <a:pt x="8943" y="0"/>
                      </a:lnTo>
                      <a:close/>
                    </a:path>
                  </a:pathLst>
                </a:custGeom>
                <a:solidFill>
                  <a:srgbClr val="F76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1" name="Google Shape;1861;p37"/>
                <p:cNvSpPr/>
                <p:nvPr/>
              </p:nvSpPr>
              <p:spPr>
                <a:xfrm>
                  <a:off x="5046825" y="2658550"/>
                  <a:ext cx="225600" cy="22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24" h="8943" extrusionOk="0">
                      <a:moveTo>
                        <a:pt x="21" y="0"/>
                      </a:moveTo>
                      <a:lnTo>
                        <a:pt x="1" y="3738"/>
                      </a:lnTo>
                      <a:lnTo>
                        <a:pt x="9023" y="8943"/>
                      </a:lnTo>
                      <a:lnTo>
                        <a:pt x="9023" y="5205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2" name="Google Shape;1862;p37"/>
                <p:cNvSpPr/>
                <p:nvPr/>
              </p:nvSpPr>
              <p:spPr>
                <a:xfrm>
                  <a:off x="5047325" y="2528425"/>
                  <a:ext cx="448650" cy="26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6" h="10410" extrusionOk="0">
                      <a:moveTo>
                        <a:pt x="8943" y="1"/>
                      </a:moveTo>
                      <a:lnTo>
                        <a:pt x="1" y="5205"/>
                      </a:lnTo>
                      <a:lnTo>
                        <a:pt x="9003" y="10410"/>
                      </a:lnTo>
                      <a:lnTo>
                        <a:pt x="17946" y="5205"/>
                      </a:lnTo>
                      <a:lnTo>
                        <a:pt x="8943" y="1"/>
                      </a:lnTo>
                      <a:close/>
                    </a:path>
                  </a:pathLst>
                </a:custGeom>
                <a:solidFill>
                  <a:srgbClr val="FF588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3" name="Google Shape;1863;p37"/>
                <p:cNvSpPr/>
                <p:nvPr/>
              </p:nvSpPr>
              <p:spPr>
                <a:xfrm>
                  <a:off x="4999100" y="3685900"/>
                  <a:ext cx="964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688" extrusionOk="0">
                      <a:moveTo>
                        <a:pt x="21" y="0"/>
                      </a:moveTo>
                      <a:lnTo>
                        <a:pt x="1" y="3477"/>
                      </a:lnTo>
                      <a:lnTo>
                        <a:pt x="3839" y="5687"/>
                      </a:lnTo>
                      <a:lnTo>
                        <a:pt x="3859" y="223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4" name="Google Shape;1864;p37"/>
                <p:cNvSpPr/>
                <p:nvPr/>
              </p:nvSpPr>
              <p:spPr>
                <a:xfrm>
                  <a:off x="4999100" y="2989600"/>
                  <a:ext cx="964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688" extrusionOk="0">
                      <a:moveTo>
                        <a:pt x="21" y="1"/>
                      </a:moveTo>
                      <a:lnTo>
                        <a:pt x="1" y="3477"/>
                      </a:lnTo>
                      <a:lnTo>
                        <a:pt x="3839" y="5688"/>
                      </a:lnTo>
                      <a:lnTo>
                        <a:pt x="3859" y="2211"/>
                      </a:lnTo>
                      <a:lnTo>
                        <a:pt x="2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5" name="Google Shape;1865;p37"/>
                <p:cNvSpPr/>
                <p:nvPr/>
              </p:nvSpPr>
              <p:spPr>
                <a:xfrm>
                  <a:off x="4999100" y="3128775"/>
                  <a:ext cx="964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688" extrusionOk="0">
                      <a:moveTo>
                        <a:pt x="21" y="0"/>
                      </a:moveTo>
                      <a:lnTo>
                        <a:pt x="1" y="3477"/>
                      </a:lnTo>
                      <a:lnTo>
                        <a:pt x="3839" y="5687"/>
                      </a:lnTo>
                      <a:lnTo>
                        <a:pt x="3859" y="221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6" name="Google Shape;1866;p37"/>
                <p:cNvSpPr/>
                <p:nvPr/>
              </p:nvSpPr>
              <p:spPr>
                <a:xfrm>
                  <a:off x="4999100" y="3267925"/>
                  <a:ext cx="96475" cy="14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708" extrusionOk="0">
                      <a:moveTo>
                        <a:pt x="21" y="1"/>
                      </a:moveTo>
                      <a:lnTo>
                        <a:pt x="1" y="3477"/>
                      </a:lnTo>
                      <a:lnTo>
                        <a:pt x="3839" y="5707"/>
                      </a:lnTo>
                      <a:lnTo>
                        <a:pt x="3859" y="2231"/>
                      </a:lnTo>
                      <a:lnTo>
                        <a:pt x="2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7" name="Google Shape;1867;p37"/>
                <p:cNvSpPr/>
                <p:nvPr/>
              </p:nvSpPr>
              <p:spPr>
                <a:xfrm>
                  <a:off x="4999100" y="3407575"/>
                  <a:ext cx="964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688" extrusionOk="0">
                      <a:moveTo>
                        <a:pt x="21" y="1"/>
                      </a:moveTo>
                      <a:lnTo>
                        <a:pt x="1" y="3477"/>
                      </a:lnTo>
                      <a:lnTo>
                        <a:pt x="3839" y="5688"/>
                      </a:lnTo>
                      <a:lnTo>
                        <a:pt x="3859" y="2211"/>
                      </a:lnTo>
                      <a:lnTo>
                        <a:pt x="2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8" name="Google Shape;1868;p37"/>
                <p:cNvSpPr/>
                <p:nvPr/>
              </p:nvSpPr>
              <p:spPr>
                <a:xfrm>
                  <a:off x="4999100" y="3546750"/>
                  <a:ext cx="964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688" extrusionOk="0">
                      <a:moveTo>
                        <a:pt x="21" y="0"/>
                      </a:moveTo>
                      <a:lnTo>
                        <a:pt x="1" y="3477"/>
                      </a:lnTo>
                      <a:lnTo>
                        <a:pt x="3839" y="5687"/>
                      </a:lnTo>
                      <a:lnTo>
                        <a:pt x="3859" y="221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" name="Google Shape;1869;p37"/>
                <p:cNvSpPr/>
                <p:nvPr/>
              </p:nvSpPr>
              <p:spPr>
                <a:xfrm>
                  <a:off x="5128225" y="3752225"/>
                  <a:ext cx="95975" cy="14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9" h="5687" extrusionOk="0">
                      <a:moveTo>
                        <a:pt x="0" y="0"/>
                      </a:moveTo>
                      <a:lnTo>
                        <a:pt x="0" y="3476"/>
                      </a:lnTo>
                      <a:lnTo>
                        <a:pt x="3838" y="5687"/>
                      </a:lnTo>
                      <a:lnTo>
                        <a:pt x="3838" y="22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" name="Google Shape;1870;p37"/>
                <p:cNvSpPr/>
                <p:nvPr/>
              </p:nvSpPr>
              <p:spPr>
                <a:xfrm>
                  <a:off x="5315600" y="3749700"/>
                  <a:ext cx="964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688" extrusionOk="0">
                      <a:moveTo>
                        <a:pt x="3839" y="1"/>
                      </a:moveTo>
                      <a:lnTo>
                        <a:pt x="1" y="2211"/>
                      </a:lnTo>
                      <a:lnTo>
                        <a:pt x="21" y="5687"/>
                      </a:lnTo>
                      <a:lnTo>
                        <a:pt x="3859" y="3477"/>
                      </a:lnTo>
                      <a:lnTo>
                        <a:pt x="383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" name="Google Shape;1871;p37"/>
                <p:cNvSpPr/>
                <p:nvPr/>
              </p:nvSpPr>
              <p:spPr>
                <a:xfrm>
                  <a:off x="5434150" y="3683900"/>
                  <a:ext cx="96000" cy="14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0" h="5687" extrusionOk="0">
                      <a:moveTo>
                        <a:pt x="3839" y="0"/>
                      </a:moveTo>
                      <a:lnTo>
                        <a:pt x="1" y="2211"/>
                      </a:lnTo>
                      <a:lnTo>
                        <a:pt x="1" y="5687"/>
                      </a:lnTo>
                      <a:lnTo>
                        <a:pt x="3839" y="3456"/>
                      </a:lnTo>
                      <a:lnTo>
                        <a:pt x="383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" name="Google Shape;1872;p37"/>
                <p:cNvSpPr/>
                <p:nvPr/>
              </p:nvSpPr>
              <p:spPr>
                <a:xfrm>
                  <a:off x="5315600" y="3054425"/>
                  <a:ext cx="96475" cy="14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708" extrusionOk="0">
                      <a:moveTo>
                        <a:pt x="3839" y="0"/>
                      </a:moveTo>
                      <a:lnTo>
                        <a:pt x="1" y="2231"/>
                      </a:lnTo>
                      <a:lnTo>
                        <a:pt x="21" y="5707"/>
                      </a:lnTo>
                      <a:lnTo>
                        <a:pt x="3859" y="3477"/>
                      </a:lnTo>
                      <a:lnTo>
                        <a:pt x="383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" name="Google Shape;1873;p37"/>
                <p:cNvSpPr/>
                <p:nvPr/>
              </p:nvSpPr>
              <p:spPr>
                <a:xfrm>
                  <a:off x="5434150" y="2988600"/>
                  <a:ext cx="96000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0" h="5688" extrusionOk="0">
                      <a:moveTo>
                        <a:pt x="3839" y="1"/>
                      </a:moveTo>
                      <a:lnTo>
                        <a:pt x="1" y="2211"/>
                      </a:lnTo>
                      <a:lnTo>
                        <a:pt x="1" y="5688"/>
                      </a:lnTo>
                      <a:lnTo>
                        <a:pt x="3839" y="3477"/>
                      </a:lnTo>
                      <a:lnTo>
                        <a:pt x="383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4" name="Google Shape;1874;p37"/>
                <p:cNvSpPr/>
                <p:nvPr/>
              </p:nvSpPr>
              <p:spPr>
                <a:xfrm>
                  <a:off x="5128225" y="3055425"/>
                  <a:ext cx="959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9" h="5688" extrusionOk="0">
                      <a:moveTo>
                        <a:pt x="0" y="0"/>
                      </a:moveTo>
                      <a:lnTo>
                        <a:pt x="0" y="3477"/>
                      </a:lnTo>
                      <a:lnTo>
                        <a:pt x="3838" y="5687"/>
                      </a:lnTo>
                      <a:lnTo>
                        <a:pt x="3838" y="22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5" name="Google Shape;1875;p37"/>
                <p:cNvSpPr/>
                <p:nvPr/>
              </p:nvSpPr>
              <p:spPr>
                <a:xfrm>
                  <a:off x="5128225" y="3195075"/>
                  <a:ext cx="959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9" h="5688" extrusionOk="0">
                      <a:moveTo>
                        <a:pt x="0" y="1"/>
                      </a:moveTo>
                      <a:lnTo>
                        <a:pt x="0" y="3457"/>
                      </a:lnTo>
                      <a:lnTo>
                        <a:pt x="3838" y="5688"/>
                      </a:lnTo>
                      <a:lnTo>
                        <a:pt x="3838" y="22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6" name="Google Shape;1876;p37"/>
                <p:cNvSpPr/>
                <p:nvPr/>
              </p:nvSpPr>
              <p:spPr>
                <a:xfrm>
                  <a:off x="5128225" y="3334250"/>
                  <a:ext cx="95975" cy="14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9" h="5687" extrusionOk="0">
                      <a:moveTo>
                        <a:pt x="0" y="0"/>
                      </a:moveTo>
                      <a:lnTo>
                        <a:pt x="0" y="3476"/>
                      </a:lnTo>
                      <a:lnTo>
                        <a:pt x="3838" y="5687"/>
                      </a:lnTo>
                      <a:lnTo>
                        <a:pt x="3838" y="22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1877;p37"/>
                <p:cNvSpPr/>
                <p:nvPr/>
              </p:nvSpPr>
              <p:spPr>
                <a:xfrm>
                  <a:off x="4999100" y="2849950"/>
                  <a:ext cx="96475" cy="14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708" extrusionOk="0">
                      <a:moveTo>
                        <a:pt x="21" y="1"/>
                      </a:moveTo>
                      <a:lnTo>
                        <a:pt x="1" y="3477"/>
                      </a:lnTo>
                      <a:lnTo>
                        <a:pt x="3839" y="5708"/>
                      </a:lnTo>
                      <a:lnTo>
                        <a:pt x="3859" y="2231"/>
                      </a:lnTo>
                      <a:lnTo>
                        <a:pt x="2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37"/>
                <p:cNvSpPr/>
                <p:nvPr/>
              </p:nvSpPr>
              <p:spPr>
                <a:xfrm>
                  <a:off x="5128225" y="2916275"/>
                  <a:ext cx="95975" cy="14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9" h="5687" extrusionOk="0">
                      <a:moveTo>
                        <a:pt x="0" y="0"/>
                      </a:moveTo>
                      <a:lnTo>
                        <a:pt x="0" y="3477"/>
                      </a:lnTo>
                      <a:lnTo>
                        <a:pt x="3838" y="5687"/>
                      </a:lnTo>
                      <a:lnTo>
                        <a:pt x="3838" y="22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37"/>
                <p:cNvSpPr/>
                <p:nvPr/>
              </p:nvSpPr>
              <p:spPr>
                <a:xfrm>
                  <a:off x="5128225" y="3473400"/>
                  <a:ext cx="959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9" h="5688" extrusionOk="0">
                      <a:moveTo>
                        <a:pt x="0" y="0"/>
                      </a:moveTo>
                      <a:lnTo>
                        <a:pt x="0" y="3477"/>
                      </a:lnTo>
                      <a:lnTo>
                        <a:pt x="3838" y="5687"/>
                      </a:lnTo>
                      <a:lnTo>
                        <a:pt x="3838" y="22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37"/>
                <p:cNvSpPr/>
                <p:nvPr/>
              </p:nvSpPr>
              <p:spPr>
                <a:xfrm>
                  <a:off x="5128225" y="3612550"/>
                  <a:ext cx="95975" cy="14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9" h="5708" extrusionOk="0">
                      <a:moveTo>
                        <a:pt x="0" y="1"/>
                      </a:moveTo>
                      <a:lnTo>
                        <a:pt x="0" y="3477"/>
                      </a:lnTo>
                      <a:lnTo>
                        <a:pt x="3838" y="5708"/>
                      </a:lnTo>
                      <a:lnTo>
                        <a:pt x="3838" y="223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37"/>
                <p:cNvSpPr/>
                <p:nvPr/>
              </p:nvSpPr>
              <p:spPr>
                <a:xfrm>
                  <a:off x="5315600" y="3193575"/>
                  <a:ext cx="964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688" extrusionOk="0">
                      <a:moveTo>
                        <a:pt x="3839" y="0"/>
                      </a:moveTo>
                      <a:lnTo>
                        <a:pt x="1" y="2211"/>
                      </a:lnTo>
                      <a:lnTo>
                        <a:pt x="21" y="5687"/>
                      </a:lnTo>
                      <a:lnTo>
                        <a:pt x="3859" y="3477"/>
                      </a:lnTo>
                      <a:lnTo>
                        <a:pt x="383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37"/>
                <p:cNvSpPr/>
                <p:nvPr/>
              </p:nvSpPr>
              <p:spPr>
                <a:xfrm>
                  <a:off x="5434150" y="3127775"/>
                  <a:ext cx="96000" cy="14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0" h="5687" extrusionOk="0">
                      <a:moveTo>
                        <a:pt x="3839" y="0"/>
                      </a:moveTo>
                      <a:lnTo>
                        <a:pt x="1" y="2210"/>
                      </a:lnTo>
                      <a:lnTo>
                        <a:pt x="1" y="5687"/>
                      </a:lnTo>
                      <a:lnTo>
                        <a:pt x="3839" y="3476"/>
                      </a:lnTo>
                      <a:lnTo>
                        <a:pt x="383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37"/>
                <p:cNvSpPr/>
                <p:nvPr/>
              </p:nvSpPr>
              <p:spPr>
                <a:xfrm>
                  <a:off x="5315600" y="3332725"/>
                  <a:ext cx="9647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688" extrusionOk="0">
                      <a:moveTo>
                        <a:pt x="3839" y="1"/>
                      </a:moveTo>
                      <a:lnTo>
                        <a:pt x="1" y="2211"/>
                      </a:lnTo>
                      <a:lnTo>
                        <a:pt x="21" y="5688"/>
                      </a:lnTo>
                      <a:lnTo>
                        <a:pt x="3859" y="3477"/>
                      </a:lnTo>
                      <a:lnTo>
                        <a:pt x="383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37"/>
                <p:cNvSpPr/>
                <p:nvPr/>
              </p:nvSpPr>
              <p:spPr>
                <a:xfrm>
                  <a:off x="5434150" y="3266425"/>
                  <a:ext cx="96000" cy="14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0" h="5708" extrusionOk="0">
                      <a:moveTo>
                        <a:pt x="3839" y="0"/>
                      </a:moveTo>
                      <a:lnTo>
                        <a:pt x="1" y="2231"/>
                      </a:lnTo>
                      <a:lnTo>
                        <a:pt x="1" y="5707"/>
                      </a:lnTo>
                      <a:lnTo>
                        <a:pt x="3839" y="3477"/>
                      </a:lnTo>
                      <a:lnTo>
                        <a:pt x="383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37"/>
                <p:cNvSpPr/>
                <p:nvPr/>
              </p:nvSpPr>
              <p:spPr>
                <a:xfrm>
                  <a:off x="5315600" y="2915775"/>
                  <a:ext cx="96475" cy="14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687" extrusionOk="0">
                      <a:moveTo>
                        <a:pt x="3839" y="0"/>
                      </a:moveTo>
                      <a:lnTo>
                        <a:pt x="1" y="2210"/>
                      </a:lnTo>
                      <a:lnTo>
                        <a:pt x="21" y="5687"/>
                      </a:lnTo>
                      <a:lnTo>
                        <a:pt x="3859" y="3476"/>
                      </a:lnTo>
                      <a:lnTo>
                        <a:pt x="383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37"/>
                <p:cNvSpPr/>
                <p:nvPr/>
              </p:nvSpPr>
              <p:spPr>
                <a:xfrm>
                  <a:off x="5434150" y="2849450"/>
                  <a:ext cx="96000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0" h="5688" extrusionOk="0">
                      <a:moveTo>
                        <a:pt x="3839" y="0"/>
                      </a:moveTo>
                      <a:lnTo>
                        <a:pt x="1" y="2231"/>
                      </a:lnTo>
                      <a:lnTo>
                        <a:pt x="1" y="5687"/>
                      </a:lnTo>
                      <a:lnTo>
                        <a:pt x="3839" y="3477"/>
                      </a:lnTo>
                      <a:lnTo>
                        <a:pt x="383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37"/>
                <p:cNvSpPr/>
                <p:nvPr/>
              </p:nvSpPr>
              <p:spPr>
                <a:xfrm>
                  <a:off x="5315600" y="3471900"/>
                  <a:ext cx="96475" cy="14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687" extrusionOk="0">
                      <a:moveTo>
                        <a:pt x="3839" y="0"/>
                      </a:moveTo>
                      <a:lnTo>
                        <a:pt x="1" y="2211"/>
                      </a:lnTo>
                      <a:lnTo>
                        <a:pt x="21" y="5687"/>
                      </a:lnTo>
                      <a:lnTo>
                        <a:pt x="3859" y="3456"/>
                      </a:lnTo>
                      <a:lnTo>
                        <a:pt x="383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37"/>
                <p:cNvSpPr/>
                <p:nvPr/>
              </p:nvSpPr>
              <p:spPr>
                <a:xfrm>
                  <a:off x="5434150" y="3405575"/>
                  <a:ext cx="96000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0" h="5688" extrusionOk="0">
                      <a:moveTo>
                        <a:pt x="3839" y="1"/>
                      </a:moveTo>
                      <a:lnTo>
                        <a:pt x="1" y="2211"/>
                      </a:lnTo>
                      <a:lnTo>
                        <a:pt x="1" y="5687"/>
                      </a:lnTo>
                      <a:lnTo>
                        <a:pt x="3839" y="3477"/>
                      </a:lnTo>
                      <a:lnTo>
                        <a:pt x="383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37"/>
                <p:cNvSpPr/>
                <p:nvPr/>
              </p:nvSpPr>
              <p:spPr>
                <a:xfrm>
                  <a:off x="5315600" y="3610550"/>
                  <a:ext cx="96475" cy="14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5708" extrusionOk="0">
                      <a:moveTo>
                        <a:pt x="3839" y="0"/>
                      </a:moveTo>
                      <a:lnTo>
                        <a:pt x="1" y="2231"/>
                      </a:lnTo>
                      <a:lnTo>
                        <a:pt x="21" y="5707"/>
                      </a:lnTo>
                      <a:lnTo>
                        <a:pt x="3859" y="3477"/>
                      </a:lnTo>
                      <a:lnTo>
                        <a:pt x="383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0" name="Google Shape;1890;p37"/>
                <p:cNvSpPr/>
                <p:nvPr/>
              </p:nvSpPr>
              <p:spPr>
                <a:xfrm>
                  <a:off x="5434150" y="3544725"/>
                  <a:ext cx="96000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0" h="5688" extrusionOk="0">
                      <a:moveTo>
                        <a:pt x="3839" y="1"/>
                      </a:moveTo>
                      <a:lnTo>
                        <a:pt x="1" y="2211"/>
                      </a:lnTo>
                      <a:lnTo>
                        <a:pt x="1" y="5688"/>
                      </a:lnTo>
                      <a:lnTo>
                        <a:pt x="3839" y="3477"/>
                      </a:lnTo>
                      <a:lnTo>
                        <a:pt x="383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91" name="Google Shape;1891;p37"/>
              <p:cNvGrpSpPr/>
              <p:nvPr/>
            </p:nvGrpSpPr>
            <p:grpSpPr>
              <a:xfrm>
                <a:off x="5698375" y="2864886"/>
                <a:ext cx="2832125" cy="387900"/>
                <a:chOff x="5698375" y="2864886"/>
                <a:chExt cx="2832125" cy="387900"/>
              </a:xfrm>
            </p:grpSpPr>
            <p:grpSp>
              <p:nvGrpSpPr>
                <p:cNvPr id="1892" name="Google Shape;1892;p37"/>
                <p:cNvGrpSpPr/>
                <p:nvPr/>
              </p:nvGrpSpPr>
              <p:grpSpPr>
                <a:xfrm>
                  <a:off x="5799175" y="2864886"/>
                  <a:ext cx="2731325" cy="387900"/>
                  <a:chOff x="5799175" y="2864886"/>
                  <a:chExt cx="2731325" cy="387900"/>
                </a:xfrm>
              </p:grpSpPr>
              <p:cxnSp>
                <p:nvCxnSpPr>
                  <p:cNvPr id="1893" name="Google Shape;1893;p37"/>
                  <p:cNvCxnSpPr/>
                  <p:nvPr/>
                </p:nvCxnSpPr>
                <p:spPr>
                  <a:xfrm rot="10800000">
                    <a:off x="5964600" y="3058836"/>
                    <a:ext cx="25659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5"/>
                    </a:solidFill>
                    <a:prstDash val="dash"/>
                    <a:round/>
                    <a:headEnd type="none" w="med" len="med"/>
                    <a:tailEnd type="oval" w="med" len="med"/>
                  </a:ln>
                </p:spPr>
              </p:cxnSp>
              <p:sp>
                <p:nvSpPr>
                  <p:cNvPr id="1894" name="Google Shape;1894;p37"/>
                  <p:cNvSpPr/>
                  <p:nvPr/>
                </p:nvSpPr>
                <p:spPr>
                  <a:xfrm flipH="1">
                    <a:off x="5799175" y="2864886"/>
                    <a:ext cx="387900" cy="3879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95" name="Google Shape;1895;p37"/>
                <p:cNvSpPr txBox="1"/>
                <p:nvPr/>
              </p:nvSpPr>
              <p:spPr>
                <a:xfrm>
                  <a:off x="5698375" y="2901936"/>
                  <a:ext cx="5895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l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04</a:t>
                  </a:r>
                  <a:endParaRPr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</p:grpSp>
      <p:sp>
        <p:nvSpPr>
          <p:cNvPr id="1896" name="Google Shape;1896;p37"/>
          <p:cNvSpPr/>
          <p:nvPr/>
        </p:nvSpPr>
        <p:spPr>
          <a:xfrm>
            <a:off x="3286800" y="3581225"/>
            <a:ext cx="1940825" cy="1556275"/>
          </a:xfrm>
          <a:custGeom>
            <a:avLst/>
            <a:gdLst/>
            <a:ahLst/>
            <a:cxnLst/>
            <a:rect l="l" t="t" r="r" b="b"/>
            <a:pathLst>
              <a:path w="77633" h="62251" extrusionOk="0">
                <a:moveTo>
                  <a:pt x="12979" y="0"/>
                </a:moveTo>
                <a:lnTo>
                  <a:pt x="0" y="7691"/>
                </a:lnTo>
                <a:lnTo>
                  <a:pt x="25717" y="22593"/>
                </a:lnTo>
                <a:lnTo>
                  <a:pt x="51675" y="6970"/>
                </a:lnTo>
                <a:lnTo>
                  <a:pt x="77633" y="22353"/>
                </a:lnTo>
                <a:lnTo>
                  <a:pt x="11296" y="62251"/>
                </a:lnTo>
              </a:path>
            </a:pathLst>
          </a:custGeom>
          <a:noFill/>
          <a:ln w="19050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97" name="Google Shape;1897;p37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grpSp>
        <p:nvGrpSpPr>
          <p:cNvPr id="1898" name="Google Shape;1898;p37"/>
          <p:cNvGrpSpPr/>
          <p:nvPr/>
        </p:nvGrpSpPr>
        <p:grpSpPr>
          <a:xfrm>
            <a:off x="534075" y="3118461"/>
            <a:ext cx="2368800" cy="856488"/>
            <a:chOff x="534075" y="3118461"/>
            <a:chExt cx="2368800" cy="856488"/>
          </a:xfrm>
        </p:grpSpPr>
        <p:sp>
          <p:nvSpPr>
            <p:cNvPr id="1899" name="Google Shape;1899;p37"/>
            <p:cNvSpPr txBox="1"/>
            <p:nvPr/>
          </p:nvSpPr>
          <p:spPr>
            <a:xfrm>
              <a:off x="534075" y="3456249"/>
              <a:ext cx="23688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 is the farthest planet in the Solar System. It’s the fourth-largest by diameter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900" name="Google Shape;1900;p37"/>
            <p:cNvSpPr txBox="1"/>
            <p:nvPr/>
          </p:nvSpPr>
          <p:spPr>
            <a:xfrm>
              <a:off x="534075" y="3118461"/>
              <a:ext cx="23688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01" name="Google Shape;1901;p37"/>
          <p:cNvGrpSpPr/>
          <p:nvPr/>
        </p:nvGrpSpPr>
        <p:grpSpPr>
          <a:xfrm>
            <a:off x="642925" y="2511477"/>
            <a:ext cx="3699759" cy="1511243"/>
            <a:chOff x="642925" y="2511477"/>
            <a:chExt cx="3699759" cy="1511243"/>
          </a:xfrm>
        </p:grpSpPr>
        <p:grpSp>
          <p:nvGrpSpPr>
            <p:cNvPr id="1902" name="Google Shape;1902;p37"/>
            <p:cNvGrpSpPr/>
            <p:nvPr/>
          </p:nvGrpSpPr>
          <p:grpSpPr>
            <a:xfrm>
              <a:off x="3519625" y="2511477"/>
              <a:ext cx="823059" cy="1511243"/>
              <a:chOff x="2621375" y="2954450"/>
              <a:chExt cx="594825" cy="1092175"/>
            </a:xfrm>
          </p:grpSpPr>
          <p:sp>
            <p:nvSpPr>
              <p:cNvPr id="1903" name="Google Shape;1903;p37"/>
              <p:cNvSpPr/>
              <p:nvPr/>
            </p:nvSpPr>
            <p:spPr>
              <a:xfrm>
                <a:off x="2918275" y="3183025"/>
                <a:ext cx="297925" cy="863600"/>
              </a:xfrm>
              <a:custGeom>
                <a:avLst/>
                <a:gdLst/>
                <a:ahLst/>
                <a:cxnLst/>
                <a:rect l="l" t="t" r="r" b="b"/>
                <a:pathLst>
                  <a:path w="11917" h="34544" extrusionOk="0">
                    <a:moveTo>
                      <a:pt x="11917" y="0"/>
                    </a:moveTo>
                    <a:lnTo>
                      <a:pt x="121" y="6853"/>
                    </a:lnTo>
                    <a:lnTo>
                      <a:pt x="0" y="34544"/>
                    </a:lnTo>
                    <a:lnTo>
                      <a:pt x="0" y="34544"/>
                    </a:lnTo>
                    <a:lnTo>
                      <a:pt x="11796" y="27691"/>
                    </a:lnTo>
                    <a:lnTo>
                      <a:pt x="11917" y="0"/>
                    </a:lnTo>
                    <a:close/>
                  </a:path>
                </a:pathLst>
              </a:custGeom>
              <a:solidFill>
                <a:srgbClr val="68E7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7"/>
              <p:cNvSpPr/>
              <p:nvPr/>
            </p:nvSpPr>
            <p:spPr>
              <a:xfrm>
                <a:off x="2621375" y="3183025"/>
                <a:ext cx="299950" cy="863600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34544" extrusionOk="0">
                    <a:moveTo>
                      <a:pt x="121" y="0"/>
                    </a:moveTo>
                    <a:lnTo>
                      <a:pt x="0" y="27691"/>
                    </a:lnTo>
                    <a:lnTo>
                      <a:pt x="11876" y="34544"/>
                    </a:lnTo>
                    <a:lnTo>
                      <a:pt x="11997" y="6853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7"/>
              <p:cNvSpPr/>
              <p:nvPr/>
            </p:nvSpPr>
            <p:spPr>
              <a:xfrm>
                <a:off x="2624375" y="3011725"/>
                <a:ext cx="591825" cy="342625"/>
              </a:xfrm>
              <a:custGeom>
                <a:avLst/>
                <a:gdLst/>
                <a:ahLst/>
                <a:cxnLst/>
                <a:rect l="l" t="t" r="r" b="b"/>
                <a:pathLst>
                  <a:path w="23673" h="13705" extrusionOk="0">
                    <a:moveTo>
                      <a:pt x="11797" y="0"/>
                    </a:moveTo>
                    <a:lnTo>
                      <a:pt x="1" y="6852"/>
                    </a:lnTo>
                    <a:lnTo>
                      <a:pt x="11877" y="13705"/>
                    </a:lnTo>
                    <a:lnTo>
                      <a:pt x="23673" y="6852"/>
                    </a:lnTo>
                    <a:lnTo>
                      <a:pt x="11797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7"/>
              <p:cNvSpPr/>
              <p:nvPr/>
            </p:nvSpPr>
            <p:spPr>
              <a:xfrm>
                <a:off x="2920775" y="3085050"/>
                <a:ext cx="225100" cy="224600"/>
              </a:xfrm>
              <a:custGeom>
                <a:avLst/>
                <a:gdLst/>
                <a:ahLst/>
                <a:cxnLst/>
                <a:rect l="l" t="t" r="r" b="b"/>
                <a:pathLst>
                  <a:path w="9004" h="8984" extrusionOk="0">
                    <a:moveTo>
                      <a:pt x="9003" y="1"/>
                    </a:moveTo>
                    <a:lnTo>
                      <a:pt x="21" y="5226"/>
                    </a:lnTo>
                    <a:lnTo>
                      <a:pt x="1" y="8983"/>
                    </a:lnTo>
                    <a:lnTo>
                      <a:pt x="9003" y="3759"/>
                    </a:lnTo>
                    <a:lnTo>
                      <a:pt x="9003" y="1"/>
                    </a:lnTo>
                    <a:close/>
                  </a:path>
                </a:pathLst>
              </a:custGeom>
              <a:solidFill>
                <a:srgbClr val="68E7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7"/>
              <p:cNvSpPr/>
              <p:nvPr/>
            </p:nvSpPr>
            <p:spPr>
              <a:xfrm>
                <a:off x="2694225" y="3085050"/>
                <a:ext cx="227100" cy="224600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8984" extrusionOk="0">
                    <a:moveTo>
                      <a:pt x="20" y="1"/>
                    </a:moveTo>
                    <a:lnTo>
                      <a:pt x="0" y="3759"/>
                    </a:lnTo>
                    <a:lnTo>
                      <a:pt x="9063" y="8983"/>
                    </a:lnTo>
                    <a:lnTo>
                      <a:pt x="9083" y="5226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7"/>
              <p:cNvSpPr/>
              <p:nvPr/>
            </p:nvSpPr>
            <p:spPr>
              <a:xfrm>
                <a:off x="2694725" y="2954450"/>
                <a:ext cx="451150" cy="261250"/>
              </a:xfrm>
              <a:custGeom>
                <a:avLst/>
                <a:gdLst/>
                <a:ahLst/>
                <a:cxnLst/>
                <a:rect l="l" t="t" r="r" b="b"/>
                <a:pathLst>
                  <a:path w="18046" h="10450" extrusionOk="0">
                    <a:moveTo>
                      <a:pt x="9003" y="0"/>
                    </a:moveTo>
                    <a:lnTo>
                      <a:pt x="0" y="5225"/>
                    </a:lnTo>
                    <a:lnTo>
                      <a:pt x="9063" y="10450"/>
                    </a:lnTo>
                    <a:lnTo>
                      <a:pt x="18045" y="5225"/>
                    </a:lnTo>
                    <a:lnTo>
                      <a:pt x="9003" y="0"/>
                    </a:lnTo>
                    <a:close/>
                  </a:path>
                </a:pathLst>
              </a:custGeom>
              <a:solidFill>
                <a:srgbClr val="55CC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7"/>
              <p:cNvSpPr/>
              <p:nvPr/>
            </p:nvSpPr>
            <p:spPr>
              <a:xfrm>
                <a:off x="2776100" y="3787875"/>
                <a:ext cx="96475" cy="142700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5708" extrusionOk="0">
                    <a:moveTo>
                      <a:pt x="1" y="1"/>
                    </a:moveTo>
                    <a:lnTo>
                      <a:pt x="1" y="3477"/>
                    </a:lnTo>
                    <a:lnTo>
                      <a:pt x="3859" y="5708"/>
                    </a:lnTo>
                    <a:lnTo>
                      <a:pt x="3859" y="22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7"/>
              <p:cNvSpPr/>
              <p:nvPr/>
            </p:nvSpPr>
            <p:spPr>
              <a:xfrm>
                <a:off x="2657050" y="3721075"/>
                <a:ext cx="96475" cy="143200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5728" extrusionOk="0">
                    <a:moveTo>
                      <a:pt x="0" y="0"/>
                    </a:moveTo>
                    <a:lnTo>
                      <a:pt x="0" y="3497"/>
                    </a:lnTo>
                    <a:lnTo>
                      <a:pt x="3858" y="5727"/>
                    </a:lnTo>
                    <a:lnTo>
                      <a:pt x="3858" y="22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7"/>
              <p:cNvSpPr/>
              <p:nvPr/>
            </p:nvSpPr>
            <p:spPr>
              <a:xfrm>
                <a:off x="2964500" y="3785375"/>
                <a:ext cx="96975" cy="143200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5728" extrusionOk="0">
                    <a:moveTo>
                      <a:pt x="3858" y="0"/>
                    </a:moveTo>
                    <a:lnTo>
                      <a:pt x="0" y="2231"/>
                    </a:lnTo>
                    <a:lnTo>
                      <a:pt x="20" y="5727"/>
                    </a:lnTo>
                    <a:lnTo>
                      <a:pt x="3879" y="3497"/>
                    </a:lnTo>
                    <a:lnTo>
                      <a:pt x="38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7"/>
              <p:cNvSpPr/>
              <p:nvPr/>
            </p:nvSpPr>
            <p:spPr>
              <a:xfrm>
                <a:off x="3083550" y="3719050"/>
                <a:ext cx="97000" cy="142700"/>
              </a:xfrm>
              <a:custGeom>
                <a:avLst/>
                <a:gdLst/>
                <a:ahLst/>
                <a:cxnLst/>
                <a:rect l="l" t="t" r="r" b="b"/>
                <a:pathLst>
                  <a:path w="3880" h="5708" extrusionOk="0">
                    <a:moveTo>
                      <a:pt x="3859" y="1"/>
                    </a:moveTo>
                    <a:lnTo>
                      <a:pt x="1" y="2231"/>
                    </a:lnTo>
                    <a:lnTo>
                      <a:pt x="21" y="5708"/>
                    </a:lnTo>
                    <a:lnTo>
                      <a:pt x="3879" y="3497"/>
                    </a:lnTo>
                    <a:lnTo>
                      <a:pt x="3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7"/>
              <p:cNvSpPr/>
              <p:nvPr/>
            </p:nvSpPr>
            <p:spPr>
              <a:xfrm>
                <a:off x="2776100" y="3366900"/>
                <a:ext cx="96475" cy="142700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5708" extrusionOk="0">
                    <a:moveTo>
                      <a:pt x="1" y="0"/>
                    </a:moveTo>
                    <a:lnTo>
                      <a:pt x="1" y="3477"/>
                    </a:lnTo>
                    <a:lnTo>
                      <a:pt x="3859" y="5707"/>
                    </a:lnTo>
                    <a:lnTo>
                      <a:pt x="3859" y="22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7"/>
              <p:cNvSpPr/>
              <p:nvPr/>
            </p:nvSpPr>
            <p:spPr>
              <a:xfrm>
                <a:off x="2657050" y="3300075"/>
                <a:ext cx="96475" cy="143200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5728" extrusionOk="0">
                    <a:moveTo>
                      <a:pt x="0" y="1"/>
                    </a:moveTo>
                    <a:lnTo>
                      <a:pt x="0" y="3497"/>
                    </a:lnTo>
                    <a:lnTo>
                      <a:pt x="3858" y="5728"/>
                    </a:lnTo>
                    <a:lnTo>
                      <a:pt x="3858" y="22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7"/>
              <p:cNvSpPr/>
              <p:nvPr/>
            </p:nvSpPr>
            <p:spPr>
              <a:xfrm>
                <a:off x="2776100" y="3507050"/>
                <a:ext cx="96475" cy="143200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5728" extrusionOk="0">
                    <a:moveTo>
                      <a:pt x="1" y="1"/>
                    </a:moveTo>
                    <a:lnTo>
                      <a:pt x="1" y="3497"/>
                    </a:lnTo>
                    <a:lnTo>
                      <a:pt x="3859" y="5728"/>
                    </a:lnTo>
                    <a:lnTo>
                      <a:pt x="3859" y="22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7"/>
              <p:cNvSpPr/>
              <p:nvPr/>
            </p:nvSpPr>
            <p:spPr>
              <a:xfrm>
                <a:off x="2657050" y="3440750"/>
                <a:ext cx="96475" cy="142700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5708" extrusionOk="0">
                    <a:moveTo>
                      <a:pt x="0" y="0"/>
                    </a:moveTo>
                    <a:lnTo>
                      <a:pt x="0" y="3497"/>
                    </a:lnTo>
                    <a:lnTo>
                      <a:pt x="3858" y="5707"/>
                    </a:lnTo>
                    <a:lnTo>
                      <a:pt x="3858" y="22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7"/>
              <p:cNvSpPr/>
              <p:nvPr/>
            </p:nvSpPr>
            <p:spPr>
              <a:xfrm>
                <a:off x="2776100" y="3647225"/>
                <a:ext cx="96475" cy="143200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5728" extrusionOk="0">
                    <a:moveTo>
                      <a:pt x="1" y="0"/>
                    </a:moveTo>
                    <a:lnTo>
                      <a:pt x="1" y="3497"/>
                    </a:lnTo>
                    <a:lnTo>
                      <a:pt x="3859" y="5727"/>
                    </a:lnTo>
                    <a:lnTo>
                      <a:pt x="3859" y="22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7"/>
              <p:cNvSpPr/>
              <p:nvPr/>
            </p:nvSpPr>
            <p:spPr>
              <a:xfrm>
                <a:off x="2657050" y="3580900"/>
                <a:ext cx="96475" cy="143200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5728" extrusionOk="0">
                    <a:moveTo>
                      <a:pt x="0" y="1"/>
                    </a:moveTo>
                    <a:lnTo>
                      <a:pt x="0" y="3497"/>
                    </a:lnTo>
                    <a:lnTo>
                      <a:pt x="3858" y="5728"/>
                    </a:lnTo>
                    <a:lnTo>
                      <a:pt x="3858" y="22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7"/>
              <p:cNvSpPr/>
              <p:nvPr/>
            </p:nvSpPr>
            <p:spPr>
              <a:xfrm>
                <a:off x="2964500" y="3364375"/>
                <a:ext cx="96975" cy="142700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5708" extrusionOk="0">
                    <a:moveTo>
                      <a:pt x="3858" y="1"/>
                    </a:moveTo>
                    <a:lnTo>
                      <a:pt x="0" y="2211"/>
                    </a:lnTo>
                    <a:lnTo>
                      <a:pt x="20" y="5708"/>
                    </a:lnTo>
                    <a:lnTo>
                      <a:pt x="3879" y="3477"/>
                    </a:lnTo>
                    <a:lnTo>
                      <a:pt x="38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7"/>
              <p:cNvSpPr/>
              <p:nvPr/>
            </p:nvSpPr>
            <p:spPr>
              <a:xfrm>
                <a:off x="3083550" y="3297575"/>
                <a:ext cx="97000" cy="143200"/>
              </a:xfrm>
              <a:custGeom>
                <a:avLst/>
                <a:gdLst/>
                <a:ahLst/>
                <a:cxnLst/>
                <a:rect l="l" t="t" r="r" b="b"/>
                <a:pathLst>
                  <a:path w="3880" h="5728" extrusionOk="0">
                    <a:moveTo>
                      <a:pt x="3859" y="0"/>
                    </a:moveTo>
                    <a:lnTo>
                      <a:pt x="1" y="2231"/>
                    </a:lnTo>
                    <a:lnTo>
                      <a:pt x="21" y="5727"/>
                    </a:lnTo>
                    <a:lnTo>
                      <a:pt x="3879" y="3497"/>
                    </a:lnTo>
                    <a:lnTo>
                      <a:pt x="38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7"/>
              <p:cNvSpPr/>
              <p:nvPr/>
            </p:nvSpPr>
            <p:spPr>
              <a:xfrm>
                <a:off x="2964500" y="3504550"/>
                <a:ext cx="96975" cy="143200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5728" extrusionOk="0">
                    <a:moveTo>
                      <a:pt x="3858" y="0"/>
                    </a:moveTo>
                    <a:lnTo>
                      <a:pt x="0" y="2231"/>
                    </a:lnTo>
                    <a:lnTo>
                      <a:pt x="20" y="5727"/>
                    </a:lnTo>
                    <a:lnTo>
                      <a:pt x="3879" y="3497"/>
                    </a:lnTo>
                    <a:lnTo>
                      <a:pt x="38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7"/>
              <p:cNvSpPr/>
              <p:nvPr/>
            </p:nvSpPr>
            <p:spPr>
              <a:xfrm>
                <a:off x="3083550" y="3438225"/>
                <a:ext cx="97000" cy="143200"/>
              </a:xfrm>
              <a:custGeom>
                <a:avLst/>
                <a:gdLst/>
                <a:ahLst/>
                <a:cxnLst/>
                <a:rect l="l" t="t" r="r" b="b"/>
                <a:pathLst>
                  <a:path w="3880" h="5728" extrusionOk="0">
                    <a:moveTo>
                      <a:pt x="3859" y="1"/>
                    </a:moveTo>
                    <a:lnTo>
                      <a:pt x="1" y="2231"/>
                    </a:lnTo>
                    <a:lnTo>
                      <a:pt x="21" y="5728"/>
                    </a:lnTo>
                    <a:lnTo>
                      <a:pt x="3879" y="3497"/>
                    </a:lnTo>
                    <a:lnTo>
                      <a:pt x="3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7"/>
              <p:cNvSpPr/>
              <p:nvPr/>
            </p:nvSpPr>
            <p:spPr>
              <a:xfrm>
                <a:off x="2964500" y="3644700"/>
                <a:ext cx="96975" cy="143200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5728" extrusionOk="0">
                    <a:moveTo>
                      <a:pt x="3858" y="1"/>
                    </a:moveTo>
                    <a:lnTo>
                      <a:pt x="0" y="2231"/>
                    </a:lnTo>
                    <a:lnTo>
                      <a:pt x="20" y="5728"/>
                    </a:lnTo>
                    <a:lnTo>
                      <a:pt x="3879" y="3497"/>
                    </a:lnTo>
                    <a:lnTo>
                      <a:pt x="38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7"/>
              <p:cNvSpPr/>
              <p:nvPr/>
            </p:nvSpPr>
            <p:spPr>
              <a:xfrm>
                <a:off x="3083550" y="3578400"/>
                <a:ext cx="97000" cy="143200"/>
              </a:xfrm>
              <a:custGeom>
                <a:avLst/>
                <a:gdLst/>
                <a:ahLst/>
                <a:cxnLst/>
                <a:rect l="l" t="t" r="r" b="b"/>
                <a:pathLst>
                  <a:path w="3880" h="5728" extrusionOk="0">
                    <a:moveTo>
                      <a:pt x="3859" y="0"/>
                    </a:moveTo>
                    <a:lnTo>
                      <a:pt x="1" y="2231"/>
                    </a:lnTo>
                    <a:lnTo>
                      <a:pt x="21" y="5727"/>
                    </a:lnTo>
                    <a:lnTo>
                      <a:pt x="3879" y="3497"/>
                    </a:lnTo>
                    <a:lnTo>
                      <a:pt x="38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5" name="Google Shape;1925;p37"/>
            <p:cNvGrpSpPr/>
            <p:nvPr/>
          </p:nvGrpSpPr>
          <p:grpSpPr>
            <a:xfrm>
              <a:off x="642925" y="2865545"/>
              <a:ext cx="2832125" cy="387900"/>
              <a:chOff x="642925" y="2865545"/>
              <a:chExt cx="2832125" cy="387900"/>
            </a:xfrm>
          </p:grpSpPr>
          <p:grpSp>
            <p:nvGrpSpPr>
              <p:cNvPr id="1926" name="Google Shape;1926;p37"/>
              <p:cNvGrpSpPr/>
              <p:nvPr/>
            </p:nvGrpSpPr>
            <p:grpSpPr>
              <a:xfrm>
                <a:off x="642925" y="2865545"/>
                <a:ext cx="2731325" cy="387900"/>
                <a:chOff x="642925" y="2865545"/>
                <a:chExt cx="2731325" cy="387900"/>
              </a:xfrm>
            </p:grpSpPr>
            <p:cxnSp>
              <p:nvCxnSpPr>
                <p:cNvPr id="1927" name="Google Shape;1927;p37"/>
                <p:cNvCxnSpPr/>
                <p:nvPr/>
              </p:nvCxnSpPr>
              <p:spPr>
                <a:xfrm>
                  <a:off x="642925" y="3059495"/>
                  <a:ext cx="25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3"/>
                  </a:solidFill>
                  <a:prstDash val="dash"/>
                  <a:round/>
                  <a:headEnd type="none" w="med" len="med"/>
                  <a:tailEnd type="oval" w="med" len="med"/>
                </a:ln>
              </p:spPr>
            </p:cxnSp>
            <p:sp>
              <p:nvSpPr>
                <p:cNvPr id="1928" name="Google Shape;1928;p37"/>
                <p:cNvSpPr/>
                <p:nvPr/>
              </p:nvSpPr>
              <p:spPr>
                <a:xfrm>
                  <a:off x="2986350" y="2865545"/>
                  <a:ext cx="387900" cy="387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29" name="Google Shape;1929;p37"/>
              <p:cNvSpPr txBox="1"/>
              <p:nvPr/>
            </p:nvSpPr>
            <p:spPr>
              <a:xfrm>
                <a:off x="2885550" y="2902595"/>
                <a:ext cx="589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02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930" name="Google Shape;1930;p37"/>
          <p:cNvGrpSpPr/>
          <p:nvPr/>
        </p:nvGrpSpPr>
        <p:grpSpPr>
          <a:xfrm>
            <a:off x="4164050" y="1523536"/>
            <a:ext cx="4446561" cy="2866698"/>
            <a:chOff x="4164050" y="1523536"/>
            <a:chExt cx="4446561" cy="2866698"/>
          </a:xfrm>
        </p:grpSpPr>
        <p:grpSp>
          <p:nvGrpSpPr>
            <p:cNvPr id="1931" name="Google Shape;1931;p37"/>
            <p:cNvGrpSpPr/>
            <p:nvPr/>
          </p:nvGrpSpPr>
          <p:grpSpPr>
            <a:xfrm>
              <a:off x="6241811" y="1778450"/>
              <a:ext cx="2368800" cy="856488"/>
              <a:chOff x="6241811" y="1778450"/>
              <a:chExt cx="2368800" cy="856488"/>
            </a:xfrm>
          </p:grpSpPr>
          <p:sp>
            <p:nvSpPr>
              <p:cNvPr id="1932" name="Google Shape;1932;p37"/>
              <p:cNvSpPr txBox="1"/>
              <p:nvPr/>
            </p:nvSpPr>
            <p:spPr>
              <a:xfrm>
                <a:off x="6241811" y="2116238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place. The planet is full of iron oxide dust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933" name="Google Shape;1933;p37"/>
              <p:cNvSpPr txBox="1"/>
              <p:nvPr/>
            </p:nvSpPr>
            <p:spPr>
              <a:xfrm>
                <a:off x="6241811" y="1778450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934" name="Google Shape;1934;p37"/>
            <p:cNvGrpSpPr/>
            <p:nvPr/>
          </p:nvGrpSpPr>
          <p:grpSpPr>
            <a:xfrm>
              <a:off x="4164050" y="1523536"/>
              <a:ext cx="4366450" cy="2866698"/>
              <a:chOff x="4164050" y="1523536"/>
              <a:chExt cx="4366450" cy="2866698"/>
            </a:xfrm>
          </p:grpSpPr>
          <p:grpSp>
            <p:nvGrpSpPr>
              <p:cNvPr id="1935" name="Google Shape;1935;p37"/>
              <p:cNvGrpSpPr/>
              <p:nvPr/>
            </p:nvGrpSpPr>
            <p:grpSpPr>
              <a:xfrm>
                <a:off x="4164050" y="2443126"/>
                <a:ext cx="845337" cy="1947108"/>
                <a:chOff x="4136525" y="2896675"/>
                <a:chExt cx="610925" cy="1407175"/>
              </a:xfrm>
            </p:grpSpPr>
            <p:sp>
              <p:nvSpPr>
                <p:cNvPr id="1936" name="Google Shape;1936;p37"/>
                <p:cNvSpPr/>
                <p:nvPr/>
              </p:nvSpPr>
              <p:spPr>
                <a:xfrm>
                  <a:off x="4441475" y="3131775"/>
                  <a:ext cx="305975" cy="117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9" h="46883" extrusionOk="0">
                      <a:moveTo>
                        <a:pt x="12238" y="1"/>
                      </a:moveTo>
                      <a:lnTo>
                        <a:pt x="121" y="7054"/>
                      </a:lnTo>
                      <a:lnTo>
                        <a:pt x="0" y="46882"/>
                      </a:lnTo>
                      <a:lnTo>
                        <a:pt x="12118" y="39829"/>
                      </a:lnTo>
                      <a:lnTo>
                        <a:pt x="12238" y="1"/>
                      </a:lnTo>
                      <a:close/>
                    </a:path>
                  </a:pathLst>
                </a:custGeom>
                <a:solidFill>
                  <a:srgbClr val="FFC7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7" name="Google Shape;1937;p37"/>
                <p:cNvSpPr/>
                <p:nvPr/>
              </p:nvSpPr>
              <p:spPr>
                <a:xfrm>
                  <a:off x="4136525" y="3131775"/>
                  <a:ext cx="307975" cy="117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46883" extrusionOk="0">
                      <a:moveTo>
                        <a:pt x="121" y="1"/>
                      </a:moveTo>
                      <a:lnTo>
                        <a:pt x="1" y="39829"/>
                      </a:lnTo>
                      <a:lnTo>
                        <a:pt x="12198" y="46882"/>
                      </a:lnTo>
                      <a:lnTo>
                        <a:pt x="12319" y="7054"/>
                      </a:lnTo>
                      <a:lnTo>
                        <a:pt x="12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8" name="Google Shape;1938;p37"/>
                <p:cNvSpPr/>
                <p:nvPr/>
              </p:nvSpPr>
              <p:spPr>
                <a:xfrm>
                  <a:off x="4139550" y="2955450"/>
                  <a:ext cx="607900" cy="35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16" h="14108" extrusionOk="0">
                      <a:moveTo>
                        <a:pt x="12118" y="1"/>
                      </a:moveTo>
                      <a:lnTo>
                        <a:pt x="0" y="7054"/>
                      </a:lnTo>
                      <a:lnTo>
                        <a:pt x="12198" y="14107"/>
                      </a:lnTo>
                      <a:lnTo>
                        <a:pt x="24315" y="7054"/>
                      </a:lnTo>
                      <a:lnTo>
                        <a:pt x="12118" y="1"/>
                      </a:lnTo>
                      <a:close/>
                    </a:path>
                  </a:pathLst>
                </a:custGeom>
                <a:solidFill>
                  <a:srgbClr val="FCBB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9" name="Google Shape;1939;p37"/>
                <p:cNvSpPr/>
                <p:nvPr/>
              </p:nvSpPr>
              <p:spPr>
                <a:xfrm>
                  <a:off x="4443975" y="3031300"/>
                  <a:ext cx="231125" cy="23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5" h="9225" extrusionOk="0">
                      <a:moveTo>
                        <a:pt x="9244" y="1"/>
                      </a:moveTo>
                      <a:lnTo>
                        <a:pt x="1" y="5366"/>
                      </a:lnTo>
                      <a:lnTo>
                        <a:pt x="1" y="9224"/>
                      </a:lnTo>
                      <a:lnTo>
                        <a:pt x="9244" y="3839"/>
                      </a:lnTo>
                      <a:lnTo>
                        <a:pt x="9244" y="1"/>
                      </a:lnTo>
                      <a:close/>
                    </a:path>
                  </a:pathLst>
                </a:custGeom>
                <a:solidFill>
                  <a:srgbClr val="FFC7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0" name="Google Shape;1940;p37"/>
                <p:cNvSpPr/>
                <p:nvPr/>
              </p:nvSpPr>
              <p:spPr>
                <a:xfrm>
                  <a:off x="4211375" y="3031300"/>
                  <a:ext cx="232625" cy="23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5" h="9225" extrusionOk="0">
                      <a:moveTo>
                        <a:pt x="1" y="1"/>
                      </a:moveTo>
                      <a:lnTo>
                        <a:pt x="1" y="3839"/>
                      </a:lnTo>
                      <a:lnTo>
                        <a:pt x="9305" y="9224"/>
                      </a:lnTo>
                      <a:lnTo>
                        <a:pt x="9305" y="536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1" name="Google Shape;1941;p37"/>
                <p:cNvSpPr/>
                <p:nvPr/>
              </p:nvSpPr>
              <p:spPr>
                <a:xfrm>
                  <a:off x="4211375" y="2896675"/>
                  <a:ext cx="463725" cy="2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9" h="10752" extrusionOk="0">
                      <a:moveTo>
                        <a:pt x="9245" y="0"/>
                      </a:moveTo>
                      <a:lnTo>
                        <a:pt x="1" y="5386"/>
                      </a:lnTo>
                      <a:lnTo>
                        <a:pt x="9305" y="10751"/>
                      </a:lnTo>
                      <a:lnTo>
                        <a:pt x="18548" y="5386"/>
                      </a:lnTo>
                      <a:lnTo>
                        <a:pt x="9245" y="0"/>
                      </a:lnTo>
                      <a:close/>
                    </a:path>
                  </a:pathLst>
                </a:custGeom>
                <a:solidFill>
                  <a:srgbClr val="FCBB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2" name="Google Shape;1942;p37"/>
                <p:cNvSpPr/>
                <p:nvPr/>
              </p:nvSpPr>
              <p:spPr>
                <a:xfrm>
                  <a:off x="4295275" y="4037550"/>
                  <a:ext cx="99500" cy="14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0" h="5869" extrusionOk="0">
                      <a:moveTo>
                        <a:pt x="1" y="1"/>
                      </a:moveTo>
                      <a:lnTo>
                        <a:pt x="1" y="3578"/>
                      </a:lnTo>
                      <a:lnTo>
                        <a:pt x="3959" y="5869"/>
                      </a:lnTo>
                      <a:lnTo>
                        <a:pt x="3980" y="229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3" name="Google Shape;1943;p37"/>
                <p:cNvSpPr/>
                <p:nvPr/>
              </p:nvSpPr>
              <p:spPr>
                <a:xfrm>
                  <a:off x="4172700" y="3969250"/>
                  <a:ext cx="99500" cy="14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0" h="5888" extrusionOk="0">
                      <a:moveTo>
                        <a:pt x="21" y="0"/>
                      </a:moveTo>
                      <a:lnTo>
                        <a:pt x="1" y="3597"/>
                      </a:lnTo>
                      <a:lnTo>
                        <a:pt x="3979" y="5888"/>
                      </a:lnTo>
                      <a:lnTo>
                        <a:pt x="3979" y="229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4" name="Google Shape;1944;p37"/>
                <p:cNvSpPr/>
                <p:nvPr/>
              </p:nvSpPr>
              <p:spPr>
                <a:xfrm>
                  <a:off x="4488700" y="4035050"/>
                  <a:ext cx="99500" cy="1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0" h="5889" extrusionOk="0">
                      <a:moveTo>
                        <a:pt x="3979" y="0"/>
                      </a:moveTo>
                      <a:lnTo>
                        <a:pt x="0" y="2291"/>
                      </a:lnTo>
                      <a:lnTo>
                        <a:pt x="20" y="5888"/>
                      </a:lnTo>
                      <a:lnTo>
                        <a:pt x="3979" y="3597"/>
                      </a:lnTo>
                      <a:lnTo>
                        <a:pt x="397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5" name="Google Shape;1945;p37"/>
                <p:cNvSpPr/>
                <p:nvPr/>
              </p:nvSpPr>
              <p:spPr>
                <a:xfrm>
                  <a:off x="4611275" y="3966725"/>
                  <a:ext cx="99500" cy="1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0" h="5889" extrusionOk="0">
                      <a:moveTo>
                        <a:pt x="3959" y="1"/>
                      </a:moveTo>
                      <a:lnTo>
                        <a:pt x="0" y="2291"/>
                      </a:lnTo>
                      <a:lnTo>
                        <a:pt x="0" y="5888"/>
                      </a:lnTo>
                      <a:lnTo>
                        <a:pt x="3979" y="3598"/>
                      </a:lnTo>
                      <a:lnTo>
                        <a:pt x="395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6" name="Google Shape;1946;p37"/>
                <p:cNvSpPr/>
                <p:nvPr/>
              </p:nvSpPr>
              <p:spPr>
                <a:xfrm>
                  <a:off x="4488700" y="3313650"/>
                  <a:ext cx="99500" cy="14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0" h="5888" extrusionOk="0">
                      <a:moveTo>
                        <a:pt x="3979" y="0"/>
                      </a:moveTo>
                      <a:lnTo>
                        <a:pt x="0" y="2291"/>
                      </a:lnTo>
                      <a:lnTo>
                        <a:pt x="20" y="5888"/>
                      </a:lnTo>
                      <a:lnTo>
                        <a:pt x="3979" y="3597"/>
                      </a:lnTo>
                      <a:lnTo>
                        <a:pt x="397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7" name="Google Shape;1947;p37"/>
                <p:cNvSpPr/>
                <p:nvPr/>
              </p:nvSpPr>
              <p:spPr>
                <a:xfrm>
                  <a:off x="4611275" y="3245325"/>
                  <a:ext cx="99500" cy="1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0" h="5889" extrusionOk="0">
                      <a:moveTo>
                        <a:pt x="3959" y="0"/>
                      </a:moveTo>
                      <a:lnTo>
                        <a:pt x="0" y="2291"/>
                      </a:lnTo>
                      <a:lnTo>
                        <a:pt x="0" y="5888"/>
                      </a:lnTo>
                      <a:lnTo>
                        <a:pt x="3979" y="3597"/>
                      </a:lnTo>
                      <a:lnTo>
                        <a:pt x="395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8" name="Google Shape;1948;p37"/>
                <p:cNvSpPr/>
                <p:nvPr/>
              </p:nvSpPr>
              <p:spPr>
                <a:xfrm>
                  <a:off x="4295275" y="3316650"/>
                  <a:ext cx="99500" cy="14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0" h="5869" extrusionOk="0">
                      <a:moveTo>
                        <a:pt x="1" y="1"/>
                      </a:moveTo>
                      <a:lnTo>
                        <a:pt x="1" y="3578"/>
                      </a:lnTo>
                      <a:lnTo>
                        <a:pt x="3959" y="5868"/>
                      </a:lnTo>
                      <a:lnTo>
                        <a:pt x="3980" y="227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37"/>
                <p:cNvSpPr/>
                <p:nvPr/>
              </p:nvSpPr>
              <p:spPr>
                <a:xfrm>
                  <a:off x="4172700" y="3248325"/>
                  <a:ext cx="99500" cy="14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0" h="5869" extrusionOk="0">
                      <a:moveTo>
                        <a:pt x="21" y="1"/>
                      </a:moveTo>
                      <a:lnTo>
                        <a:pt x="1" y="3578"/>
                      </a:lnTo>
                      <a:lnTo>
                        <a:pt x="3979" y="5869"/>
                      </a:lnTo>
                      <a:lnTo>
                        <a:pt x="3979" y="2292"/>
                      </a:lnTo>
                      <a:lnTo>
                        <a:pt x="2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37"/>
                <p:cNvSpPr/>
                <p:nvPr/>
              </p:nvSpPr>
              <p:spPr>
                <a:xfrm>
                  <a:off x="4295275" y="3460825"/>
                  <a:ext cx="99500" cy="14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0" h="5869" extrusionOk="0">
                      <a:moveTo>
                        <a:pt x="1" y="1"/>
                      </a:moveTo>
                      <a:lnTo>
                        <a:pt x="1" y="3578"/>
                      </a:lnTo>
                      <a:lnTo>
                        <a:pt x="3959" y="5869"/>
                      </a:lnTo>
                      <a:lnTo>
                        <a:pt x="3980" y="229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37"/>
                <p:cNvSpPr/>
                <p:nvPr/>
              </p:nvSpPr>
              <p:spPr>
                <a:xfrm>
                  <a:off x="4172700" y="3392525"/>
                  <a:ext cx="99500" cy="14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0" h="5868" extrusionOk="0">
                      <a:moveTo>
                        <a:pt x="21" y="0"/>
                      </a:moveTo>
                      <a:lnTo>
                        <a:pt x="1" y="3577"/>
                      </a:lnTo>
                      <a:lnTo>
                        <a:pt x="3979" y="5868"/>
                      </a:lnTo>
                      <a:lnTo>
                        <a:pt x="3979" y="229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2" name="Google Shape;1952;p37"/>
                <p:cNvSpPr/>
                <p:nvPr/>
              </p:nvSpPr>
              <p:spPr>
                <a:xfrm>
                  <a:off x="4295275" y="3605025"/>
                  <a:ext cx="99500" cy="14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0" h="5868" extrusionOk="0">
                      <a:moveTo>
                        <a:pt x="1" y="0"/>
                      </a:moveTo>
                      <a:lnTo>
                        <a:pt x="1" y="3577"/>
                      </a:lnTo>
                      <a:lnTo>
                        <a:pt x="3959" y="5868"/>
                      </a:lnTo>
                      <a:lnTo>
                        <a:pt x="3980" y="229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3" name="Google Shape;1953;p37"/>
                <p:cNvSpPr/>
                <p:nvPr/>
              </p:nvSpPr>
              <p:spPr>
                <a:xfrm>
                  <a:off x="4172700" y="3536700"/>
                  <a:ext cx="99500" cy="14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0" h="5868" extrusionOk="0">
                      <a:moveTo>
                        <a:pt x="21" y="0"/>
                      </a:moveTo>
                      <a:lnTo>
                        <a:pt x="1" y="3577"/>
                      </a:lnTo>
                      <a:lnTo>
                        <a:pt x="3979" y="5868"/>
                      </a:lnTo>
                      <a:lnTo>
                        <a:pt x="3979" y="229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37"/>
                <p:cNvSpPr/>
                <p:nvPr/>
              </p:nvSpPr>
              <p:spPr>
                <a:xfrm>
                  <a:off x="4295275" y="3749200"/>
                  <a:ext cx="99500" cy="14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0" h="5869" extrusionOk="0">
                      <a:moveTo>
                        <a:pt x="1" y="0"/>
                      </a:moveTo>
                      <a:lnTo>
                        <a:pt x="1" y="3577"/>
                      </a:lnTo>
                      <a:lnTo>
                        <a:pt x="3959" y="5868"/>
                      </a:lnTo>
                      <a:lnTo>
                        <a:pt x="3980" y="229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37"/>
                <p:cNvSpPr/>
                <p:nvPr/>
              </p:nvSpPr>
              <p:spPr>
                <a:xfrm>
                  <a:off x="4172700" y="3680875"/>
                  <a:ext cx="99500" cy="14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0" h="5869" extrusionOk="0">
                      <a:moveTo>
                        <a:pt x="21" y="1"/>
                      </a:moveTo>
                      <a:lnTo>
                        <a:pt x="1" y="3598"/>
                      </a:lnTo>
                      <a:lnTo>
                        <a:pt x="3979" y="5868"/>
                      </a:lnTo>
                      <a:lnTo>
                        <a:pt x="3979" y="2291"/>
                      </a:lnTo>
                      <a:lnTo>
                        <a:pt x="2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37"/>
                <p:cNvSpPr/>
                <p:nvPr/>
              </p:nvSpPr>
              <p:spPr>
                <a:xfrm>
                  <a:off x="4295275" y="3893375"/>
                  <a:ext cx="99500" cy="14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0" h="5869" extrusionOk="0">
                      <a:moveTo>
                        <a:pt x="1" y="1"/>
                      </a:moveTo>
                      <a:lnTo>
                        <a:pt x="1" y="3578"/>
                      </a:lnTo>
                      <a:lnTo>
                        <a:pt x="3959" y="5868"/>
                      </a:lnTo>
                      <a:lnTo>
                        <a:pt x="3980" y="229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1957;p37"/>
                <p:cNvSpPr/>
                <p:nvPr/>
              </p:nvSpPr>
              <p:spPr>
                <a:xfrm>
                  <a:off x="4172700" y="3825050"/>
                  <a:ext cx="99500" cy="1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0" h="5889" extrusionOk="0">
                      <a:moveTo>
                        <a:pt x="21" y="1"/>
                      </a:moveTo>
                      <a:lnTo>
                        <a:pt x="1" y="3598"/>
                      </a:lnTo>
                      <a:lnTo>
                        <a:pt x="3979" y="5889"/>
                      </a:lnTo>
                      <a:lnTo>
                        <a:pt x="3979" y="2292"/>
                      </a:lnTo>
                      <a:lnTo>
                        <a:pt x="2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37"/>
                <p:cNvSpPr/>
                <p:nvPr/>
              </p:nvSpPr>
              <p:spPr>
                <a:xfrm>
                  <a:off x="4488700" y="3457825"/>
                  <a:ext cx="99500" cy="1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0" h="5889" extrusionOk="0">
                      <a:moveTo>
                        <a:pt x="3979" y="0"/>
                      </a:moveTo>
                      <a:lnTo>
                        <a:pt x="0" y="2291"/>
                      </a:lnTo>
                      <a:lnTo>
                        <a:pt x="20" y="5888"/>
                      </a:lnTo>
                      <a:lnTo>
                        <a:pt x="3979" y="3597"/>
                      </a:lnTo>
                      <a:lnTo>
                        <a:pt x="397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37"/>
                <p:cNvSpPr/>
                <p:nvPr/>
              </p:nvSpPr>
              <p:spPr>
                <a:xfrm>
                  <a:off x="4611275" y="3390000"/>
                  <a:ext cx="99500" cy="14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0" h="5869" extrusionOk="0">
                      <a:moveTo>
                        <a:pt x="3959" y="1"/>
                      </a:moveTo>
                      <a:lnTo>
                        <a:pt x="0" y="2291"/>
                      </a:lnTo>
                      <a:lnTo>
                        <a:pt x="0" y="5868"/>
                      </a:lnTo>
                      <a:lnTo>
                        <a:pt x="3979" y="3577"/>
                      </a:lnTo>
                      <a:lnTo>
                        <a:pt x="395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0" name="Google Shape;1960;p37"/>
                <p:cNvSpPr/>
                <p:nvPr/>
              </p:nvSpPr>
              <p:spPr>
                <a:xfrm>
                  <a:off x="4488700" y="3602500"/>
                  <a:ext cx="99500" cy="14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0" h="5869" extrusionOk="0">
                      <a:moveTo>
                        <a:pt x="3979" y="1"/>
                      </a:moveTo>
                      <a:lnTo>
                        <a:pt x="0" y="2292"/>
                      </a:lnTo>
                      <a:lnTo>
                        <a:pt x="20" y="5868"/>
                      </a:lnTo>
                      <a:lnTo>
                        <a:pt x="3979" y="3578"/>
                      </a:lnTo>
                      <a:lnTo>
                        <a:pt x="3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37"/>
                <p:cNvSpPr/>
                <p:nvPr/>
              </p:nvSpPr>
              <p:spPr>
                <a:xfrm>
                  <a:off x="4611275" y="3534175"/>
                  <a:ext cx="99500" cy="14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0" h="5869" extrusionOk="0">
                      <a:moveTo>
                        <a:pt x="3959" y="1"/>
                      </a:moveTo>
                      <a:lnTo>
                        <a:pt x="0" y="2292"/>
                      </a:lnTo>
                      <a:lnTo>
                        <a:pt x="0" y="5869"/>
                      </a:lnTo>
                      <a:lnTo>
                        <a:pt x="3979" y="3578"/>
                      </a:lnTo>
                      <a:lnTo>
                        <a:pt x="395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37"/>
                <p:cNvSpPr/>
                <p:nvPr/>
              </p:nvSpPr>
              <p:spPr>
                <a:xfrm>
                  <a:off x="4488700" y="3746675"/>
                  <a:ext cx="99500" cy="14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0" h="5869" extrusionOk="0">
                      <a:moveTo>
                        <a:pt x="3979" y="1"/>
                      </a:moveTo>
                      <a:lnTo>
                        <a:pt x="0" y="2292"/>
                      </a:lnTo>
                      <a:lnTo>
                        <a:pt x="20" y="5869"/>
                      </a:lnTo>
                      <a:lnTo>
                        <a:pt x="3979" y="3578"/>
                      </a:lnTo>
                      <a:lnTo>
                        <a:pt x="3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963;p37"/>
                <p:cNvSpPr/>
                <p:nvPr/>
              </p:nvSpPr>
              <p:spPr>
                <a:xfrm>
                  <a:off x="4611275" y="3678375"/>
                  <a:ext cx="99500" cy="14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0" h="5868" extrusionOk="0">
                      <a:moveTo>
                        <a:pt x="3959" y="0"/>
                      </a:moveTo>
                      <a:lnTo>
                        <a:pt x="0" y="2291"/>
                      </a:lnTo>
                      <a:lnTo>
                        <a:pt x="0" y="5868"/>
                      </a:lnTo>
                      <a:lnTo>
                        <a:pt x="3979" y="3577"/>
                      </a:lnTo>
                      <a:lnTo>
                        <a:pt x="395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37"/>
                <p:cNvSpPr/>
                <p:nvPr/>
              </p:nvSpPr>
              <p:spPr>
                <a:xfrm>
                  <a:off x="4488700" y="3890875"/>
                  <a:ext cx="99500" cy="14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0" h="5868" extrusionOk="0">
                      <a:moveTo>
                        <a:pt x="3979" y="0"/>
                      </a:moveTo>
                      <a:lnTo>
                        <a:pt x="0" y="2291"/>
                      </a:lnTo>
                      <a:lnTo>
                        <a:pt x="20" y="5868"/>
                      </a:lnTo>
                      <a:lnTo>
                        <a:pt x="3979" y="3577"/>
                      </a:lnTo>
                      <a:lnTo>
                        <a:pt x="397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37"/>
                <p:cNvSpPr/>
                <p:nvPr/>
              </p:nvSpPr>
              <p:spPr>
                <a:xfrm>
                  <a:off x="4611275" y="3822550"/>
                  <a:ext cx="99500" cy="1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0" h="5889" extrusionOk="0">
                      <a:moveTo>
                        <a:pt x="3959" y="0"/>
                      </a:moveTo>
                      <a:lnTo>
                        <a:pt x="0" y="2291"/>
                      </a:lnTo>
                      <a:lnTo>
                        <a:pt x="0" y="5888"/>
                      </a:lnTo>
                      <a:lnTo>
                        <a:pt x="3979" y="3597"/>
                      </a:lnTo>
                      <a:lnTo>
                        <a:pt x="395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6" name="Google Shape;1966;p37"/>
              <p:cNvGrpSpPr/>
              <p:nvPr/>
            </p:nvGrpSpPr>
            <p:grpSpPr>
              <a:xfrm>
                <a:off x="5698375" y="1523536"/>
                <a:ext cx="2832125" cy="387900"/>
                <a:chOff x="5698375" y="1523536"/>
                <a:chExt cx="2832125" cy="387900"/>
              </a:xfrm>
            </p:grpSpPr>
            <p:grpSp>
              <p:nvGrpSpPr>
                <p:cNvPr id="1967" name="Google Shape;1967;p37"/>
                <p:cNvGrpSpPr/>
                <p:nvPr/>
              </p:nvGrpSpPr>
              <p:grpSpPr>
                <a:xfrm>
                  <a:off x="5799175" y="1523536"/>
                  <a:ext cx="2731325" cy="387900"/>
                  <a:chOff x="5799175" y="1523536"/>
                  <a:chExt cx="2731325" cy="387900"/>
                </a:xfrm>
              </p:grpSpPr>
              <p:cxnSp>
                <p:nvCxnSpPr>
                  <p:cNvPr id="1968" name="Google Shape;1968;p37"/>
                  <p:cNvCxnSpPr/>
                  <p:nvPr/>
                </p:nvCxnSpPr>
                <p:spPr>
                  <a:xfrm rot="10800000">
                    <a:off x="5964600" y="1717486"/>
                    <a:ext cx="25659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4"/>
                    </a:solidFill>
                    <a:prstDash val="dash"/>
                    <a:round/>
                    <a:headEnd type="none" w="med" len="med"/>
                    <a:tailEnd type="oval" w="med" len="med"/>
                  </a:ln>
                </p:spPr>
              </p:cxnSp>
              <p:sp>
                <p:nvSpPr>
                  <p:cNvPr id="1969" name="Google Shape;1969;p37"/>
                  <p:cNvSpPr/>
                  <p:nvPr/>
                </p:nvSpPr>
                <p:spPr>
                  <a:xfrm flipH="1">
                    <a:off x="5799175" y="1523536"/>
                    <a:ext cx="387900" cy="3879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970" name="Google Shape;1970;p37"/>
                <p:cNvSpPr txBox="1"/>
                <p:nvPr/>
              </p:nvSpPr>
              <p:spPr>
                <a:xfrm>
                  <a:off x="5698375" y="1560586"/>
                  <a:ext cx="5895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l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03</a:t>
                  </a:r>
                  <a:endParaRPr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38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grpSp>
        <p:nvGrpSpPr>
          <p:cNvPr id="1976" name="Google Shape;1976;p38"/>
          <p:cNvGrpSpPr/>
          <p:nvPr/>
        </p:nvGrpSpPr>
        <p:grpSpPr>
          <a:xfrm>
            <a:off x="534075" y="1124212"/>
            <a:ext cx="3954433" cy="1510726"/>
            <a:chOff x="534075" y="1124212"/>
            <a:chExt cx="3954433" cy="1510726"/>
          </a:xfrm>
        </p:grpSpPr>
        <p:grpSp>
          <p:nvGrpSpPr>
            <p:cNvPr id="1977" name="Google Shape;1977;p38"/>
            <p:cNvGrpSpPr/>
            <p:nvPr/>
          </p:nvGrpSpPr>
          <p:grpSpPr>
            <a:xfrm>
              <a:off x="534075" y="1778450"/>
              <a:ext cx="2368800" cy="856488"/>
              <a:chOff x="534075" y="1778450"/>
              <a:chExt cx="2368800" cy="856488"/>
            </a:xfrm>
          </p:grpSpPr>
          <p:sp>
            <p:nvSpPr>
              <p:cNvPr id="1978" name="Google Shape;1978;p38"/>
              <p:cNvSpPr txBox="1"/>
              <p:nvPr/>
            </p:nvSpPr>
            <p:spPr>
              <a:xfrm>
                <a:off x="534075" y="2116238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 and the smallest one in the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979" name="Google Shape;1979;p38"/>
              <p:cNvSpPr txBox="1"/>
              <p:nvPr/>
            </p:nvSpPr>
            <p:spPr>
              <a:xfrm>
                <a:off x="534075" y="1778450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980" name="Google Shape;1980;p38"/>
            <p:cNvGrpSpPr/>
            <p:nvPr/>
          </p:nvGrpSpPr>
          <p:grpSpPr>
            <a:xfrm>
              <a:off x="642925" y="1124212"/>
              <a:ext cx="3845583" cy="1442157"/>
              <a:chOff x="642925" y="1124212"/>
              <a:chExt cx="3845583" cy="1442157"/>
            </a:xfrm>
          </p:grpSpPr>
          <p:grpSp>
            <p:nvGrpSpPr>
              <p:cNvPr id="1981" name="Google Shape;1981;p38"/>
              <p:cNvGrpSpPr/>
              <p:nvPr/>
            </p:nvGrpSpPr>
            <p:grpSpPr>
              <a:xfrm>
                <a:off x="3565733" y="1124212"/>
                <a:ext cx="922775" cy="1442157"/>
                <a:chOff x="3565733" y="1124212"/>
                <a:chExt cx="922775" cy="1442157"/>
              </a:xfrm>
            </p:grpSpPr>
            <p:sp>
              <p:nvSpPr>
                <p:cNvPr id="1982" name="Google Shape;1982;p38"/>
                <p:cNvSpPr/>
                <p:nvPr/>
              </p:nvSpPr>
              <p:spPr>
                <a:xfrm>
                  <a:off x="3576573" y="1124212"/>
                  <a:ext cx="911935" cy="1442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33" h="50812" extrusionOk="0">
                      <a:moveTo>
                        <a:pt x="3472" y="0"/>
                      </a:moveTo>
                      <a:cubicBezTo>
                        <a:pt x="3268" y="0"/>
                        <a:pt x="3074" y="27"/>
                        <a:pt x="2894" y="79"/>
                      </a:cubicBezTo>
                      <a:cubicBezTo>
                        <a:pt x="1970" y="341"/>
                        <a:pt x="1" y="1024"/>
                        <a:pt x="1" y="2451"/>
                      </a:cubicBezTo>
                      <a:lnTo>
                        <a:pt x="1367" y="29458"/>
                      </a:lnTo>
                      <a:cubicBezTo>
                        <a:pt x="1367" y="31890"/>
                        <a:pt x="3075" y="34824"/>
                        <a:pt x="5165" y="36029"/>
                      </a:cubicBezTo>
                      <a:lnTo>
                        <a:pt x="27511" y="50598"/>
                      </a:lnTo>
                      <a:cubicBezTo>
                        <a:pt x="27769" y="50749"/>
                        <a:pt x="28060" y="50812"/>
                        <a:pt x="28365" y="50812"/>
                      </a:cubicBezTo>
                      <a:cubicBezTo>
                        <a:pt x="29486" y="50812"/>
                        <a:pt x="30792" y="49962"/>
                        <a:pt x="31329" y="49473"/>
                      </a:cubicBezTo>
                      <a:cubicBezTo>
                        <a:pt x="31831" y="49011"/>
                        <a:pt x="32133" y="48247"/>
                        <a:pt x="32133" y="47242"/>
                      </a:cubicBezTo>
                      <a:lnTo>
                        <a:pt x="32133" y="20476"/>
                      </a:lnTo>
                      <a:cubicBezTo>
                        <a:pt x="32133" y="18064"/>
                        <a:pt x="30445" y="15131"/>
                        <a:pt x="28355" y="13925"/>
                      </a:cubicBezTo>
                      <a:lnTo>
                        <a:pt x="5145" y="522"/>
                      </a:lnTo>
                      <a:cubicBezTo>
                        <a:pt x="4545" y="164"/>
                        <a:pt x="3975" y="0"/>
                        <a:pt x="3472" y="0"/>
                      </a:cubicBezTo>
                      <a:close/>
                    </a:path>
                  </a:pathLst>
                </a:custGeom>
                <a:solidFill>
                  <a:srgbClr val="28BEF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38"/>
                <p:cNvSpPr/>
                <p:nvPr/>
              </p:nvSpPr>
              <p:spPr>
                <a:xfrm>
                  <a:off x="3565733" y="1149384"/>
                  <a:ext cx="872600" cy="1416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47" h="49929" extrusionOk="0">
                      <a:moveTo>
                        <a:pt x="2085" y="0"/>
                      </a:moveTo>
                      <a:cubicBezTo>
                        <a:pt x="848" y="0"/>
                        <a:pt x="1" y="986"/>
                        <a:pt x="1" y="2709"/>
                      </a:cubicBezTo>
                      <a:lnTo>
                        <a:pt x="1" y="29475"/>
                      </a:lnTo>
                      <a:cubicBezTo>
                        <a:pt x="1" y="31887"/>
                        <a:pt x="1689" y="34821"/>
                        <a:pt x="3779" y="36026"/>
                      </a:cubicBezTo>
                      <a:lnTo>
                        <a:pt x="26968" y="49410"/>
                      </a:lnTo>
                      <a:cubicBezTo>
                        <a:pt x="27579" y="49762"/>
                        <a:pt x="28155" y="49929"/>
                        <a:pt x="28664" y="49929"/>
                      </a:cubicBezTo>
                      <a:cubicBezTo>
                        <a:pt x="29900" y="49929"/>
                        <a:pt x="30746" y="48947"/>
                        <a:pt x="30746" y="47239"/>
                      </a:cubicBezTo>
                      <a:lnTo>
                        <a:pt x="30746" y="20453"/>
                      </a:lnTo>
                      <a:cubicBezTo>
                        <a:pt x="30746" y="18041"/>
                        <a:pt x="29058" y="15108"/>
                        <a:pt x="26968" y="13902"/>
                      </a:cubicBezTo>
                      <a:lnTo>
                        <a:pt x="3779" y="519"/>
                      </a:lnTo>
                      <a:cubicBezTo>
                        <a:pt x="3170" y="167"/>
                        <a:pt x="2594" y="0"/>
                        <a:pt x="20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38"/>
                <p:cNvSpPr/>
                <p:nvPr/>
              </p:nvSpPr>
              <p:spPr>
                <a:xfrm>
                  <a:off x="3830368" y="1523875"/>
                  <a:ext cx="343341" cy="644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22710" extrusionOk="0">
                      <a:moveTo>
                        <a:pt x="3342" y="1"/>
                      </a:moveTo>
                      <a:cubicBezTo>
                        <a:pt x="1356" y="1"/>
                        <a:pt x="0" y="1585"/>
                        <a:pt x="0" y="4323"/>
                      </a:cubicBezTo>
                      <a:cubicBezTo>
                        <a:pt x="0" y="8181"/>
                        <a:pt x="6049" y="22710"/>
                        <a:pt x="6049" y="22710"/>
                      </a:cubicBezTo>
                      <a:cubicBezTo>
                        <a:pt x="6049" y="22710"/>
                        <a:pt x="12097" y="15154"/>
                        <a:pt x="12097" y="11296"/>
                      </a:cubicBezTo>
                      <a:cubicBezTo>
                        <a:pt x="12097" y="7438"/>
                        <a:pt x="9384" y="2756"/>
                        <a:pt x="6049" y="827"/>
                      </a:cubicBezTo>
                      <a:cubicBezTo>
                        <a:pt x="5074" y="266"/>
                        <a:pt x="4155" y="1"/>
                        <a:pt x="334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38"/>
                <p:cNvSpPr/>
                <p:nvPr/>
              </p:nvSpPr>
              <p:spPr>
                <a:xfrm>
                  <a:off x="3875406" y="1586934"/>
                  <a:ext cx="253235" cy="327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3" h="11532" extrusionOk="0">
                      <a:moveTo>
                        <a:pt x="2460" y="1"/>
                      </a:moveTo>
                      <a:cubicBezTo>
                        <a:pt x="999" y="1"/>
                        <a:pt x="1" y="1165"/>
                        <a:pt x="1" y="3186"/>
                      </a:cubicBezTo>
                      <a:cubicBezTo>
                        <a:pt x="1" y="6040"/>
                        <a:pt x="1990" y="9496"/>
                        <a:pt x="4462" y="10923"/>
                      </a:cubicBezTo>
                      <a:cubicBezTo>
                        <a:pt x="5172" y="11336"/>
                        <a:pt x="5846" y="11532"/>
                        <a:pt x="6444" y="11532"/>
                      </a:cubicBezTo>
                      <a:cubicBezTo>
                        <a:pt x="7909" y="11532"/>
                        <a:pt x="8923" y="10357"/>
                        <a:pt x="8923" y="8330"/>
                      </a:cubicBezTo>
                      <a:cubicBezTo>
                        <a:pt x="8923" y="5497"/>
                        <a:pt x="6913" y="2041"/>
                        <a:pt x="4462" y="614"/>
                      </a:cubicBezTo>
                      <a:cubicBezTo>
                        <a:pt x="3741" y="198"/>
                        <a:pt x="3061" y="1"/>
                        <a:pt x="24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986" name="Google Shape;1986;p38"/>
              <p:cNvCxnSpPr/>
              <p:nvPr/>
            </p:nvCxnSpPr>
            <p:spPr>
              <a:xfrm>
                <a:off x="642925" y="1731275"/>
                <a:ext cx="2671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dash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987" name="Google Shape;1987;p38"/>
          <p:cNvGrpSpPr/>
          <p:nvPr/>
        </p:nvGrpSpPr>
        <p:grpSpPr>
          <a:xfrm>
            <a:off x="534075" y="2399542"/>
            <a:ext cx="3941889" cy="1575407"/>
            <a:chOff x="534075" y="2399542"/>
            <a:chExt cx="3941889" cy="1575407"/>
          </a:xfrm>
        </p:grpSpPr>
        <p:grpSp>
          <p:nvGrpSpPr>
            <p:cNvPr id="1988" name="Google Shape;1988;p38"/>
            <p:cNvGrpSpPr/>
            <p:nvPr/>
          </p:nvGrpSpPr>
          <p:grpSpPr>
            <a:xfrm>
              <a:off x="534075" y="3118461"/>
              <a:ext cx="2368800" cy="856488"/>
              <a:chOff x="534075" y="3118461"/>
              <a:chExt cx="2368800" cy="856488"/>
            </a:xfrm>
          </p:grpSpPr>
          <p:sp>
            <p:nvSpPr>
              <p:cNvPr id="1989" name="Google Shape;1989;p38"/>
              <p:cNvSpPr txBox="1"/>
              <p:nvPr/>
            </p:nvSpPr>
            <p:spPr>
              <a:xfrm>
                <a:off x="534075" y="3456249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 is the farthest planet in our Solar System. It’s the fourth-largest by diameter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990" name="Google Shape;1990;p38"/>
              <p:cNvSpPr txBox="1"/>
              <p:nvPr/>
            </p:nvSpPr>
            <p:spPr>
              <a:xfrm>
                <a:off x="534075" y="3118461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991" name="Google Shape;1991;p38"/>
            <p:cNvGrpSpPr/>
            <p:nvPr/>
          </p:nvGrpSpPr>
          <p:grpSpPr>
            <a:xfrm>
              <a:off x="642925" y="2399542"/>
              <a:ext cx="3833039" cy="1442130"/>
              <a:chOff x="642925" y="2399542"/>
              <a:chExt cx="3833039" cy="1442130"/>
            </a:xfrm>
          </p:grpSpPr>
          <p:grpSp>
            <p:nvGrpSpPr>
              <p:cNvPr id="1992" name="Google Shape;1992;p38"/>
              <p:cNvGrpSpPr/>
              <p:nvPr/>
            </p:nvGrpSpPr>
            <p:grpSpPr>
              <a:xfrm>
                <a:off x="3553189" y="2399542"/>
                <a:ext cx="922775" cy="1442130"/>
                <a:chOff x="3553189" y="2399542"/>
                <a:chExt cx="922775" cy="1442130"/>
              </a:xfrm>
            </p:grpSpPr>
            <p:sp>
              <p:nvSpPr>
                <p:cNvPr id="1993" name="Google Shape;1993;p38"/>
                <p:cNvSpPr/>
                <p:nvPr/>
              </p:nvSpPr>
              <p:spPr>
                <a:xfrm>
                  <a:off x="3561759" y="2399542"/>
                  <a:ext cx="914205" cy="1442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13" h="50815" extrusionOk="0">
                      <a:moveTo>
                        <a:pt x="3555" y="0"/>
                      </a:moveTo>
                      <a:cubicBezTo>
                        <a:pt x="3388" y="0"/>
                        <a:pt x="3228" y="18"/>
                        <a:pt x="3075" y="53"/>
                      </a:cubicBezTo>
                      <a:cubicBezTo>
                        <a:pt x="2110" y="274"/>
                        <a:pt x="0" y="1017"/>
                        <a:pt x="0" y="2484"/>
                      </a:cubicBezTo>
                      <a:lnTo>
                        <a:pt x="1467" y="29492"/>
                      </a:lnTo>
                      <a:cubicBezTo>
                        <a:pt x="1467" y="31903"/>
                        <a:pt x="3155" y="34837"/>
                        <a:pt x="5245" y="36043"/>
                      </a:cubicBezTo>
                      <a:lnTo>
                        <a:pt x="27711" y="50611"/>
                      </a:lnTo>
                      <a:cubicBezTo>
                        <a:pt x="27964" y="50755"/>
                        <a:pt x="28242" y="50815"/>
                        <a:pt x="28530" y="50815"/>
                      </a:cubicBezTo>
                      <a:cubicBezTo>
                        <a:pt x="29612" y="50815"/>
                        <a:pt x="30833" y="49962"/>
                        <a:pt x="31389" y="49486"/>
                      </a:cubicBezTo>
                      <a:cubicBezTo>
                        <a:pt x="31911" y="49044"/>
                        <a:pt x="32213" y="48260"/>
                        <a:pt x="32213" y="47235"/>
                      </a:cubicBezTo>
                      <a:lnTo>
                        <a:pt x="32213" y="20469"/>
                      </a:lnTo>
                      <a:cubicBezTo>
                        <a:pt x="32213" y="18058"/>
                        <a:pt x="30525" y="15124"/>
                        <a:pt x="28435" y="13918"/>
                      </a:cubicBezTo>
                      <a:lnTo>
                        <a:pt x="5245" y="515"/>
                      </a:lnTo>
                      <a:cubicBezTo>
                        <a:pt x="4639" y="166"/>
                        <a:pt x="4067" y="0"/>
                        <a:pt x="3555" y="0"/>
                      </a:cubicBezTo>
                      <a:close/>
                    </a:path>
                  </a:pathLst>
                </a:custGeom>
                <a:solidFill>
                  <a:srgbClr val="55CC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38"/>
                <p:cNvSpPr/>
                <p:nvPr/>
              </p:nvSpPr>
              <p:spPr>
                <a:xfrm>
                  <a:off x="3553189" y="2424487"/>
                  <a:ext cx="872600" cy="14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47" h="49930" extrusionOk="0">
                      <a:moveTo>
                        <a:pt x="2083" y="1"/>
                      </a:moveTo>
                      <a:cubicBezTo>
                        <a:pt x="847" y="1"/>
                        <a:pt x="1" y="983"/>
                        <a:pt x="1" y="2690"/>
                      </a:cubicBezTo>
                      <a:lnTo>
                        <a:pt x="1" y="29477"/>
                      </a:lnTo>
                      <a:cubicBezTo>
                        <a:pt x="1" y="31888"/>
                        <a:pt x="1689" y="34822"/>
                        <a:pt x="3779" y="36028"/>
                      </a:cubicBezTo>
                      <a:lnTo>
                        <a:pt x="26968" y="49411"/>
                      </a:lnTo>
                      <a:cubicBezTo>
                        <a:pt x="27579" y="49763"/>
                        <a:pt x="28154" y="49930"/>
                        <a:pt x="28664" y="49930"/>
                      </a:cubicBezTo>
                      <a:cubicBezTo>
                        <a:pt x="29900" y="49930"/>
                        <a:pt x="30746" y="48948"/>
                        <a:pt x="30746" y="47241"/>
                      </a:cubicBezTo>
                      <a:lnTo>
                        <a:pt x="30746" y="20454"/>
                      </a:lnTo>
                      <a:cubicBezTo>
                        <a:pt x="30746" y="18043"/>
                        <a:pt x="29058" y="15109"/>
                        <a:pt x="26968" y="13903"/>
                      </a:cubicBezTo>
                      <a:lnTo>
                        <a:pt x="3779" y="520"/>
                      </a:lnTo>
                      <a:cubicBezTo>
                        <a:pt x="3169" y="168"/>
                        <a:pt x="2593" y="1"/>
                        <a:pt x="208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5" name="Google Shape;1995;p38"/>
                <p:cNvSpPr/>
                <p:nvPr/>
              </p:nvSpPr>
              <p:spPr>
                <a:xfrm>
                  <a:off x="3698632" y="2783142"/>
                  <a:ext cx="552048" cy="712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2" h="25097" extrusionOk="0">
                      <a:moveTo>
                        <a:pt x="5387" y="1"/>
                      </a:moveTo>
                      <a:cubicBezTo>
                        <a:pt x="2195" y="1"/>
                        <a:pt x="0" y="2541"/>
                        <a:pt x="0" y="6932"/>
                      </a:cubicBezTo>
                      <a:cubicBezTo>
                        <a:pt x="0" y="13141"/>
                        <a:pt x="4361" y="20677"/>
                        <a:pt x="9726" y="23771"/>
                      </a:cubicBezTo>
                      <a:cubicBezTo>
                        <a:pt x="11285" y="24670"/>
                        <a:pt x="12759" y="25096"/>
                        <a:pt x="14065" y="25096"/>
                      </a:cubicBezTo>
                      <a:cubicBezTo>
                        <a:pt x="17257" y="25096"/>
                        <a:pt x="19452" y="22556"/>
                        <a:pt x="19452" y="18165"/>
                      </a:cubicBezTo>
                      <a:cubicBezTo>
                        <a:pt x="19452" y="11976"/>
                        <a:pt x="15091" y="4440"/>
                        <a:pt x="9726" y="1325"/>
                      </a:cubicBezTo>
                      <a:cubicBezTo>
                        <a:pt x="8167" y="426"/>
                        <a:pt x="6694" y="1"/>
                        <a:pt x="538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" name="Google Shape;1996;p38"/>
                <p:cNvSpPr/>
                <p:nvPr/>
              </p:nvSpPr>
              <p:spPr>
                <a:xfrm>
                  <a:off x="3744805" y="2842540"/>
                  <a:ext cx="459699" cy="593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8" h="20919" extrusionOk="0">
                      <a:moveTo>
                        <a:pt x="4492" y="1"/>
                      </a:moveTo>
                      <a:cubicBezTo>
                        <a:pt x="1833" y="1"/>
                        <a:pt x="1" y="2118"/>
                        <a:pt x="1" y="5783"/>
                      </a:cubicBezTo>
                      <a:cubicBezTo>
                        <a:pt x="1" y="10948"/>
                        <a:pt x="3618" y="17237"/>
                        <a:pt x="8099" y="19810"/>
                      </a:cubicBezTo>
                      <a:cubicBezTo>
                        <a:pt x="9400" y="20562"/>
                        <a:pt x="10629" y="20919"/>
                        <a:pt x="11717" y="20919"/>
                      </a:cubicBezTo>
                      <a:cubicBezTo>
                        <a:pt x="14376" y="20919"/>
                        <a:pt x="16197" y="18792"/>
                        <a:pt x="16197" y="15127"/>
                      </a:cubicBezTo>
                      <a:cubicBezTo>
                        <a:pt x="16197" y="9963"/>
                        <a:pt x="12580" y="3693"/>
                        <a:pt x="8099" y="1101"/>
                      </a:cubicBezTo>
                      <a:cubicBezTo>
                        <a:pt x="6804" y="355"/>
                        <a:pt x="5579" y="1"/>
                        <a:pt x="449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" name="Google Shape;1997;p38"/>
                <p:cNvSpPr/>
                <p:nvPr/>
              </p:nvSpPr>
              <p:spPr>
                <a:xfrm>
                  <a:off x="3967212" y="2929096"/>
                  <a:ext cx="177971" cy="322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11355" extrusionOk="0">
                      <a:moveTo>
                        <a:pt x="1" y="0"/>
                      </a:moveTo>
                      <a:lnTo>
                        <a:pt x="1" y="7737"/>
                      </a:lnTo>
                      <a:lnTo>
                        <a:pt x="6270" y="11354"/>
                      </a:lnTo>
                      <a:lnTo>
                        <a:pt x="6270" y="10731"/>
                      </a:lnTo>
                      <a:lnTo>
                        <a:pt x="543" y="7415"/>
                      </a:lnTo>
                      <a:lnTo>
                        <a:pt x="543" y="32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998" name="Google Shape;1998;p38"/>
              <p:cNvCxnSpPr/>
              <p:nvPr/>
            </p:nvCxnSpPr>
            <p:spPr>
              <a:xfrm>
                <a:off x="642925" y="3069550"/>
                <a:ext cx="2671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dash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999" name="Google Shape;1999;p38"/>
          <p:cNvGrpSpPr/>
          <p:nvPr/>
        </p:nvGrpSpPr>
        <p:grpSpPr>
          <a:xfrm>
            <a:off x="4664658" y="1744410"/>
            <a:ext cx="3945954" cy="1442867"/>
            <a:chOff x="4664658" y="1744410"/>
            <a:chExt cx="3945954" cy="1442867"/>
          </a:xfrm>
        </p:grpSpPr>
        <p:grpSp>
          <p:nvGrpSpPr>
            <p:cNvPr id="2000" name="Google Shape;2000;p38"/>
            <p:cNvGrpSpPr/>
            <p:nvPr/>
          </p:nvGrpSpPr>
          <p:grpSpPr>
            <a:xfrm>
              <a:off x="6241811" y="1778450"/>
              <a:ext cx="2368800" cy="856488"/>
              <a:chOff x="6241811" y="1778450"/>
              <a:chExt cx="2368800" cy="856488"/>
            </a:xfrm>
          </p:grpSpPr>
          <p:sp>
            <p:nvSpPr>
              <p:cNvPr id="2001" name="Google Shape;2001;p38"/>
              <p:cNvSpPr txBox="1"/>
              <p:nvPr/>
            </p:nvSpPr>
            <p:spPr>
              <a:xfrm>
                <a:off x="6241811" y="2116238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place. The planet is full of iron oxide dust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002" name="Google Shape;2002;p38"/>
              <p:cNvSpPr txBox="1"/>
              <p:nvPr/>
            </p:nvSpPr>
            <p:spPr>
              <a:xfrm>
                <a:off x="6241811" y="1778450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003" name="Google Shape;2003;p38"/>
            <p:cNvGrpSpPr/>
            <p:nvPr/>
          </p:nvGrpSpPr>
          <p:grpSpPr>
            <a:xfrm>
              <a:off x="4664658" y="1744410"/>
              <a:ext cx="3865842" cy="1442867"/>
              <a:chOff x="4664658" y="1744410"/>
              <a:chExt cx="3865842" cy="1442867"/>
            </a:xfrm>
          </p:grpSpPr>
          <p:grpSp>
            <p:nvGrpSpPr>
              <p:cNvPr id="2004" name="Google Shape;2004;p38"/>
              <p:cNvGrpSpPr/>
              <p:nvPr/>
            </p:nvGrpSpPr>
            <p:grpSpPr>
              <a:xfrm>
                <a:off x="4664658" y="1744410"/>
                <a:ext cx="922775" cy="1442867"/>
                <a:chOff x="4664658" y="1744410"/>
                <a:chExt cx="922775" cy="1442867"/>
              </a:xfrm>
            </p:grpSpPr>
            <p:sp>
              <p:nvSpPr>
                <p:cNvPr id="2005" name="Google Shape;2005;p38"/>
                <p:cNvSpPr/>
                <p:nvPr/>
              </p:nvSpPr>
              <p:spPr>
                <a:xfrm>
                  <a:off x="4679500" y="1744410"/>
                  <a:ext cx="907933" cy="144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92" h="50811" extrusionOk="0">
                      <a:moveTo>
                        <a:pt x="3331" y="0"/>
                      </a:moveTo>
                      <a:cubicBezTo>
                        <a:pt x="2923" y="0"/>
                        <a:pt x="2524" y="106"/>
                        <a:pt x="2090" y="310"/>
                      </a:cubicBezTo>
                      <a:cubicBezTo>
                        <a:pt x="1427" y="611"/>
                        <a:pt x="0" y="1093"/>
                        <a:pt x="0" y="2199"/>
                      </a:cubicBezTo>
                      <a:lnTo>
                        <a:pt x="1246" y="29508"/>
                      </a:lnTo>
                      <a:cubicBezTo>
                        <a:pt x="1246" y="31919"/>
                        <a:pt x="2934" y="34853"/>
                        <a:pt x="5024" y="36059"/>
                      </a:cubicBezTo>
                      <a:lnTo>
                        <a:pt x="27330" y="50587"/>
                      </a:lnTo>
                      <a:cubicBezTo>
                        <a:pt x="27601" y="50745"/>
                        <a:pt x="27907" y="50811"/>
                        <a:pt x="28227" y="50811"/>
                      </a:cubicBezTo>
                      <a:cubicBezTo>
                        <a:pt x="29380" y="50811"/>
                        <a:pt x="30718" y="49956"/>
                        <a:pt x="31268" y="49422"/>
                      </a:cubicBezTo>
                      <a:cubicBezTo>
                        <a:pt x="31730" y="48960"/>
                        <a:pt x="31992" y="48216"/>
                        <a:pt x="31992" y="47251"/>
                      </a:cubicBezTo>
                      <a:lnTo>
                        <a:pt x="31992" y="20465"/>
                      </a:lnTo>
                      <a:cubicBezTo>
                        <a:pt x="31992" y="18054"/>
                        <a:pt x="30304" y="15120"/>
                        <a:pt x="28214" y="13914"/>
                      </a:cubicBezTo>
                      <a:lnTo>
                        <a:pt x="5024" y="531"/>
                      </a:lnTo>
                      <a:cubicBezTo>
                        <a:pt x="4383" y="171"/>
                        <a:pt x="3850" y="0"/>
                        <a:pt x="3331" y="0"/>
                      </a:cubicBezTo>
                      <a:close/>
                    </a:path>
                  </a:pathLst>
                </a:custGeom>
                <a:solidFill>
                  <a:srgbClr val="F76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6" name="Google Shape;2006;p38"/>
                <p:cNvSpPr/>
                <p:nvPr/>
              </p:nvSpPr>
              <p:spPr>
                <a:xfrm>
                  <a:off x="4664658" y="1770518"/>
                  <a:ext cx="872600" cy="1416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47" h="49921" extrusionOk="0">
                      <a:moveTo>
                        <a:pt x="2094" y="0"/>
                      </a:moveTo>
                      <a:cubicBezTo>
                        <a:pt x="852" y="0"/>
                        <a:pt x="1" y="993"/>
                        <a:pt x="1" y="2705"/>
                      </a:cubicBezTo>
                      <a:lnTo>
                        <a:pt x="1" y="29452"/>
                      </a:lnTo>
                      <a:cubicBezTo>
                        <a:pt x="1" y="31863"/>
                        <a:pt x="1689" y="34797"/>
                        <a:pt x="3779" y="36023"/>
                      </a:cubicBezTo>
                      <a:lnTo>
                        <a:pt x="26968" y="49406"/>
                      </a:lnTo>
                      <a:cubicBezTo>
                        <a:pt x="27574" y="49755"/>
                        <a:pt x="28146" y="49921"/>
                        <a:pt x="28653" y="49921"/>
                      </a:cubicBezTo>
                      <a:cubicBezTo>
                        <a:pt x="29895" y="49921"/>
                        <a:pt x="30746" y="48928"/>
                        <a:pt x="30746" y="47216"/>
                      </a:cubicBezTo>
                      <a:lnTo>
                        <a:pt x="30746" y="20449"/>
                      </a:lnTo>
                      <a:cubicBezTo>
                        <a:pt x="30746" y="18038"/>
                        <a:pt x="29058" y="15104"/>
                        <a:pt x="26968" y="13898"/>
                      </a:cubicBezTo>
                      <a:lnTo>
                        <a:pt x="3779" y="515"/>
                      </a:lnTo>
                      <a:cubicBezTo>
                        <a:pt x="3173" y="166"/>
                        <a:pt x="2601" y="0"/>
                        <a:pt x="209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38"/>
                <p:cNvSpPr/>
                <p:nvPr/>
              </p:nvSpPr>
              <p:spPr>
                <a:xfrm>
                  <a:off x="4821339" y="2099631"/>
                  <a:ext cx="567061" cy="667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1" h="23518" extrusionOk="0">
                      <a:moveTo>
                        <a:pt x="3337" y="1"/>
                      </a:moveTo>
                      <a:cubicBezTo>
                        <a:pt x="1337" y="1"/>
                        <a:pt x="0" y="2091"/>
                        <a:pt x="669" y="7285"/>
                      </a:cubicBezTo>
                      <a:cubicBezTo>
                        <a:pt x="1614" y="14619"/>
                        <a:pt x="9772" y="23441"/>
                        <a:pt x="9853" y="23501"/>
                      </a:cubicBezTo>
                      <a:cubicBezTo>
                        <a:pt x="9862" y="23501"/>
                        <a:pt x="10086" y="23517"/>
                        <a:pt x="10457" y="23517"/>
                      </a:cubicBezTo>
                      <a:cubicBezTo>
                        <a:pt x="12375" y="23517"/>
                        <a:pt x="18245" y="23094"/>
                        <a:pt x="19036" y="17875"/>
                      </a:cubicBezTo>
                      <a:cubicBezTo>
                        <a:pt x="19980" y="11645"/>
                        <a:pt x="16926" y="6983"/>
                        <a:pt x="13651" y="5396"/>
                      </a:cubicBezTo>
                      <a:cubicBezTo>
                        <a:pt x="13013" y="5084"/>
                        <a:pt x="12449" y="4959"/>
                        <a:pt x="11955" y="4959"/>
                      </a:cubicBezTo>
                      <a:cubicBezTo>
                        <a:pt x="11016" y="4959"/>
                        <a:pt x="10326" y="5411"/>
                        <a:pt x="9853" y="5898"/>
                      </a:cubicBezTo>
                      <a:cubicBezTo>
                        <a:pt x="9129" y="4331"/>
                        <a:pt x="7903" y="2241"/>
                        <a:pt x="6055" y="995"/>
                      </a:cubicBezTo>
                      <a:cubicBezTo>
                        <a:pt x="5099" y="356"/>
                        <a:pt x="4161" y="1"/>
                        <a:pt x="33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38"/>
                <p:cNvSpPr/>
                <p:nvPr/>
              </p:nvSpPr>
              <p:spPr>
                <a:xfrm>
                  <a:off x="4837458" y="2202307"/>
                  <a:ext cx="440883" cy="534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5" h="18839" extrusionOk="0">
                      <a:moveTo>
                        <a:pt x="2208" y="1"/>
                      </a:moveTo>
                      <a:cubicBezTo>
                        <a:pt x="1097" y="1"/>
                        <a:pt x="240" y="804"/>
                        <a:pt x="1" y="2682"/>
                      </a:cubicBezTo>
                      <a:cubicBezTo>
                        <a:pt x="21" y="3004"/>
                        <a:pt x="61" y="3325"/>
                        <a:pt x="101" y="3667"/>
                      </a:cubicBezTo>
                      <a:cubicBezTo>
                        <a:pt x="845" y="9494"/>
                        <a:pt x="6150" y="16266"/>
                        <a:pt x="8340" y="18838"/>
                      </a:cubicBezTo>
                      <a:cubicBezTo>
                        <a:pt x="10189" y="18758"/>
                        <a:pt x="14188" y="18155"/>
                        <a:pt x="14770" y="14317"/>
                      </a:cubicBezTo>
                      <a:cubicBezTo>
                        <a:pt x="15534" y="9334"/>
                        <a:pt x="13083" y="5576"/>
                        <a:pt x="10470" y="4310"/>
                      </a:cubicBezTo>
                      <a:cubicBezTo>
                        <a:pt x="9961" y="4062"/>
                        <a:pt x="9510" y="3963"/>
                        <a:pt x="9115" y="3963"/>
                      </a:cubicBezTo>
                      <a:cubicBezTo>
                        <a:pt x="8356" y="3963"/>
                        <a:pt x="7799" y="4329"/>
                        <a:pt x="7416" y="4712"/>
                      </a:cubicBezTo>
                      <a:cubicBezTo>
                        <a:pt x="6833" y="3466"/>
                        <a:pt x="5848" y="1798"/>
                        <a:pt x="4381" y="793"/>
                      </a:cubicBezTo>
                      <a:cubicBezTo>
                        <a:pt x="3618" y="284"/>
                        <a:pt x="2868" y="1"/>
                        <a:pt x="220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2009" name="Google Shape;2009;p38"/>
              <p:cNvCxnSpPr/>
              <p:nvPr/>
            </p:nvCxnSpPr>
            <p:spPr>
              <a:xfrm rot="10800000">
                <a:off x="5878800" y="2775025"/>
                <a:ext cx="26517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5"/>
                </a:solidFill>
                <a:prstDash val="dash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010" name="Google Shape;2010;p38"/>
          <p:cNvGrpSpPr/>
          <p:nvPr/>
        </p:nvGrpSpPr>
        <p:grpSpPr>
          <a:xfrm>
            <a:off x="4668092" y="3056235"/>
            <a:ext cx="3942520" cy="1442697"/>
            <a:chOff x="4668092" y="3056235"/>
            <a:chExt cx="3942520" cy="1442697"/>
          </a:xfrm>
        </p:grpSpPr>
        <p:grpSp>
          <p:nvGrpSpPr>
            <p:cNvPr id="2011" name="Google Shape;2011;p38"/>
            <p:cNvGrpSpPr/>
            <p:nvPr/>
          </p:nvGrpSpPr>
          <p:grpSpPr>
            <a:xfrm>
              <a:off x="6241811" y="3118461"/>
              <a:ext cx="2368800" cy="856488"/>
              <a:chOff x="6241811" y="3118461"/>
              <a:chExt cx="2368800" cy="856488"/>
            </a:xfrm>
          </p:grpSpPr>
          <p:sp>
            <p:nvSpPr>
              <p:cNvPr id="2012" name="Google Shape;2012;p38"/>
              <p:cNvSpPr txBox="1"/>
              <p:nvPr/>
            </p:nvSpPr>
            <p:spPr>
              <a:xfrm>
                <a:off x="6241811" y="3456249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 is the ringed one. It’s a gas giant, composed mostly of hydrogen and helium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013" name="Google Shape;2013;p38"/>
              <p:cNvSpPr txBox="1"/>
              <p:nvPr/>
            </p:nvSpPr>
            <p:spPr>
              <a:xfrm>
                <a:off x="6241811" y="3118461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014" name="Google Shape;2014;p38"/>
            <p:cNvGrpSpPr/>
            <p:nvPr/>
          </p:nvGrpSpPr>
          <p:grpSpPr>
            <a:xfrm>
              <a:off x="4668092" y="3056235"/>
              <a:ext cx="3862408" cy="1442697"/>
              <a:chOff x="4668092" y="3056235"/>
              <a:chExt cx="3862408" cy="1442697"/>
            </a:xfrm>
          </p:grpSpPr>
          <p:grpSp>
            <p:nvGrpSpPr>
              <p:cNvPr id="2015" name="Google Shape;2015;p38"/>
              <p:cNvGrpSpPr/>
              <p:nvPr/>
            </p:nvGrpSpPr>
            <p:grpSpPr>
              <a:xfrm>
                <a:off x="4668092" y="3056235"/>
                <a:ext cx="922775" cy="1442697"/>
                <a:chOff x="4668092" y="3056235"/>
                <a:chExt cx="922775" cy="1442697"/>
              </a:xfrm>
            </p:grpSpPr>
            <p:sp>
              <p:nvSpPr>
                <p:cNvPr id="2016" name="Google Shape;2016;p38"/>
                <p:cNvSpPr/>
                <p:nvPr/>
              </p:nvSpPr>
              <p:spPr>
                <a:xfrm>
                  <a:off x="4678365" y="3056235"/>
                  <a:ext cx="912502" cy="144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53" h="50802" extrusionOk="0">
                      <a:moveTo>
                        <a:pt x="3465" y="1"/>
                      </a:moveTo>
                      <a:cubicBezTo>
                        <a:pt x="3315" y="1"/>
                        <a:pt x="3171" y="14"/>
                        <a:pt x="3035" y="42"/>
                      </a:cubicBezTo>
                      <a:cubicBezTo>
                        <a:pt x="2050" y="263"/>
                        <a:pt x="0" y="1067"/>
                        <a:pt x="0" y="2554"/>
                      </a:cubicBezTo>
                      <a:lnTo>
                        <a:pt x="1387" y="29481"/>
                      </a:lnTo>
                      <a:cubicBezTo>
                        <a:pt x="1387" y="31892"/>
                        <a:pt x="3075" y="34826"/>
                        <a:pt x="5165" y="36032"/>
                      </a:cubicBezTo>
                      <a:lnTo>
                        <a:pt x="27530" y="50580"/>
                      </a:lnTo>
                      <a:cubicBezTo>
                        <a:pt x="27802" y="50736"/>
                        <a:pt x="28106" y="50801"/>
                        <a:pt x="28422" y="50801"/>
                      </a:cubicBezTo>
                      <a:cubicBezTo>
                        <a:pt x="29576" y="50801"/>
                        <a:pt x="30897" y="49927"/>
                        <a:pt x="31449" y="49375"/>
                      </a:cubicBezTo>
                      <a:cubicBezTo>
                        <a:pt x="31891" y="48913"/>
                        <a:pt x="32152" y="48189"/>
                        <a:pt x="32152" y="47245"/>
                      </a:cubicBezTo>
                      <a:lnTo>
                        <a:pt x="32152" y="20458"/>
                      </a:lnTo>
                      <a:cubicBezTo>
                        <a:pt x="32152" y="18047"/>
                        <a:pt x="30464" y="15113"/>
                        <a:pt x="28374" y="13907"/>
                      </a:cubicBezTo>
                      <a:lnTo>
                        <a:pt x="5165" y="504"/>
                      </a:lnTo>
                      <a:cubicBezTo>
                        <a:pt x="4559" y="162"/>
                        <a:pt x="3977" y="1"/>
                        <a:pt x="3465" y="1"/>
                      </a:cubicBezTo>
                      <a:close/>
                    </a:path>
                  </a:pathLst>
                </a:custGeom>
                <a:solidFill>
                  <a:srgbClr val="FFC7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2017;p38"/>
                <p:cNvSpPr/>
                <p:nvPr/>
              </p:nvSpPr>
              <p:spPr>
                <a:xfrm>
                  <a:off x="4668092" y="3081464"/>
                  <a:ext cx="872571" cy="1417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46" h="49946" extrusionOk="0">
                      <a:moveTo>
                        <a:pt x="2085" y="1"/>
                      </a:moveTo>
                      <a:cubicBezTo>
                        <a:pt x="848" y="1"/>
                        <a:pt x="1" y="987"/>
                        <a:pt x="1" y="2710"/>
                      </a:cubicBezTo>
                      <a:lnTo>
                        <a:pt x="1" y="29476"/>
                      </a:lnTo>
                      <a:cubicBezTo>
                        <a:pt x="1" y="31887"/>
                        <a:pt x="1688" y="34821"/>
                        <a:pt x="3778" y="36027"/>
                      </a:cubicBezTo>
                      <a:lnTo>
                        <a:pt x="26968" y="49430"/>
                      </a:lnTo>
                      <a:cubicBezTo>
                        <a:pt x="27574" y="49780"/>
                        <a:pt x="28146" y="49945"/>
                        <a:pt x="28653" y="49945"/>
                      </a:cubicBezTo>
                      <a:cubicBezTo>
                        <a:pt x="29895" y="49945"/>
                        <a:pt x="30746" y="48952"/>
                        <a:pt x="30746" y="47240"/>
                      </a:cubicBezTo>
                      <a:lnTo>
                        <a:pt x="30746" y="20453"/>
                      </a:lnTo>
                      <a:cubicBezTo>
                        <a:pt x="30746" y="18042"/>
                        <a:pt x="29058" y="15108"/>
                        <a:pt x="26968" y="13902"/>
                      </a:cubicBezTo>
                      <a:lnTo>
                        <a:pt x="3778" y="519"/>
                      </a:lnTo>
                      <a:cubicBezTo>
                        <a:pt x="3169" y="168"/>
                        <a:pt x="2594" y="1"/>
                        <a:pt x="208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2018;p38"/>
                <p:cNvSpPr/>
                <p:nvPr/>
              </p:nvSpPr>
              <p:spPr>
                <a:xfrm>
                  <a:off x="4968825" y="3542965"/>
                  <a:ext cx="266715" cy="554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8" h="19550" extrusionOk="0">
                      <a:moveTo>
                        <a:pt x="1596" y="1"/>
                      </a:moveTo>
                      <a:cubicBezTo>
                        <a:pt x="1" y="1"/>
                        <a:pt x="647" y="3029"/>
                        <a:pt x="1661" y="6382"/>
                      </a:cubicBezTo>
                      <a:cubicBezTo>
                        <a:pt x="2385" y="8693"/>
                        <a:pt x="2345" y="11164"/>
                        <a:pt x="1581" y="13475"/>
                      </a:cubicBezTo>
                      <a:cubicBezTo>
                        <a:pt x="737" y="15123"/>
                        <a:pt x="677" y="17876"/>
                        <a:pt x="3229" y="19303"/>
                      </a:cubicBezTo>
                      <a:cubicBezTo>
                        <a:pt x="3532" y="19471"/>
                        <a:pt x="3826" y="19549"/>
                        <a:pt x="4111" y="19549"/>
                      </a:cubicBezTo>
                      <a:cubicBezTo>
                        <a:pt x="6211" y="19549"/>
                        <a:pt x="7811" y="15289"/>
                        <a:pt x="8554" y="11184"/>
                      </a:cubicBezTo>
                      <a:cubicBezTo>
                        <a:pt x="9398" y="6522"/>
                        <a:pt x="5419" y="1559"/>
                        <a:pt x="2606" y="273"/>
                      </a:cubicBezTo>
                      <a:cubicBezTo>
                        <a:pt x="2199" y="87"/>
                        <a:pt x="1866" y="1"/>
                        <a:pt x="1596" y="1"/>
                      </a:cubicBezTo>
                      <a:close/>
                    </a:path>
                  </a:pathLst>
                </a:custGeom>
                <a:solidFill>
                  <a:srgbClr val="F8F7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38"/>
                <p:cNvSpPr/>
                <p:nvPr/>
              </p:nvSpPr>
              <p:spPr>
                <a:xfrm>
                  <a:off x="5002852" y="3543334"/>
                  <a:ext cx="232688" cy="554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9" h="19523" extrusionOk="0">
                      <a:moveTo>
                        <a:pt x="406" y="0"/>
                      </a:moveTo>
                      <a:cubicBezTo>
                        <a:pt x="252" y="0"/>
                        <a:pt x="118" y="27"/>
                        <a:pt x="0" y="79"/>
                      </a:cubicBezTo>
                      <a:cubicBezTo>
                        <a:pt x="2673" y="1908"/>
                        <a:pt x="5747" y="6268"/>
                        <a:pt x="4984" y="10428"/>
                      </a:cubicBezTo>
                      <a:cubicBezTo>
                        <a:pt x="4321" y="14125"/>
                        <a:pt x="2954" y="17943"/>
                        <a:pt x="1166" y="18667"/>
                      </a:cubicBezTo>
                      <a:cubicBezTo>
                        <a:pt x="1427" y="18908"/>
                        <a:pt x="1708" y="19109"/>
                        <a:pt x="2030" y="19270"/>
                      </a:cubicBezTo>
                      <a:cubicBezTo>
                        <a:pt x="2336" y="19442"/>
                        <a:pt x="2634" y="19523"/>
                        <a:pt x="2922" y="19523"/>
                      </a:cubicBezTo>
                      <a:cubicBezTo>
                        <a:pt x="5017" y="19523"/>
                        <a:pt x="6613" y="15269"/>
                        <a:pt x="7355" y="11171"/>
                      </a:cubicBezTo>
                      <a:cubicBezTo>
                        <a:pt x="8199" y="6509"/>
                        <a:pt x="4220" y="1546"/>
                        <a:pt x="1407" y="260"/>
                      </a:cubicBezTo>
                      <a:cubicBezTo>
                        <a:pt x="1000" y="82"/>
                        <a:pt x="673" y="0"/>
                        <a:pt x="4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38"/>
                <p:cNvSpPr/>
                <p:nvPr/>
              </p:nvSpPr>
              <p:spPr>
                <a:xfrm>
                  <a:off x="4944731" y="3394599"/>
                  <a:ext cx="102452" cy="126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0" h="4471" extrusionOk="0">
                      <a:moveTo>
                        <a:pt x="1034" y="1"/>
                      </a:moveTo>
                      <a:cubicBezTo>
                        <a:pt x="402" y="1"/>
                        <a:pt x="0" y="565"/>
                        <a:pt x="79" y="1462"/>
                      </a:cubicBezTo>
                      <a:cubicBezTo>
                        <a:pt x="200" y="2627"/>
                        <a:pt x="1043" y="3893"/>
                        <a:pt x="1988" y="4335"/>
                      </a:cubicBezTo>
                      <a:cubicBezTo>
                        <a:pt x="2197" y="4427"/>
                        <a:pt x="2393" y="4470"/>
                        <a:pt x="2571" y="4470"/>
                      </a:cubicBezTo>
                      <a:cubicBezTo>
                        <a:pt x="3211" y="4470"/>
                        <a:pt x="3610" y="3906"/>
                        <a:pt x="3515" y="3009"/>
                      </a:cubicBezTo>
                      <a:cubicBezTo>
                        <a:pt x="3415" y="1844"/>
                        <a:pt x="2551" y="578"/>
                        <a:pt x="1606" y="136"/>
                      </a:cubicBezTo>
                      <a:cubicBezTo>
                        <a:pt x="1401" y="44"/>
                        <a:pt x="1209" y="1"/>
                        <a:pt x="103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38"/>
                <p:cNvSpPr/>
                <p:nvPr/>
              </p:nvSpPr>
              <p:spPr>
                <a:xfrm>
                  <a:off x="5055807" y="3475139"/>
                  <a:ext cx="65898" cy="8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2866" extrusionOk="0">
                      <a:moveTo>
                        <a:pt x="660" y="0"/>
                      </a:moveTo>
                      <a:cubicBezTo>
                        <a:pt x="257" y="0"/>
                        <a:pt x="1" y="369"/>
                        <a:pt x="63" y="935"/>
                      </a:cubicBezTo>
                      <a:cubicBezTo>
                        <a:pt x="124" y="1678"/>
                        <a:pt x="686" y="2502"/>
                        <a:pt x="1289" y="2783"/>
                      </a:cubicBezTo>
                      <a:cubicBezTo>
                        <a:pt x="1418" y="2839"/>
                        <a:pt x="1539" y="2866"/>
                        <a:pt x="1649" y="2866"/>
                      </a:cubicBezTo>
                      <a:cubicBezTo>
                        <a:pt x="2058" y="2866"/>
                        <a:pt x="2321" y="2504"/>
                        <a:pt x="2274" y="1919"/>
                      </a:cubicBezTo>
                      <a:cubicBezTo>
                        <a:pt x="2193" y="1196"/>
                        <a:pt x="1651" y="372"/>
                        <a:pt x="1028" y="91"/>
                      </a:cubicBezTo>
                      <a:cubicBezTo>
                        <a:pt x="896" y="29"/>
                        <a:pt x="772" y="0"/>
                        <a:pt x="66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38"/>
                <p:cNvSpPr/>
                <p:nvPr/>
              </p:nvSpPr>
              <p:spPr>
                <a:xfrm>
                  <a:off x="5122413" y="3544526"/>
                  <a:ext cx="59712" cy="74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4" h="2617" extrusionOk="0">
                      <a:moveTo>
                        <a:pt x="602" y="0"/>
                      </a:moveTo>
                      <a:cubicBezTo>
                        <a:pt x="237" y="0"/>
                        <a:pt x="0" y="326"/>
                        <a:pt x="47" y="861"/>
                      </a:cubicBezTo>
                      <a:cubicBezTo>
                        <a:pt x="128" y="1564"/>
                        <a:pt x="550" y="2187"/>
                        <a:pt x="1173" y="2529"/>
                      </a:cubicBezTo>
                      <a:cubicBezTo>
                        <a:pt x="1296" y="2588"/>
                        <a:pt x="1413" y="2617"/>
                        <a:pt x="1518" y="2617"/>
                      </a:cubicBezTo>
                      <a:cubicBezTo>
                        <a:pt x="1874" y="2617"/>
                        <a:pt x="2103" y="2293"/>
                        <a:pt x="2057" y="1765"/>
                      </a:cubicBezTo>
                      <a:cubicBezTo>
                        <a:pt x="1976" y="1062"/>
                        <a:pt x="1554" y="439"/>
                        <a:pt x="932" y="77"/>
                      </a:cubicBezTo>
                      <a:cubicBezTo>
                        <a:pt x="814" y="25"/>
                        <a:pt x="703" y="0"/>
                        <a:pt x="60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38"/>
                <p:cNvSpPr/>
                <p:nvPr/>
              </p:nvSpPr>
              <p:spPr>
                <a:xfrm>
                  <a:off x="5174177" y="3622767"/>
                  <a:ext cx="52446" cy="64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8" h="2286" extrusionOk="0">
                      <a:moveTo>
                        <a:pt x="518" y="1"/>
                      </a:moveTo>
                      <a:cubicBezTo>
                        <a:pt x="200" y="1"/>
                        <a:pt x="1" y="287"/>
                        <a:pt x="32" y="756"/>
                      </a:cubicBezTo>
                      <a:cubicBezTo>
                        <a:pt x="112" y="1359"/>
                        <a:pt x="474" y="1902"/>
                        <a:pt x="1017" y="2223"/>
                      </a:cubicBezTo>
                      <a:cubicBezTo>
                        <a:pt x="1118" y="2265"/>
                        <a:pt x="1214" y="2286"/>
                        <a:pt x="1301" y="2286"/>
                      </a:cubicBezTo>
                      <a:cubicBezTo>
                        <a:pt x="1632" y="2286"/>
                        <a:pt x="1848" y="2001"/>
                        <a:pt x="1800" y="1540"/>
                      </a:cubicBezTo>
                      <a:cubicBezTo>
                        <a:pt x="1720" y="917"/>
                        <a:pt x="1358" y="375"/>
                        <a:pt x="816" y="73"/>
                      </a:cubicBezTo>
                      <a:cubicBezTo>
                        <a:pt x="709" y="24"/>
                        <a:pt x="608" y="1"/>
                        <a:pt x="5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38"/>
                <p:cNvSpPr/>
                <p:nvPr/>
              </p:nvSpPr>
              <p:spPr>
                <a:xfrm>
                  <a:off x="5210246" y="3699760"/>
                  <a:ext cx="52304" cy="64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" h="2276" extrusionOk="0">
                      <a:moveTo>
                        <a:pt x="529" y="0"/>
                      </a:moveTo>
                      <a:cubicBezTo>
                        <a:pt x="208" y="0"/>
                        <a:pt x="0" y="283"/>
                        <a:pt x="47" y="736"/>
                      </a:cubicBezTo>
                      <a:cubicBezTo>
                        <a:pt x="107" y="1359"/>
                        <a:pt x="489" y="1902"/>
                        <a:pt x="1032" y="2203"/>
                      </a:cubicBezTo>
                      <a:cubicBezTo>
                        <a:pt x="1139" y="2252"/>
                        <a:pt x="1240" y="2276"/>
                        <a:pt x="1330" y="2276"/>
                      </a:cubicBezTo>
                      <a:cubicBezTo>
                        <a:pt x="1646" y="2276"/>
                        <a:pt x="1842" y="1993"/>
                        <a:pt x="1795" y="1540"/>
                      </a:cubicBezTo>
                      <a:cubicBezTo>
                        <a:pt x="1735" y="917"/>
                        <a:pt x="1373" y="374"/>
                        <a:pt x="831" y="73"/>
                      </a:cubicBezTo>
                      <a:cubicBezTo>
                        <a:pt x="723" y="24"/>
                        <a:pt x="622" y="0"/>
                        <a:pt x="5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2025" name="Google Shape;2025;p38"/>
              <p:cNvCxnSpPr/>
              <p:nvPr/>
            </p:nvCxnSpPr>
            <p:spPr>
              <a:xfrm rot="10800000">
                <a:off x="5878800" y="4115275"/>
                <a:ext cx="26517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dash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39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grpSp>
        <p:nvGrpSpPr>
          <p:cNvPr id="2031" name="Google Shape;2031;p39"/>
          <p:cNvGrpSpPr/>
          <p:nvPr/>
        </p:nvGrpSpPr>
        <p:grpSpPr>
          <a:xfrm>
            <a:off x="457201" y="2842575"/>
            <a:ext cx="8229599" cy="387900"/>
            <a:chOff x="457201" y="2842575"/>
            <a:chExt cx="8229599" cy="387900"/>
          </a:xfrm>
        </p:grpSpPr>
        <p:sp>
          <p:nvSpPr>
            <p:cNvPr id="2032" name="Google Shape;2032;p39"/>
            <p:cNvSpPr txBox="1"/>
            <p:nvPr/>
          </p:nvSpPr>
          <p:spPr>
            <a:xfrm>
              <a:off x="5262600" y="2842575"/>
              <a:ext cx="34242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cold place. The planet is full of iron oxide dust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33" name="Google Shape;2033;p39"/>
            <p:cNvSpPr txBox="1"/>
            <p:nvPr/>
          </p:nvSpPr>
          <p:spPr>
            <a:xfrm>
              <a:off x="457201" y="2879575"/>
              <a:ext cx="1251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34" name="Google Shape;2034;p39"/>
          <p:cNvGrpSpPr/>
          <p:nvPr/>
        </p:nvGrpSpPr>
        <p:grpSpPr>
          <a:xfrm>
            <a:off x="1773351" y="2130143"/>
            <a:ext cx="3424383" cy="466532"/>
            <a:chOff x="1773351" y="2130143"/>
            <a:chExt cx="3424383" cy="466532"/>
          </a:xfrm>
        </p:grpSpPr>
        <p:sp>
          <p:nvSpPr>
            <p:cNvPr id="2035" name="Google Shape;2035;p39"/>
            <p:cNvSpPr/>
            <p:nvPr/>
          </p:nvSpPr>
          <p:spPr>
            <a:xfrm>
              <a:off x="1773534" y="2130143"/>
              <a:ext cx="3424200" cy="466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6" name="Google Shape;2036;p39"/>
            <p:cNvSpPr/>
            <p:nvPr/>
          </p:nvSpPr>
          <p:spPr>
            <a:xfrm>
              <a:off x="1773351" y="2130175"/>
              <a:ext cx="2542800" cy="4665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37" name="Google Shape;2037;p39"/>
            <p:cNvGrpSpPr/>
            <p:nvPr/>
          </p:nvGrpSpPr>
          <p:grpSpPr>
            <a:xfrm>
              <a:off x="1908410" y="2214850"/>
              <a:ext cx="336299" cy="297079"/>
              <a:chOff x="2827150" y="4203069"/>
              <a:chExt cx="372962" cy="329502"/>
            </a:xfrm>
          </p:grpSpPr>
          <p:sp>
            <p:nvSpPr>
              <p:cNvPr id="2038" name="Google Shape;2038;p39"/>
              <p:cNvSpPr/>
              <p:nvPr/>
            </p:nvSpPr>
            <p:spPr>
              <a:xfrm>
                <a:off x="2848380" y="4234704"/>
                <a:ext cx="82152" cy="21251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1066" extrusionOk="0">
                    <a:moveTo>
                      <a:pt x="704" y="1"/>
                    </a:moveTo>
                    <a:cubicBezTo>
                      <a:pt x="1" y="1"/>
                      <a:pt x="1" y="1066"/>
                      <a:pt x="704" y="1066"/>
                    </a:cubicBezTo>
                    <a:lnTo>
                      <a:pt x="3417" y="1066"/>
                    </a:lnTo>
                    <a:cubicBezTo>
                      <a:pt x="4120" y="1066"/>
                      <a:pt x="4120" y="1"/>
                      <a:pt x="3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9"/>
              <p:cNvSpPr/>
              <p:nvPr/>
            </p:nvSpPr>
            <p:spPr>
              <a:xfrm>
                <a:off x="2848380" y="4319623"/>
                <a:ext cx="82152" cy="21251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1066" extrusionOk="0">
                    <a:moveTo>
                      <a:pt x="704" y="1"/>
                    </a:moveTo>
                    <a:cubicBezTo>
                      <a:pt x="1" y="1"/>
                      <a:pt x="1" y="1066"/>
                      <a:pt x="704" y="1066"/>
                    </a:cubicBezTo>
                    <a:lnTo>
                      <a:pt x="3417" y="1066"/>
                    </a:lnTo>
                    <a:cubicBezTo>
                      <a:pt x="4120" y="1066"/>
                      <a:pt x="4120" y="1"/>
                      <a:pt x="3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9"/>
              <p:cNvSpPr/>
              <p:nvPr/>
            </p:nvSpPr>
            <p:spPr>
              <a:xfrm>
                <a:off x="2827150" y="4277163"/>
                <a:ext cx="82132" cy="21251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1066" extrusionOk="0">
                    <a:moveTo>
                      <a:pt x="704" y="1"/>
                    </a:moveTo>
                    <a:cubicBezTo>
                      <a:pt x="1" y="1"/>
                      <a:pt x="1" y="1066"/>
                      <a:pt x="704" y="1066"/>
                    </a:cubicBezTo>
                    <a:lnTo>
                      <a:pt x="3417" y="1066"/>
                    </a:lnTo>
                    <a:cubicBezTo>
                      <a:pt x="4120" y="1066"/>
                      <a:pt x="4120" y="1"/>
                      <a:pt x="3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9"/>
              <p:cNvSpPr/>
              <p:nvPr/>
            </p:nvSpPr>
            <p:spPr>
              <a:xfrm>
                <a:off x="2960393" y="4266638"/>
                <a:ext cx="239718" cy="265933"/>
              </a:xfrm>
              <a:custGeom>
                <a:avLst/>
                <a:gdLst/>
                <a:ahLst/>
                <a:cxnLst/>
                <a:rect l="l" t="t" r="r" b="b"/>
                <a:pathLst>
                  <a:path w="12025" h="13340" extrusionOk="0">
                    <a:moveTo>
                      <a:pt x="6295" y="1"/>
                    </a:moveTo>
                    <a:cubicBezTo>
                      <a:pt x="6037" y="1"/>
                      <a:pt x="5773" y="96"/>
                      <a:pt x="5554" y="308"/>
                    </a:cubicBezTo>
                    <a:lnTo>
                      <a:pt x="1294" y="4588"/>
                    </a:lnTo>
                    <a:cubicBezTo>
                      <a:pt x="872" y="5010"/>
                      <a:pt x="872" y="5673"/>
                      <a:pt x="1294" y="6095"/>
                    </a:cubicBezTo>
                    <a:lnTo>
                      <a:pt x="3726" y="8527"/>
                    </a:lnTo>
                    <a:lnTo>
                      <a:pt x="772" y="11501"/>
                    </a:lnTo>
                    <a:cubicBezTo>
                      <a:pt x="1" y="12272"/>
                      <a:pt x="709" y="13339"/>
                      <a:pt x="1535" y="13339"/>
                    </a:cubicBezTo>
                    <a:cubicBezTo>
                      <a:pt x="1785" y="13339"/>
                      <a:pt x="2045" y="13241"/>
                      <a:pt x="2279" y="13008"/>
                    </a:cubicBezTo>
                    <a:lnTo>
                      <a:pt x="5996" y="9270"/>
                    </a:lnTo>
                    <a:cubicBezTo>
                      <a:pt x="6418" y="8848"/>
                      <a:pt x="6418" y="8185"/>
                      <a:pt x="5996" y="7763"/>
                    </a:cubicBezTo>
                    <a:lnTo>
                      <a:pt x="3565" y="5331"/>
                    </a:lnTo>
                    <a:lnTo>
                      <a:pt x="5253" y="3644"/>
                    </a:lnTo>
                    <a:lnTo>
                      <a:pt x="5253" y="4266"/>
                    </a:lnTo>
                    <a:cubicBezTo>
                      <a:pt x="5253" y="4849"/>
                      <a:pt x="5715" y="5331"/>
                      <a:pt x="6318" y="5331"/>
                    </a:cubicBezTo>
                    <a:lnTo>
                      <a:pt x="10598" y="5331"/>
                    </a:lnTo>
                    <a:cubicBezTo>
                      <a:pt x="12025" y="5331"/>
                      <a:pt x="12025" y="3201"/>
                      <a:pt x="10598" y="3201"/>
                    </a:cubicBezTo>
                    <a:lnTo>
                      <a:pt x="7383" y="3201"/>
                    </a:lnTo>
                    <a:lnTo>
                      <a:pt x="7383" y="1071"/>
                    </a:lnTo>
                    <a:cubicBezTo>
                      <a:pt x="7369" y="429"/>
                      <a:pt x="6845" y="1"/>
                      <a:pt x="6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9"/>
              <p:cNvSpPr/>
              <p:nvPr/>
            </p:nvSpPr>
            <p:spPr>
              <a:xfrm>
                <a:off x="2928338" y="4218777"/>
                <a:ext cx="139984" cy="101469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5090" extrusionOk="0">
                    <a:moveTo>
                      <a:pt x="4468" y="0"/>
                    </a:moveTo>
                    <a:cubicBezTo>
                      <a:pt x="4191" y="0"/>
                      <a:pt x="3915" y="108"/>
                      <a:pt x="3706" y="317"/>
                    </a:cubicBezTo>
                    <a:lnTo>
                      <a:pt x="772" y="3251"/>
                    </a:lnTo>
                    <a:cubicBezTo>
                      <a:pt x="1" y="4023"/>
                      <a:pt x="710" y="5090"/>
                      <a:pt x="1535" y="5090"/>
                    </a:cubicBezTo>
                    <a:cubicBezTo>
                      <a:pt x="1785" y="5090"/>
                      <a:pt x="2046" y="4992"/>
                      <a:pt x="2279" y="4758"/>
                    </a:cubicBezTo>
                    <a:lnTo>
                      <a:pt x="4590" y="2448"/>
                    </a:lnTo>
                    <a:lnTo>
                      <a:pt x="5374" y="3010"/>
                    </a:lnTo>
                    <a:lnTo>
                      <a:pt x="6419" y="1965"/>
                    </a:lnTo>
                    <a:cubicBezTo>
                      <a:pt x="6580" y="1784"/>
                      <a:pt x="6801" y="1644"/>
                      <a:pt x="7022" y="1543"/>
                    </a:cubicBezTo>
                    <a:lnTo>
                      <a:pt x="5052" y="177"/>
                    </a:lnTo>
                    <a:cubicBezTo>
                      <a:pt x="4874" y="58"/>
                      <a:pt x="4671" y="0"/>
                      <a:pt x="44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9"/>
              <p:cNvSpPr/>
              <p:nvPr/>
            </p:nvSpPr>
            <p:spPr>
              <a:xfrm>
                <a:off x="2833011" y="4383730"/>
                <a:ext cx="153200" cy="148835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7466" extrusionOk="0">
                    <a:moveTo>
                      <a:pt x="6398" y="0"/>
                    </a:moveTo>
                    <a:lnTo>
                      <a:pt x="772" y="5627"/>
                    </a:lnTo>
                    <a:cubicBezTo>
                      <a:pt x="0" y="6398"/>
                      <a:pt x="709" y="7465"/>
                      <a:pt x="1535" y="7465"/>
                    </a:cubicBezTo>
                    <a:cubicBezTo>
                      <a:pt x="1785" y="7465"/>
                      <a:pt x="2045" y="7367"/>
                      <a:pt x="2279" y="7134"/>
                    </a:cubicBezTo>
                    <a:lnTo>
                      <a:pt x="7684" y="1708"/>
                    </a:lnTo>
                    <a:lnTo>
                      <a:pt x="6941" y="965"/>
                    </a:lnTo>
                    <a:cubicBezTo>
                      <a:pt x="6679" y="683"/>
                      <a:pt x="6479" y="362"/>
                      <a:pt x="63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9"/>
              <p:cNvSpPr/>
              <p:nvPr/>
            </p:nvSpPr>
            <p:spPr>
              <a:xfrm>
                <a:off x="3086320" y="4203069"/>
                <a:ext cx="63732" cy="63712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3196" extrusionOk="0">
                    <a:moveTo>
                      <a:pt x="1588" y="0"/>
                    </a:moveTo>
                    <a:cubicBezTo>
                      <a:pt x="704" y="0"/>
                      <a:pt x="1" y="704"/>
                      <a:pt x="1" y="1588"/>
                    </a:cubicBezTo>
                    <a:cubicBezTo>
                      <a:pt x="1" y="2472"/>
                      <a:pt x="704" y="3195"/>
                      <a:pt x="1588" y="3195"/>
                    </a:cubicBezTo>
                    <a:cubicBezTo>
                      <a:pt x="2473" y="3195"/>
                      <a:pt x="3196" y="2472"/>
                      <a:pt x="3196" y="1588"/>
                    </a:cubicBezTo>
                    <a:cubicBezTo>
                      <a:pt x="3196" y="704"/>
                      <a:pt x="2473" y="0"/>
                      <a:pt x="15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5" name="Google Shape;2045;p39"/>
          <p:cNvGrpSpPr/>
          <p:nvPr/>
        </p:nvGrpSpPr>
        <p:grpSpPr>
          <a:xfrm>
            <a:off x="1773351" y="2803223"/>
            <a:ext cx="3424383" cy="466550"/>
            <a:chOff x="1773351" y="2803223"/>
            <a:chExt cx="3424383" cy="466550"/>
          </a:xfrm>
        </p:grpSpPr>
        <p:sp>
          <p:nvSpPr>
            <p:cNvPr id="2046" name="Google Shape;2046;p39"/>
            <p:cNvSpPr/>
            <p:nvPr/>
          </p:nvSpPr>
          <p:spPr>
            <a:xfrm>
              <a:off x="1773534" y="2803223"/>
              <a:ext cx="3424200" cy="466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7" name="Google Shape;2047;p39"/>
            <p:cNvSpPr/>
            <p:nvPr/>
          </p:nvSpPr>
          <p:spPr>
            <a:xfrm>
              <a:off x="1773351" y="2803273"/>
              <a:ext cx="2915400" cy="4665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48" name="Google Shape;2048;p39"/>
            <p:cNvGrpSpPr/>
            <p:nvPr/>
          </p:nvGrpSpPr>
          <p:grpSpPr>
            <a:xfrm>
              <a:off x="1883668" y="2882437"/>
              <a:ext cx="385784" cy="308199"/>
              <a:chOff x="3210912" y="4196650"/>
              <a:chExt cx="427841" cy="341836"/>
            </a:xfrm>
          </p:grpSpPr>
          <p:sp>
            <p:nvSpPr>
              <p:cNvPr id="2049" name="Google Shape;2049;p39"/>
              <p:cNvSpPr/>
              <p:nvPr/>
            </p:nvSpPr>
            <p:spPr>
              <a:xfrm>
                <a:off x="3464082" y="4196650"/>
                <a:ext cx="66523" cy="66922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357" extrusionOk="0">
                    <a:moveTo>
                      <a:pt x="1668" y="1"/>
                    </a:moveTo>
                    <a:cubicBezTo>
                      <a:pt x="744" y="1"/>
                      <a:pt x="0" y="764"/>
                      <a:pt x="0" y="1669"/>
                    </a:cubicBezTo>
                    <a:cubicBezTo>
                      <a:pt x="0" y="2593"/>
                      <a:pt x="744" y="3357"/>
                      <a:pt x="1668" y="3357"/>
                    </a:cubicBezTo>
                    <a:cubicBezTo>
                      <a:pt x="2593" y="3357"/>
                      <a:pt x="3336" y="2593"/>
                      <a:pt x="3336" y="1669"/>
                    </a:cubicBezTo>
                    <a:cubicBezTo>
                      <a:pt x="3336" y="764"/>
                      <a:pt x="2593" y="1"/>
                      <a:pt x="16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9"/>
              <p:cNvSpPr/>
              <p:nvPr/>
            </p:nvSpPr>
            <p:spPr>
              <a:xfrm>
                <a:off x="3210912" y="4371710"/>
                <a:ext cx="194705" cy="166776"/>
              </a:xfrm>
              <a:custGeom>
                <a:avLst/>
                <a:gdLst/>
                <a:ahLst/>
                <a:cxnLst/>
                <a:rect l="l" t="t" r="r" b="b"/>
                <a:pathLst>
                  <a:path w="9767" h="8366" extrusionOk="0">
                    <a:moveTo>
                      <a:pt x="5572" y="1244"/>
                    </a:moveTo>
                    <a:cubicBezTo>
                      <a:pt x="7078" y="1244"/>
                      <a:pt x="8521" y="2413"/>
                      <a:pt x="8521" y="4180"/>
                    </a:cubicBezTo>
                    <a:cubicBezTo>
                      <a:pt x="8521" y="5775"/>
                      <a:pt x="7234" y="7094"/>
                      <a:pt x="5623" y="7094"/>
                    </a:cubicBezTo>
                    <a:cubicBezTo>
                      <a:pt x="5611" y="7094"/>
                      <a:pt x="5599" y="7094"/>
                      <a:pt x="5587" y="7094"/>
                    </a:cubicBezTo>
                    <a:cubicBezTo>
                      <a:pt x="2995" y="7094"/>
                      <a:pt x="1688" y="3959"/>
                      <a:pt x="3517" y="2110"/>
                    </a:cubicBezTo>
                    <a:cubicBezTo>
                      <a:pt x="4116" y="1512"/>
                      <a:pt x="4851" y="1244"/>
                      <a:pt x="5572" y="1244"/>
                    </a:cubicBezTo>
                    <a:close/>
                    <a:moveTo>
                      <a:pt x="5587" y="0"/>
                    </a:moveTo>
                    <a:cubicBezTo>
                      <a:pt x="1869" y="0"/>
                      <a:pt x="0" y="4501"/>
                      <a:pt x="2633" y="7134"/>
                    </a:cubicBezTo>
                    <a:cubicBezTo>
                      <a:pt x="3484" y="7985"/>
                      <a:pt x="4530" y="8365"/>
                      <a:pt x="5556" y="8365"/>
                    </a:cubicBezTo>
                    <a:cubicBezTo>
                      <a:pt x="7705" y="8365"/>
                      <a:pt x="9767" y="6696"/>
                      <a:pt x="9767" y="4180"/>
                    </a:cubicBezTo>
                    <a:cubicBezTo>
                      <a:pt x="9767" y="1869"/>
                      <a:pt x="7898" y="0"/>
                      <a:pt x="5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9"/>
              <p:cNvSpPr/>
              <p:nvPr/>
            </p:nvSpPr>
            <p:spPr>
              <a:xfrm>
                <a:off x="3359923" y="4255236"/>
                <a:ext cx="194705" cy="233060"/>
              </a:xfrm>
              <a:custGeom>
                <a:avLst/>
                <a:gdLst/>
                <a:ahLst/>
                <a:cxnLst/>
                <a:rect l="l" t="t" r="r" b="b"/>
                <a:pathLst>
                  <a:path w="9767" h="11691" extrusionOk="0">
                    <a:moveTo>
                      <a:pt x="3960" y="1"/>
                    </a:moveTo>
                    <a:cubicBezTo>
                      <a:pt x="3543" y="1"/>
                      <a:pt x="3126" y="166"/>
                      <a:pt x="2814" y="498"/>
                    </a:cubicBezTo>
                    <a:lnTo>
                      <a:pt x="503" y="2789"/>
                    </a:lnTo>
                    <a:cubicBezTo>
                      <a:pt x="202" y="3090"/>
                      <a:pt x="21" y="3512"/>
                      <a:pt x="1" y="3954"/>
                    </a:cubicBezTo>
                    <a:cubicBezTo>
                      <a:pt x="21" y="4416"/>
                      <a:pt x="202" y="4838"/>
                      <a:pt x="503" y="5180"/>
                    </a:cubicBezTo>
                    <a:lnTo>
                      <a:pt x="3136" y="7511"/>
                    </a:lnTo>
                    <a:lnTo>
                      <a:pt x="3136" y="11691"/>
                    </a:lnTo>
                    <a:lnTo>
                      <a:pt x="4803" y="11691"/>
                    </a:lnTo>
                    <a:lnTo>
                      <a:pt x="4803" y="6466"/>
                    </a:lnTo>
                    <a:lnTo>
                      <a:pt x="2975" y="4638"/>
                    </a:lnTo>
                    <a:lnTo>
                      <a:pt x="4924" y="2628"/>
                    </a:lnTo>
                    <a:lnTo>
                      <a:pt x="5547" y="3251"/>
                    </a:lnTo>
                    <a:cubicBezTo>
                      <a:pt x="6638" y="4342"/>
                      <a:pt x="8107" y="4961"/>
                      <a:pt x="9624" y="4961"/>
                    </a:cubicBezTo>
                    <a:cubicBezTo>
                      <a:pt x="9672" y="4961"/>
                      <a:pt x="9719" y="4960"/>
                      <a:pt x="9767" y="4959"/>
                    </a:cubicBezTo>
                    <a:lnTo>
                      <a:pt x="9767" y="3291"/>
                    </a:lnTo>
                    <a:cubicBezTo>
                      <a:pt x="9742" y="3292"/>
                      <a:pt x="9718" y="3292"/>
                      <a:pt x="9693" y="3292"/>
                    </a:cubicBezTo>
                    <a:cubicBezTo>
                      <a:pt x="8594" y="3292"/>
                      <a:pt x="7519" y="2852"/>
                      <a:pt x="6733" y="2085"/>
                    </a:cubicBezTo>
                    <a:lnTo>
                      <a:pt x="5105" y="498"/>
                    </a:lnTo>
                    <a:cubicBezTo>
                      <a:pt x="4793" y="166"/>
                      <a:pt x="4376" y="1"/>
                      <a:pt x="39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9"/>
              <p:cNvSpPr/>
              <p:nvPr/>
            </p:nvSpPr>
            <p:spPr>
              <a:xfrm>
                <a:off x="3444047" y="4371710"/>
                <a:ext cx="194705" cy="166776"/>
              </a:xfrm>
              <a:custGeom>
                <a:avLst/>
                <a:gdLst/>
                <a:ahLst/>
                <a:cxnLst/>
                <a:rect l="l" t="t" r="r" b="b"/>
                <a:pathLst>
                  <a:path w="9767" h="8366" extrusionOk="0">
                    <a:moveTo>
                      <a:pt x="5572" y="1244"/>
                    </a:moveTo>
                    <a:cubicBezTo>
                      <a:pt x="7078" y="1244"/>
                      <a:pt x="8521" y="2413"/>
                      <a:pt x="8521" y="4180"/>
                    </a:cubicBezTo>
                    <a:cubicBezTo>
                      <a:pt x="8521" y="5775"/>
                      <a:pt x="7234" y="7094"/>
                      <a:pt x="5624" y="7094"/>
                    </a:cubicBezTo>
                    <a:cubicBezTo>
                      <a:pt x="5611" y="7094"/>
                      <a:pt x="5599" y="7094"/>
                      <a:pt x="5587" y="7094"/>
                    </a:cubicBezTo>
                    <a:cubicBezTo>
                      <a:pt x="2995" y="7094"/>
                      <a:pt x="1689" y="3959"/>
                      <a:pt x="3517" y="2110"/>
                    </a:cubicBezTo>
                    <a:cubicBezTo>
                      <a:pt x="4116" y="1512"/>
                      <a:pt x="4851" y="1244"/>
                      <a:pt x="5572" y="1244"/>
                    </a:cubicBezTo>
                    <a:close/>
                    <a:moveTo>
                      <a:pt x="5587" y="0"/>
                    </a:moveTo>
                    <a:cubicBezTo>
                      <a:pt x="1870" y="0"/>
                      <a:pt x="1" y="4501"/>
                      <a:pt x="2633" y="7134"/>
                    </a:cubicBezTo>
                    <a:cubicBezTo>
                      <a:pt x="3484" y="7985"/>
                      <a:pt x="4530" y="8365"/>
                      <a:pt x="5556" y="8365"/>
                    </a:cubicBezTo>
                    <a:cubicBezTo>
                      <a:pt x="7705" y="8365"/>
                      <a:pt x="9767" y="6696"/>
                      <a:pt x="9767" y="4180"/>
                    </a:cubicBezTo>
                    <a:cubicBezTo>
                      <a:pt x="9767" y="1869"/>
                      <a:pt x="7898" y="0"/>
                      <a:pt x="5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53" name="Google Shape;2053;p39"/>
          <p:cNvGrpSpPr/>
          <p:nvPr/>
        </p:nvGrpSpPr>
        <p:grpSpPr>
          <a:xfrm>
            <a:off x="1773351" y="3476328"/>
            <a:ext cx="3424383" cy="466545"/>
            <a:chOff x="1773351" y="3476328"/>
            <a:chExt cx="3424383" cy="466545"/>
          </a:xfrm>
        </p:grpSpPr>
        <p:sp>
          <p:nvSpPr>
            <p:cNvPr id="2054" name="Google Shape;2054;p39"/>
            <p:cNvSpPr/>
            <p:nvPr/>
          </p:nvSpPr>
          <p:spPr>
            <a:xfrm>
              <a:off x="1773534" y="3476328"/>
              <a:ext cx="3424200" cy="466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5" name="Google Shape;2055;p39"/>
            <p:cNvSpPr/>
            <p:nvPr/>
          </p:nvSpPr>
          <p:spPr>
            <a:xfrm>
              <a:off x="1773351" y="3476373"/>
              <a:ext cx="2233500" cy="4665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56" name="Google Shape;2056;p39"/>
            <p:cNvGrpSpPr/>
            <p:nvPr/>
          </p:nvGrpSpPr>
          <p:grpSpPr>
            <a:xfrm>
              <a:off x="1915709" y="3548897"/>
              <a:ext cx="321702" cy="308234"/>
              <a:chOff x="3753951" y="4199680"/>
              <a:chExt cx="356773" cy="341874"/>
            </a:xfrm>
          </p:grpSpPr>
          <p:sp>
            <p:nvSpPr>
              <p:cNvPr id="2057" name="Google Shape;2057;p39"/>
              <p:cNvSpPr/>
              <p:nvPr/>
            </p:nvSpPr>
            <p:spPr>
              <a:xfrm>
                <a:off x="3954833" y="4199680"/>
                <a:ext cx="155892" cy="139445"/>
              </a:xfrm>
              <a:custGeom>
                <a:avLst/>
                <a:gdLst/>
                <a:ahLst/>
                <a:cxnLst/>
                <a:rect l="l" t="t" r="r" b="b"/>
                <a:pathLst>
                  <a:path w="7820" h="6995" extrusionOk="0">
                    <a:moveTo>
                      <a:pt x="1483" y="0"/>
                    </a:moveTo>
                    <a:cubicBezTo>
                      <a:pt x="690" y="0"/>
                      <a:pt x="0" y="1062"/>
                      <a:pt x="823" y="1778"/>
                    </a:cubicBezTo>
                    <a:lnTo>
                      <a:pt x="5786" y="6741"/>
                    </a:lnTo>
                    <a:cubicBezTo>
                      <a:pt x="5990" y="6919"/>
                      <a:pt x="6212" y="6994"/>
                      <a:pt x="6424" y="6994"/>
                    </a:cubicBezTo>
                    <a:cubicBezTo>
                      <a:pt x="7176" y="6994"/>
                      <a:pt x="7819" y="6051"/>
                      <a:pt x="7193" y="5315"/>
                    </a:cubicBezTo>
                    <a:lnTo>
                      <a:pt x="5786" y="3908"/>
                    </a:lnTo>
                    <a:lnTo>
                      <a:pt x="6851" y="2843"/>
                    </a:lnTo>
                    <a:cubicBezTo>
                      <a:pt x="6932" y="2742"/>
                      <a:pt x="6992" y="2622"/>
                      <a:pt x="6992" y="2481"/>
                    </a:cubicBezTo>
                    <a:cubicBezTo>
                      <a:pt x="6992" y="2340"/>
                      <a:pt x="6952" y="2220"/>
                      <a:pt x="6851" y="2119"/>
                    </a:cubicBezTo>
                    <a:lnTo>
                      <a:pt x="5424" y="693"/>
                    </a:lnTo>
                    <a:cubicBezTo>
                      <a:pt x="5324" y="602"/>
                      <a:pt x="5198" y="557"/>
                      <a:pt x="5073" y="557"/>
                    </a:cubicBezTo>
                    <a:cubicBezTo>
                      <a:pt x="4947" y="557"/>
                      <a:pt x="4822" y="602"/>
                      <a:pt x="4721" y="693"/>
                    </a:cubicBezTo>
                    <a:lnTo>
                      <a:pt x="3656" y="1758"/>
                    </a:lnTo>
                    <a:lnTo>
                      <a:pt x="2229" y="371"/>
                    </a:lnTo>
                    <a:cubicBezTo>
                      <a:pt x="2001" y="108"/>
                      <a:pt x="1737" y="0"/>
                      <a:pt x="14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9"/>
              <p:cNvSpPr/>
              <p:nvPr/>
            </p:nvSpPr>
            <p:spPr>
              <a:xfrm>
                <a:off x="3753951" y="4402229"/>
                <a:ext cx="155373" cy="139326"/>
              </a:xfrm>
              <a:custGeom>
                <a:avLst/>
                <a:gdLst/>
                <a:ahLst/>
                <a:cxnLst/>
                <a:rect l="l" t="t" r="r" b="b"/>
                <a:pathLst>
                  <a:path w="7794" h="6989" extrusionOk="0">
                    <a:moveTo>
                      <a:pt x="1458" y="1"/>
                    </a:moveTo>
                    <a:cubicBezTo>
                      <a:pt x="676" y="1"/>
                      <a:pt x="1" y="1029"/>
                      <a:pt x="752" y="1765"/>
                    </a:cubicBezTo>
                    <a:lnTo>
                      <a:pt x="2178" y="3171"/>
                    </a:lnTo>
                    <a:lnTo>
                      <a:pt x="1113" y="4236"/>
                    </a:lnTo>
                    <a:cubicBezTo>
                      <a:pt x="912" y="4437"/>
                      <a:pt x="912" y="4739"/>
                      <a:pt x="1113" y="4940"/>
                    </a:cubicBezTo>
                    <a:lnTo>
                      <a:pt x="2540" y="6366"/>
                    </a:lnTo>
                    <a:cubicBezTo>
                      <a:pt x="2641" y="6447"/>
                      <a:pt x="2761" y="6507"/>
                      <a:pt x="2902" y="6507"/>
                    </a:cubicBezTo>
                    <a:cubicBezTo>
                      <a:pt x="3022" y="6507"/>
                      <a:pt x="3143" y="6447"/>
                      <a:pt x="3244" y="6366"/>
                    </a:cubicBezTo>
                    <a:lnTo>
                      <a:pt x="4309" y="5301"/>
                    </a:lnTo>
                    <a:lnTo>
                      <a:pt x="5715" y="6708"/>
                    </a:lnTo>
                    <a:cubicBezTo>
                      <a:pt x="5930" y="6905"/>
                      <a:pt x="6165" y="6988"/>
                      <a:pt x="6390" y="6988"/>
                    </a:cubicBezTo>
                    <a:cubicBezTo>
                      <a:pt x="7151" y="6988"/>
                      <a:pt x="7794" y="6031"/>
                      <a:pt x="7142" y="5301"/>
                    </a:cubicBezTo>
                    <a:lnTo>
                      <a:pt x="2178" y="338"/>
                    </a:lnTo>
                    <a:cubicBezTo>
                      <a:pt x="1955" y="100"/>
                      <a:pt x="1701" y="1"/>
                      <a:pt x="14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9"/>
              <p:cNvSpPr/>
              <p:nvPr/>
            </p:nvSpPr>
            <p:spPr>
              <a:xfrm>
                <a:off x="3882291" y="4319623"/>
                <a:ext cx="102964" cy="103383"/>
              </a:xfrm>
              <a:custGeom>
                <a:avLst/>
                <a:gdLst/>
                <a:ahLst/>
                <a:cxnLst/>
                <a:rect l="l" t="t" r="r" b="b"/>
                <a:pathLst>
                  <a:path w="5165" h="5186" extrusionOk="0">
                    <a:moveTo>
                      <a:pt x="3035" y="1"/>
                    </a:moveTo>
                    <a:lnTo>
                      <a:pt x="1" y="3055"/>
                    </a:lnTo>
                    <a:lnTo>
                      <a:pt x="2131" y="5185"/>
                    </a:lnTo>
                    <a:lnTo>
                      <a:pt x="5165" y="2131"/>
                    </a:lnTo>
                    <a:lnTo>
                      <a:pt x="30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9"/>
              <p:cNvSpPr/>
              <p:nvPr/>
            </p:nvSpPr>
            <p:spPr>
              <a:xfrm>
                <a:off x="3907129" y="4229103"/>
                <a:ext cx="174730" cy="165979"/>
              </a:xfrm>
              <a:custGeom>
                <a:avLst/>
                <a:gdLst/>
                <a:ahLst/>
                <a:cxnLst/>
                <a:rect l="l" t="t" r="r" b="b"/>
                <a:pathLst>
                  <a:path w="8765" h="8326" extrusionOk="0">
                    <a:moveTo>
                      <a:pt x="1086" y="0"/>
                    </a:moveTo>
                    <a:cubicBezTo>
                      <a:pt x="829" y="0"/>
                      <a:pt x="573" y="101"/>
                      <a:pt x="382" y="302"/>
                    </a:cubicBezTo>
                    <a:cubicBezTo>
                      <a:pt x="0" y="684"/>
                      <a:pt x="0" y="1327"/>
                      <a:pt x="382" y="1708"/>
                    </a:cubicBezTo>
                    <a:lnTo>
                      <a:pt x="6772" y="8099"/>
                    </a:lnTo>
                    <a:cubicBezTo>
                      <a:pt x="6970" y="8257"/>
                      <a:pt x="7181" y="8325"/>
                      <a:pt x="7383" y="8325"/>
                    </a:cubicBezTo>
                    <a:cubicBezTo>
                      <a:pt x="8130" y="8325"/>
                      <a:pt x="8764" y="7399"/>
                      <a:pt x="8179" y="6672"/>
                    </a:cubicBezTo>
                    <a:lnTo>
                      <a:pt x="1789" y="302"/>
                    </a:lnTo>
                    <a:cubicBezTo>
                      <a:pt x="1598" y="101"/>
                      <a:pt x="1342" y="0"/>
                      <a:pt x="10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9"/>
              <p:cNvSpPr/>
              <p:nvPr/>
            </p:nvSpPr>
            <p:spPr>
              <a:xfrm>
                <a:off x="3789754" y="4346474"/>
                <a:ext cx="179614" cy="168630"/>
              </a:xfrm>
              <a:custGeom>
                <a:avLst/>
                <a:gdLst/>
                <a:ahLst/>
                <a:cxnLst/>
                <a:rect l="l" t="t" r="r" b="b"/>
                <a:pathLst>
                  <a:path w="9010" h="8459" extrusionOk="0">
                    <a:moveTo>
                      <a:pt x="1096" y="0"/>
                    </a:moveTo>
                    <a:cubicBezTo>
                      <a:pt x="840" y="0"/>
                      <a:pt x="583" y="101"/>
                      <a:pt x="382" y="302"/>
                    </a:cubicBezTo>
                    <a:cubicBezTo>
                      <a:pt x="1" y="683"/>
                      <a:pt x="1" y="1326"/>
                      <a:pt x="382" y="1708"/>
                    </a:cubicBezTo>
                    <a:lnTo>
                      <a:pt x="6773" y="8098"/>
                    </a:lnTo>
                    <a:cubicBezTo>
                      <a:pt x="6998" y="8353"/>
                      <a:pt x="7259" y="8458"/>
                      <a:pt x="7509" y="8458"/>
                    </a:cubicBezTo>
                    <a:cubicBezTo>
                      <a:pt x="8308" y="8458"/>
                      <a:pt x="9010" y="7390"/>
                      <a:pt x="8199" y="6672"/>
                    </a:cubicBezTo>
                    <a:lnTo>
                      <a:pt x="1809" y="302"/>
                    </a:lnTo>
                    <a:cubicBezTo>
                      <a:pt x="1608" y="101"/>
                      <a:pt x="1352" y="0"/>
                      <a:pt x="10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62" name="Google Shape;2062;p39"/>
          <p:cNvGrpSpPr/>
          <p:nvPr/>
        </p:nvGrpSpPr>
        <p:grpSpPr>
          <a:xfrm>
            <a:off x="1773351" y="1457050"/>
            <a:ext cx="3424383" cy="466523"/>
            <a:chOff x="1773351" y="1457050"/>
            <a:chExt cx="3424383" cy="466523"/>
          </a:xfrm>
        </p:grpSpPr>
        <p:sp>
          <p:nvSpPr>
            <p:cNvPr id="2063" name="Google Shape;2063;p39"/>
            <p:cNvSpPr/>
            <p:nvPr/>
          </p:nvSpPr>
          <p:spPr>
            <a:xfrm>
              <a:off x="1773534" y="1457050"/>
              <a:ext cx="3424200" cy="466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4" name="Google Shape;2064;p39"/>
            <p:cNvSpPr/>
            <p:nvPr/>
          </p:nvSpPr>
          <p:spPr>
            <a:xfrm>
              <a:off x="1773351" y="1457073"/>
              <a:ext cx="2058600" cy="466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65" name="Google Shape;2065;p39"/>
            <p:cNvGrpSpPr/>
            <p:nvPr/>
          </p:nvGrpSpPr>
          <p:grpSpPr>
            <a:xfrm>
              <a:off x="1887872" y="1557917"/>
              <a:ext cx="377375" cy="292952"/>
              <a:chOff x="4178180" y="4213435"/>
              <a:chExt cx="418515" cy="324924"/>
            </a:xfrm>
          </p:grpSpPr>
          <p:sp>
            <p:nvSpPr>
              <p:cNvPr id="2066" name="Google Shape;2066;p39"/>
              <p:cNvSpPr/>
              <p:nvPr/>
            </p:nvSpPr>
            <p:spPr>
              <a:xfrm>
                <a:off x="4271255" y="4213435"/>
                <a:ext cx="284811" cy="252935"/>
              </a:xfrm>
              <a:custGeom>
                <a:avLst/>
                <a:gdLst/>
                <a:ahLst/>
                <a:cxnLst/>
                <a:rect l="l" t="t" r="r" b="b"/>
                <a:pathLst>
                  <a:path w="14287" h="12688" extrusionOk="0">
                    <a:moveTo>
                      <a:pt x="12644" y="1"/>
                    </a:moveTo>
                    <a:cubicBezTo>
                      <a:pt x="12399" y="1"/>
                      <a:pt x="12140" y="91"/>
                      <a:pt x="11897" y="304"/>
                    </a:cubicBezTo>
                    <a:lnTo>
                      <a:pt x="8139" y="3519"/>
                    </a:lnTo>
                    <a:cubicBezTo>
                      <a:pt x="7999" y="3640"/>
                      <a:pt x="7878" y="3801"/>
                      <a:pt x="7818" y="3982"/>
                    </a:cubicBezTo>
                    <a:lnTo>
                      <a:pt x="6110" y="8623"/>
                    </a:lnTo>
                    <a:lnTo>
                      <a:pt x="6110" y="8664"/>
                    </a:lnTo>
                    <a:lnTo>
                      <a:pt x="1" y="11979"/>
                    </a:lnTo>
                    <a:cubicBezTo>
                      <a:pt x="282" y="11899"/>
                      <a:pt x="584" y="11859"/>
                      <a:pt x="885" y="11859"/>
                    </a:cubicBezTo>
                    <a:cubicBezTo>
                      <a:pt x="913" y="11858"/>
                      <a:pt x="940" y="11857"/>
                      <a:pt x="968" y="11857"/>
                    </a:cubicBezTo>
                    <a:cubicBezTo>
                      <a:pt x="1602" y="11857"/>
                      <a:pt x="2213" y="12076"/>
                      <a:pt x="2714" y="12462"/>
                    </a:cubicBezTo>
                    <a:cubicBezTo>
                      <a:pt x="2894" y="12612"/>
                      <a:pt x="3121" y="12688"/>
                      <a:pt x="3347" y="12688"/>
                    </a:cubicBezTo>
                    <a:cubicBezTo>
                      <a:pt x="3573" y="12688"/>
                      <a:pt x="3799" y="12612"/>
                      <a:pt x="3980" y="12462"/>
                    </a:cubicBezTo>
                    <a:cubicBezTo>
                      <a:pt x="4532" y="12050"/>
                      <a:pt x="5180" y="11844"/>
                      <a:pt x="5826" y="11844"/>
                    </a:cubicBezTo>
                    <a:cubicBezTo>
                      <a:pt x="6471" y="11844"/>
                      <a:pt x="7114" y="12050"/>
                      <a:pt x="7657" y="12462"/>
                    </a:cubicBezTo>
                    <a:cubicBezTo>
                      <a:pt x="7838" y="12612"/>
                      <a:pt x="8064" y="12688"/>
                      <a:pt x="8290" y="12688"/>
                    </a:cubicBezTo>
                    <a:cubicBezTo>
                      <a:pt x="8516" y="12688"/>
                      <a:pt x="8742" y="12612"/>
                      <a:pt x="8923" y="12462"/>
                    </a:cubicBezTo>
                    <a:cubicBezTo>
                      <a:pt x="9285" y="12180"/>
                      <a:pt x="9687" y="11999"/>
                      <a:pt x="10129" y="11899"/>
                    </a:cubicBezTo>
                    <a:lnTo>
                      <a:pt x="8461" y="8844"/>
                    </a:lnTo>
                    <a:lnTo>
                      <a:pt x="9867" y="5047"/>
                    </a:lnTo>
                    <a:lnTo>
                      <a:pt x="13384" y="2032"/>
                    </a:lnTo>
                    <a:cubicBezTo>
                      <a:pt x="14286" y="1241"/>
                      <a:pt x="13555" y="1"/>
                      <a:pt x="126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9"/>
              <p:cNvSpPr/>
              <p:nvPr/>
            </p:nvSpPr>
            <p:spPr>
              <a:xfrm>
                <a:off x="4446720" y="4335769"/>
                <a:ext cx="109264" cy="91581"/>
              </a:xfrm>
              <a:custGeom>
                <a:avLst/>
                <a:gdLst/>
                <a:ahLst/>
                <a:cxnLst/>
                <a:rect l="l" t="t" r="r" b="b"/>
                <a:pathLst>
                  <a:path w="5481" h="4594" extrusionOk="0">
                    <a:moveTo>
                      <a:pt x="3029" y="0"/>
                    </a:moveTo>
                    <a:cubicBezTo>
                      <a:pt x="2945" y="0"/>
                      <a:pt x="2859" y="5"/>
                      <a:pt x="2773" y="15"/>
                    </a:cubicBezTo>
                    <a:cubicBezTo>
                      <a:pt x="744" y="256"/>
                      <a:pt x="0" y="2828"/>
                      <a:pt x="1608" y="4094"/>
                    </a:cubicBezTo>
                    <a:cubicBezTo>
                      <a:pt x="2041" y="4439"/>
                      <a:pt x="2531" y="4593"/>
                      <a:pt x="3010" y="4593"/>
                    </a:cubicBezTo>
                    <a:cubicBezTo>
                      <a:pt x="4285" y="4593"/>
                      <a:pt x="5481" y="3500"/>
                      <a:pt x="5305" y="2024"/>
                    </a:cubicBezTo>
                    <a:cubicBezTo>
                      <a:pt x="5156" y="864"/>
                      <a:pt x="4170" y="0"/>
                      <a:pt x="3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9"/>
              <p:cNvSpPr/>
              <p:nvPr/>
            </p:nvSpPr>
            <p:spPr>
              <a:xfrm>
                <a:off x="4178180" y="4462210"/>
                <a:ext cx="418515" cy="33989"/>
              </a:xfrm>
              <a:custGeom>
                <a:avLst/>
                <a:gdLst/>
                <a:ahLst/>
                <a:cxnLst/>
                <a:rect l="l" t="t" r="r" b="b"/>
                <a:pathLst>
                  <a:path w="20994" h="1705" extrusionOk="0">
                    <a:moveTo>
                      <a:pt x="690" y="0"/>
                    </a:moveTo>
                    <a:cubicBezTo>
                      <a:pt x="663" y="0"/>
                      <a:pt x="637" y="1"/>
                      <a:pt x="611" y="2"/>
                    </a:cubicBezTo>
                    <a:cubicBezTo>
                      <a:pt x="597" y="1"/>
                      <a:pt x="584" y="0"/>
                      <a:pt x="572" y="0"/>
                    </a:cubicBezTo>
                    <a:cubicBezTo>
                      <a:pt x="1" y="0"/>
                      <a:pt x="1" y="847"/>
                      <a:pt x="572" y="847"/>
                    </a:cubicBezTo>
                    <a:cubicBezTo>
                      <a:pt x="584" y="847"/>
                      <a:pt x="597" y="846"/>
                      <a:pt x="611" y="846"/>
                    </a:cubicBezTo>
                    <a:cubicBezTo>
                      <a:pt x="972" y="846"/>
                      <a:pt x="1314" y="966"/>
                      <a:pt x="1615" y="1207"/>
                    </a:cubicBezTo>
                    <a:cubicBezTo>
                      <a:pt x="2047" y="1529"/>
                      <a:pt x="2565" y="1690"/>
                      <a:pt x="3082" y="1690"/>
                    </a:cubicBezTo>
                    <a:cubicBezTo>
                      <a:pt x="3600" y="1690"/>
                      <a:pt x="4117" y="1529"/>
                      <a:pt x="4549" y="1207"/>
                    </a:cubicBezTo>
                    <a:cubicBezTo>
                      <a:pt x="4841" y="966"/>
                      <a:pt x="5197" y="846"/>
                      <a:pt x="5554" y="846"/>
                    </a:cubicBezTo>
                    <a:cubicBezTo>
                      <a:pt x="5911" y="846"/>
                      <a:pt x="6267" y="966"/>
                      <a:pt x="6559" y="1207"/>
                    </a:cubicBezTo>
                    <a:cubicBezTo>
                      <a:pt x="6991" y="1529"/>
                      <a:pt x="7508" y="1690"/>
                      <a:pt x="8026" y="1690"/>
                    </a:cubicBezTo>
                    <a:cubicBezTo>
                      <a:pt x="8543" y="1690"/>
                      <a:pt x="9061" y="1529"/>
                      <a:pt x="9493" y="1207"/>
                    </a:cubicBezTo>
                    <a:cubicBezTo>
                      <a:pt x="9784" y="966"/>
                      <a:pt x="10141" y="846"/>
                      <a:pt x="10495" y="846"/>
                    </a:cubicBezTo>
                    <a:cubicBezTo>
                      <a:pt x="10849" y="846"/>
                      <a:pt x="11201" y="966"/>
                      <a:pt x="11482" y="1207"/>
                    </a:cubicBezTo>
                    <a:cubicBezTo>
                      <a:pt x="11924" y="1529"/>
                      <a:pt x="12447" y="1690"/>
                      <a:pt x="12966" y="1690"/>
                    </a:cubicBezTo>
                    <a:cubicBezTo>
                      <a:pt x="13486" y="1690"/>
                      <a:pt x="14004" y="1529"/>
                      <a:pt x="14436" y="1207"/>
                    </a:cubicBezTo>
                    <a:cubicBezTo>
                      <a:pt x="14727" y="966"/>
                      <a:pt x="15084" y="846"/>
                      <a:pt x="15438" y="846"/>
                    </a:cubicBezTo>
                    <a:cubicBezTo>
                      <a:pt x="15792" y="846"/>
                      <a:pt x="16144" y="966"/>
                      <a:pt x="16425" y="1207"/>
                    </a:cubicBezTo>
                    <a:cubicBezTo>
                      <a:pt x="16867" y="1539"/>
                      <a:pt x="17390" y="1705"/>
                      <a:pt x="17910" y="1705"/>
                    </a:cubicBezTo>
                    <a:cubicBezTo>
                      <a:pt x="18430" y="1705"/>
                      <a:pt x="18947" y="1539"/>
                      <a:pt x="19379" y="1207"/>
                    </a:cubicBezTo>
                    <a:cubicBezTo>
                      <a:pt x="19661" y="966"/>
                      <a:pt x="20022" y="846"/>
                      <a:pt x="20384" y="846"/>
                    </a:cubicBezTo>
                    <a:cubicBezTo>
                      <a:pt x="20397" y="846"/>
                      <a:pt x="20410" y="847"/>
                      <a:pt x="20423" y="847"/>
                    </a:cubicBezTo>
                    <a:cubicBezTo>
                      <a:pt x="20994" y="847"/>
                      <a:pt x="20994" y="0"/>
                      <a:pt x="20423" y="0"/>
                    </a:cubicBezTo>
                    <a:cubicBezTo>
                      <a:pt x="20410" y="0"/>
                      <a:pt x="20397" y="1"/>
                      <a:pt x="20384" y="2"/>
                    </a:cubicBezTo>
                    <a:cubicBezTo>
                      <a:pt x="19862" y="2"/>
                      <a:pt x="19339" y="162"/>
                      <a:pt x="18917" y="504"/>
                    </a:cubicBezTo>
                    <a:cubicBezTo>
                      <a:pt x="18626" y="735"/>
                      <a:pt x="18274" y="851"/>
                      <a:pt x="17922" y="851"/>
                    </a:cubicBezTo>
                    <a:cubicBezTo>
                      <a:pt x="17571" y="851"/>
                      <a:pt x="17219" y="735"/>
                      <a:pt x="16928" y="504"/>
                    </a:cubicBezTo>
                    <a:cubicBezTo>
                      <a:pt x="16486" y="172"/>
                      <a:pt x="15963" y="7"/>
                      <a:pt x="15443" y="7"/>
                    </a:cubicBezTo>
                    <a:cubicBezTo>
                      <a:pt x="14923" y="7"/>
                      <a:pt x="14406" y="172"/>
                      <a:pt x="13974" y="504"/>
                    </a:cubicBezTo>
                    <a:cubicBezTo>
                      <a:pt x="13682" y="735"/>
                      <a:pt x="13331" y="851"/>
                      <a:pt x="12979" y="851"/>
                    </a:cubicBezTo>
                    <a:cubicBezTo>
                      <a:pt x="12627" y="851"/>
                      <a:pt x="12276" y="735"/>
                      <a:pt x="11984" y="504"/>
                    </a:cubicBezTo>
                    <a:cubicBezTo>
                      <a:pt x="11542" y="172"/>
                      <a:pt x="11020" y="7"/>
                      <a:pt x="10500" y="7"/>
                    </a:cubicBezTo>
                    <a:cubicBezTo>
                      <a:pt x="9980" y="7"/>
                      <a:pt x="9462" y="172"/>
                      <a:pt x="9030" y="504"/>
                    </a:cubicBezTo>
                    <a:cubicBezTo>
                      <a:pt x="8739" y="735"/>
                      <a:pt x="8387" y="851"/>
                      <a:pt x="8036" y="851"/>
                    </a:cubicBezTo>
                    <a:cubicBezTo>
                      <a:pt x="7684" y="851"/>
                      <a:pt x="7332" y="735"/>
                      <a:pt x="7041" y="504"/>
                    </a:cubicBezTo>
                    <a:cubicBezTo>
                      <a:pt x="6599" y="172"/>
                      <a:pt x="6076" y="7"/>
                      <a:pt x="5556" y="7"/>
                    </a:cubicBezTo>
                    <a:cubicBezTo>
                      <a:pt x="5037" y="7"/>
                      <a:pt x="4519" y="172"/>
                      <a:pt x="4087" y="504"/>
                    </a:cubicBezTo>
                    <a:cubicBezTo>
                      <a:pt x="3796" y="735"/>
                      <a:pt x="3444" y="851"/>
                      <a:pt x="3092" y="851"/>
                    </a:cubicBezTo>
                    <a:cubicBezTo>
                      <a:pt x="2741" y="851"/>
                      <a:pt x="2389" y="735"/>
                      <a:pt x="2098" y="504"/>
                    </a:cubicBezTo>
                    <a:cubicBezTo>
                      <a:pt x="1697" y="180"/>
                      <a:pt x="1187" y="0"/>
                      <a:pt x="6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9"/>
              <p:cNvSpPr/>
              <p:nvPr/>
            </p:nvSpPr>
            <p:spPr>
              <a:xfrm>
                <a:off x="4178579" y="4504629"/>
                <a:ext cx="41773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1692" extrusionOk="0">
                    <a:moveTo>
                      <a:pt x="536" y="1"/>
                    </a:moveTo>
                    <a:cubicBezTo>
                      <a:pt x="0" y="1"/>
                      <a:pt x="6" y="849"/>
                      <a:pt x="554" y="849"/>
                    </a:cubicBezTo>
                    <a:cubicBezTo>
                      <a:pt x="566" y="849"/>
                      <a:pt x="578" y="849"/>
                      <a:pt x="591" y="848"/>
                    </a:cubicBezTo>
                    <a:cubicBezTo>
                      <a:pt x="1615" y="848"/>
                      <a:pt x="1696" y="1692"/>
                      <a:pt x="3062" y="1692"/>
                    </a:cubicBezTo>
                    <a:cubicBezTo>
                      <a:pt x="3585" y="1692"/>
                      <a:pt x="4107" y="1511"/>
                      <a:pt x="4529" y="1189"/>
                    </a:cubicBezTo>
                    <a:cubicBezTo>
                      <a:pt x="4821" y="958"/>
                      <a:pt x="5172" y="843"/>
                      <a:pt x="5524" y="843"/>
                    </a:cubicBezTo>
                    <a:cubicBezTo>
                      <a:pt x="5876" y="843"/>
                      <a:pt x="6227" y="958"/>
                      <a:pt x="6519" y="1189"/>
                    </a:cubicBezTo>
                    <a:cubicBezTo>
                      <a:pt x="6961" y="1521"/>
                      <a:pt x="7483" y="1687"/>
                      <a:pt x="8003" y="1687"/>
                    </a:cubicBezTo>
                    <a:cubicBezTo>
                      <a:pt x="8523" y="1687"/>
                      <a:pt x="9041" y="1521"/>
                      <a:pt x="9473" y="1189"/>
                    </a:cubicBezTo>
                    <a:cubicBezTo>
                      <a:pt x="9764" y="958"/>
                      <a:pt x="10116" y="843"/>
                      <a:pt x="10467" y="843"/>
                    </a:cubicBezTo>
                    <a:cubicBezTo>
                      <a:pt x="10819" y="843"/>
                      <a:pt x="11171" y="958"/>
                      <a:pt x="11462" y="1189"/>
                    </a:cubicBezTo>
                    <a:cubicBezTo>
                      <a:pt x="11904" y="1521"/>
                      <a:pt x="12427" y="1687"/>
                      <a:pt x="12946" y="1687"/>
                    </a:cubicBezTo>
                    <a:cubicBezTo>
                      <a:pt x="13466" y="1687"/>
                      <a:pt x="13984" y="1521"/>
                      <a:pt x="14416" y="1189"/>
                    </a:cubicBezTo>
                    <a:cubicBezTo>
                      <a:pt x="14707" y="958"/>
                      <a:pt x="15059" y="843"/>
                      <a:pt x="15411" y="843"/>
                    </a:cubicBezTo>
                    <a:cubicBezTo>
                      <a:pt x="15762" y="843"/>
                      <a:pt x="16114" y="958"/>
                      <a:pt x="16405" y="1189"/>
                    </a:cubicBezTo>
                    <a:cubicBezTo>
                      <a:pt x="16837" y="1521"/>
                      <a:pt x="17355" y="1687"/>
                      <a:pt x="17875" y="1687"/>
                    </a:cubicBezTo>
                    <a:cubicBezTo>
                      <a:pt x="18395" y="1687"/>
                      <a:pt x="18917" y="1521"/>
                      <a:pt x="19359" y="1189"/>
                    </a:cubicBezTo>
                    <a:cubicBezTo>
                      <a:pt x="19620" y="965"/>
                      <a:pt x="19951" y="846"/>
                      <a:pt x="20286" y="846"/>
                    </a:cubicBezTo>
                    <a:cubicBezTo>
                      <a:pt x="20312" y="846"/>
                      <a:pt x="20338" y="846"/>
                      <a:pt x="20364" y="848"/>
                    </a:cubicBezTo>
                    <a:cubicBezTo>
                      <a:pt x="20377" y="849"/>
                      <a:pt x="20389" y="849"/>
                      <a:pt x="20401" y="849"/>
                    </a:cubicBezTo>
                    <a:cubicBezTo>
                      <a:pt x="20949" y="849"/>
                      <a:pt x="20955" y="1"/>
                      <a:pt x="20418" y="1"/>
                    </a:cubicBezTo>
                    <a:cubicBezTo>
                      <a:pt x="20401" y="1"/>
                      <a:pt x="20383" y="2"/>
                      <a:pt x="20364" y="4"/>
                    </a:cubicBezTo>
                    <a:cubicBezTo>
                      <a:pt x="20337" y="3"/>
                      <a:pt x="20310" y="2"/>
                      <a:pt x="20282" y="2"/>
                    </a:cubicBezTo>
                    <a:cubicBezTo>
                      <a:pt x="19769" y="2"/>
                      <a:pt x="19278" y="182"/>
                      <a:pt x="18877" y="506"/>
                    </a:cubicBezTo>
                    <a:cubicBezTo>
                      <a:pt x="18586" y="737"/>
                      <a:pt x="18234" y="853"/>
                      <a:pt x="17882" y="853"/>
                    </a:cubicBezTo>
                    <a:cubicBezTo>
                      <a:pt x="17531" y="853"/>
                      <a:pt x="17179" y="737"/>
                      <a:pt x="16888" y="506"/>
                    </a:cubicBezTo>
                    <a:cubicBezTo>
                      <a:pt x="16456" y="175"/>
                      <a:pt x="15938" y="9"/>
                      <a:pt x="15418" y="9"/>
                    </a:cubicBezTo>
                    <a:cubicBezTo>
                      <a:pt x="14898" y="9"/>
                      <a:pt x="14376" y="175"/>
                      <a:pt x="13934" y="506"/>
                    </a:cubicBezTo>
                    <a:cubicBezTo>
                      <a:pt x="13642" y="737"/>
                      <a:pt x="13291" y="853"/>
                      <a:pt x="12939" y="853"/>
                    </a:cubicBezTo>
                    <a:cubicBezTo>
                      <a:pt x="12587" y="853"/>
                      <a:pt x="12236" y="737"/>
                      <a:pt x="11944" y="506"/>
                    </a:cubicBezTo>
                    <a:cubicBezTo>
                      <a:pt x="11512" y="175"/>
                      <a:pt x="10995" y="9"/>
                      <a:pt x="10475" y="9"/>
                    </a:cubicBezTo>
                    <a:cubicBezTo>
                      <a:pt x="9955" y="9"/>
                      <a:pt x="9432" y="175"/>
                      <a:pt x="8990" y="506"/>
                    </a:cubicBezTo>
                    <a:cubicBezTo>
                      <a:pt x="8699" y="737"/>
                      <a:pt x="8347" y="853"/>
                      <a:pt x="7996" y="853"/>
                    </a:cubicBezTo>
                    <a:cubicBezTo>
                      <a:pt x="7644" y="853"/>
                      <a:pt x="7292" y="737"/>
                      <a:pt x="7001" y="506"/>
                    </a:cubicBezTo>
                    <a:cubicBezTo>
                      <a:pt x="6600" y="182"/>
                      <a:pt x="6109" y="2"/>
                      <a:pt x="5613" y="2"/>
                    </a:cubicBezTo>
                    <a:cubicBezTo>
                      <a:pt x="5586" y="2"/>
                      <a:pt x="5560" y="3"/>
                      <a:pt x="5534" y="4"/>
                    </a:cubicBezTo>
                    <a:cubicBezTo>
                      <a:pt x="4188" y="4"/>
                      <a:pt x="4087" y="848"/>
                      <a:pt x="3062" y="848"/>
                    </a:cubicBezTo>
                    <a:cubicBezTo>
                      <a:pt x="2017" y="848"/>
                      <a:pt x="1957" y="4"/>
                      <a:pt x="591" y="4"/>
                    </a:cubicBezTo>
                    <a:cubicBezTo>
                      <a:pt x="572" y="2"/>
                      <a:pt x="554" y="1"/>
                      <a:pt x="5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9"/>
              <p:cNvSpPr/>
              <p:nvPr/>
            </p:nvSpPr>
            <p:spPr>
              <a:xfrm>
                <a:off x="4178180" y="4504270"/>
                <a:ext cx="418137" cy="33989"/>
              </a:xfrm>
              <a:custGeom>
                <a:avLst/>
                <a:gdLst/>
                <a:ahLst/>
                <a:cxnLst/>
                <a:rect l="l" t="t" r="r" b="b"/>
                <a:pathLst>
                  <a:path w="20975" h="1705" extrusionOk="0">
                    <a:moveTo>
                      <a:pt x="554" y="0"/>
                    </a:moveTo>
                    <a:cubicBezTo>
                      <a:pt x="6" y="0"/>
                      <a:pt x="0" y="848"/>
                      <a:pt x="536" y="848"/>
                    </a:cubicBezTo>
                    <a:cubicBezTo>
                      <a:pt x="554" y="848"/>
                      <a:pt x="572" y="847"/>
                      <a:pt x="591" y="846"/>
                    </a:cubicBezTo>
                    <a:cubicBezTo>
                      <a:pt x="1595" y="846"/>
                      <a:pt x="1716" y="1690"/>
                      <a:pt x="3062" y="1690"/>
                    </a:cubicBezTo>
                    <a:cubicBezTo>
                      <a:pt x="3089" y="1691"/>
                      <a:pt x="3117" y="1691"/>
                      <a:pt x="3144" y="1691"/>
                    </a:cubicBezTo>
                    <a:cubicBezTo>
                      <a:pt x="3657" y="1691"/>
                      <a:pt x="4148" y="1512"/>
                      <a:pt x="4549" y="1187"/>
                    </a:cubicBezTo>
                    <a:cubicBezTo>
                      <a:pt x="4841" y="956"/>
                      <a:pt x="5192" y="841"/>
                      <a:pt x="5544" y="841"/>
                    </a:cubicBezTo>
                    <a:cubicBezTo>
                      <a:pt x="5896" y="841"/>
                      <a:pt x="6247" y="956"/>
                      <a:pt x="6539" y="1187"/>
                    </a:cubicBezTo>
                    <a:cubicBezTo>
                      <a:pt x="6971" y="1519"/>
                      <a:pt x="7488" y="1685"/>
                      <a:pt x="8008" y="1685"/>
                    </a:cubicBezTo>
                    <a:cubicBezTo>
                      <a:pt x="8528" y="1685"/>
                      <a:pt x="9050" y="1519"/>
                      <a:pt x="9493" y="1187"/>
                    </a:cubicBezTo>
                    <a:cubicBezTo>
                      <a:pt x="9784" y="956"/>
                      <a:pt x="10136" y="841"/>
                      <a:pt x="10487" y="841"/>
                    </a:cubicBezTo>
                    <a:cubicBezTo>
                      <a:pt x="10839" y="841"/>
                      <a:pt x="11191" y="956"/>
                      <a:pt x="11482" y="1187"/>
                    </a:cubicBezTo>
                    <a:cubicBezTo>
                      <a:pt x="11914" y="1519"/>
                      <a:pt x="12431" y="1685"/>
                      <a:pt x="12951" y="1685"/>
                    </a:cubicBezTo>
                    <a:cubicBezTo>
                      <a:pt x="13471" y="1685"/>
                      <a:pt x="13994" y="1519"/>
                      <a:pt x="14436" y="1187"/>
                    </a:cubicBezTo>
                    <a:cubicBezTo>
                      <a:pt x="14727" y="956"/>
                      <a:pt x="15079" y="841"/>
                      <a:pt x="15431" y="841"/>
                    </a:cubicBezTo>
                    <a:cubicBezTo>
                      <a:pt x="15782" y="841"/>
                      <a:pt x="16134" y="956"/>
                      <a:pt x="16425" y="1187"/>
                    </a:cubicBezTo>
                    <a:lnTo>
                      <a:pt x="16425" y="1207"/>
                    </a:lnTo>
                    <a:cubicBezTo>
                      <a:pt x="16857" y="1539"/>
                      <a:pt x="17375" y="1705"/>
                      <a:pt x="17895" y="1705"/>
                    </a:cubicBezTo>
                    <a:cubicBezTo>
                      <a:pt x="18415" y="1705"/>
                      <a:pt x="18937" y="1539"/>
                      <a:pt x="19379" y="1207"/>
                    </a:cubicBezTo>
                    <a:cubicBezTo>
                      <a:pt x="19640" y="983"/>
                      <a:pt x="19971" y="864"/>
                      <a:pt x="20306" y="864"/>
                    </a:cubicBezTo>
                    <a:cubicBezTo>
                      <a:pt x="20332" y="864"/>
                      <a:pt x="20358" y="864"/>
                      <a:pt x="20384" y="866"/>
                    </a:cubicBezTo>
                    <a:cubicBezTo>
                      <a:pt x="20397" y="867"/>
                      <a:pt x="20409" y="867"/>
                      <a:pt x="20421" y="867"/>
                    </a:cubicBezTo>
                    <a:cubicBezTo>
                      <a:pt x="20975" y="867"/>
                      <a:pt x="20975" y="0"/>
                      <a:pt x="20421" y="0"/>
                    </a:cubicBezTo>
                    <a:cubicBezTo>
                      <a:pt x="20409" y="0"/>
                      <a:pt x="20397" y="1"/>
                      <a:pt x="20384" y="2"/>
                    </a:cubicBezTo>
                    <a:cubicBezTo>
                      <a:pt x="19841" y="2"/>
                      <a:pt x="19319" y="182"/>
                      <a:pt x="18897" y="504"/>
                    </a:cubicBezTo>
                    <a:cubicBezTo>
                      <a:pt x="18606" y="745"/>
                      <a:pt x="18254" y="866"/>
                      <a:pt x="17902" y="866"/>
                    </a:cubicBezTo>
                    <a:cubicBezTo>
                      <a:pt x="17551" y="866"/>
                      <a:pt x="17199" y="745"/>
                      <a:pt x="16908" y="504"/>
                    </a:cubicBezTo>
                    <a:cubicBezTo>
                      <a:pt x="16476" y="172"/>
                      <a:pt x="15958" y="7"/>
                      <a:pt x="15438" y="7"/>
                    </a:cubicBezTo>
                    <a:cubicBezTo>
                      <a:pt x="14918" y="7"/>
                      <a:pt x="14396" y="172"/>
                      <a:pt x="13954" y="504"/>
                    </a:cubicBezTo>
                    <a:cubicBezTo>
                      <a:pt x="13662" y="745"/>
                      <a:pt x="13311" y="866"/>
                      <a:pt x="12959" y="866"/>
                    </a:cubicBezTo>
                    <a:cubicBezTo>
                      <a:pt x="12607" y="866"/>
                      <a:pt x="12256" y="745"/>
                      <a:pt x="11964" y="504"/>
                    </a:cubicBezTo>
                    <a:cubicBezTo>
                      <a:pt x="11532" y="172"/>
                      <a:pt x="11015" y="7"/>
                      <a:pt x="10495" y="7"/>
                    </a:cubicBezTo>
                    <a:cubicBezTo>
                      <a:pt x="9975" y="7"/>
                      <a:pt x="9452" y="172"/>
                      <a:pt x="9010" y="504"/>
                    </a:cubicBezTo>
                    <a:cubicBezTo>
                      <a:pt x="8719" y="745"/>
                      <a:pt x="8367" y="866"/>
                      <a:pt x="8016" y="866"/>
                    </a:cubicBezTo>
                    <a:cubicBezTo>
                      <a:pt x="7664" y="866"/>
                      <a:pt x="7312" y="745"/>
                      <a:pt x="7021" y="504"/>
                    </a:cubicBezTo>
                    <a:cubicBezTo>
                      <a:pt x="6599" y="182"/>
                      <a:pt x="6076" y="2"/>
                      <a:pt x="5554" y="2"/>
                    </a:cubicBezTo>
                    <a:cubicBezTo>
                      <a:pt x="4188" y="2"/>
                      <a:pt x="4107" y="866"/>
                      <a:pt x="3082" y="866"/>
                    </a:cubicBezTo>
                    <a:cubicBezTo>
                      <a:pt x="2721" y="866"/>
                      <a:pt x="2359" y="745"/>
                      <a:pt x="2078" y="504"/>
                    </a:cubicBezTo>
                    <a:cubicBezTo>
                      <a:pt x="1656" y="182"/>
                      <a:pt x="1133" y="2"/>
                      <a:pt x="591" y="2"/>
                    </a:cubicBezTo>
                    <a:cubicBezTo>
                      <a:pt x="578" y="1"/>
                      <a:pt x="566" y="0"/>
                      <a:pt x="5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71" name="Google Shape;2071;p39"/>
          <p:cNvGrpSpPr/>
          <p:nvPr/>
        </p:nvGrpSpPr>
        <p:grpSpPr>
          <a:xfrm>
            <a:off x="457201" y="2181650"/>
            <a:ext cx="8229599" cy="387900"/>
            <a:chOff x="457201" y="2181650"/>
            <a:chExt cx="8229599" cy="387900"/>
          </a:xfrm>
        </p:grpSpPr>
        <p:sp>
          <p:nvSpPr>
            <p:cNvPr id="2072" name="Google Shape;2072;p39"/>
            <p:cNvSpPr txBox="1"/>
            <p:nvPr/>
          </p:nvSpPr>
          <p:spPr>
            <a:xfrm>
              <a:off x="5262600" y="2181650"/>
              <a:ext cx="34242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Sun. It’s the fourth-largest by diameter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73" name="Google Shape;2073;p39"/>
            <p:cNvSpPr txBox="1"/>
            <p:nvPr/>
          </p:nvSpPr>
          <p:spPr>
            <a:xfrm>
              <a:off x="457201" y="2206488"/>
              <a:ext cx="1251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74" name="Google Shape;2074;p39"/>
          <p:cNvGrpSpPr/>
          <p:nvPr/>
        </p:nvGrpSpPr>
        <p:grpSpPr>
          <a:xfrm>
            <a:off x="457201" y="1496338"/>
            <a:ext cx="8229599" cy="387900"/>
            <a:chOff x="457201" y="1496338"/>
            <a:chExt cx="8229599" cy="387900"/>
          </a:xfrm>
        </p:grpSpPr>
        <p:sp>
          <p:nvSpPr>
            <p:cNvPr id="2075" name="Google Shape;2075;p39"/>
            <p:cNvSpPr txBox="1"/>
            <p:nvPr/>
          </p:nvSpPr>
          <p:spPr>
            <a:xfrm>
              <a:off x="5262600" y="1496338"/>
              <a:ext cx="34242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76" name="Google Shape;2076;p39"/>
            <p:cNvSpPr txBox="1"/>
            <p:nvPr/>
          </p:nvSpPr>
          <p:spPr>
            <a:xfrm>
              <a:off x="457201" y="1533413"/>
              <a:ext cx="1251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77" name="Google Shape;2077;p39"/>
          <p:cNvGrpSpPr/>
          <p:nvPr/>
        </p:nvGrpSpPr>
        <p:grpSpPr>
          <a:xfrm>
            <a:off x="457201" y="3456100"/>
            <a:ext cx="8229600" cy="518700"/>
            <a:chOff x="457201" y="3456100"/>
            <a:chExt cx="8229600" cy="518700"/>
          </a:xfrm>
        </p:grpSpPr>
        <p:sp>
          <p:nvSpPr>
            <p:cNvPr id="2078" name="Google Shape;2078;p39"/>
            <p:cNvSpPr txBox="1"/>
            <p:nvPr/>
          </p:nvSpPr>
          <p:spPr>
            <a:xfrm>
              <a:off x="5262600" y="3456100"/>
              <a:ext cx="34242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 is the ringed one. It’s a gas giant, composed mostly of hydrogen and helium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79" name="Google Shape;2079;p39"/>
            <p:cNvSpPr txBox="1"/>
            <p:nvPr/>
          </p:nvSpPr>
          <p:spPr>
            <a:xfrm>
              <a:off x="457201" y="3552650"/>
              <a:ext cx="1251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Arquitetura do sistema</a:t>
            </a:r>
            <a:endParaRPr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C77D13E-473B-4D07-1397-2CA188C48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lvl="1" indent="0">
              <a:buNone/>
            </a:pPr>
            <a:r>
              <a:rPr lang="pt-PT" dirty="0"/>
              <a:t>Colocar no </a:t>
            </a:r>
            <a:r>
              <a:rPr lang="pt-PT" dirty="0" err="1"/>
              <a:t>githubpages</a:t>
            </a:r>
            <a:endParaRPr lang="pt-PT" dirty="0"/>
          </a:p>
          <a:p>
            <a:pPr marL="609600" lvl="1" indent="0">
              <a:buNone/>
            </a:pPr>
            <a:r>
              <a:rPr lang="pt-PT" dirty="0"/>
              <a:t>Temos uma ligação externa com a </a:t>
            </a:r>
            <a:r>
              <a:rPr lang="pt-PT" dirty="0" err="1"/>
              <a:t>PythonSandBox</a:t>
            </a:r>
            <a:r>
              <a:rPr lang="pt-PT" dirty="0"/>
              <a:t>, e tencionamos no futuro ter ligações com API de </a:t>
            </a:r>
            <a:r>
              <a:rPr lang="pt-PT" dirty="0" err="1"/>
              <a:t>log-in</a:t>
            </a:r>
            <a:r>
              <a:rPr lang="pt-PT" dirty="0"/>
              <a:t>, gráficos, base de dados do </a:t>
            </a:r>
            <a:r>
              <a:rPr lang="pt-PT" dirty="0" err="1"/>
              <a:t>stakeholder</a:t>
            </a:r>
            <a:r>
              <a:rPr lang="pt-PT" dirty="0"/>
              <a:t>.</a:t>
            </a:r>
          </a:p>
          <a:p>
            <a:pPr marL="609600" lvl="1" indent="0">
              <a:buNone/>
            </a:pPr>
            <a:endParaRPr lang="pt-PT" dirty="0"/>
          </a:p>
          <a:p>
            <a:pPr marL="609600" lvl="1" indent="0">
              <a:buNone/>
            </a:pPr>
            <a:r>
              <a:rPr lang="pt-PT" dirty="0"/>
              <a:t>A nossa solução envolve um protótipo desenvolvido no </a:t>
            </a:r>
            <a:r>
              <a:rPr lang="pt-PT" dirty="0" err="1"/>
              <a:t>Figma</a:t>
            </a:r>
            <a:r>
              <a:rPr lang="pt-PT" dirty="0"/>
              <a:t>.</a:t>
            </a:r>
          </a:p>
          <a:p>
            <a:pPr marL="609600" lvl="1" indent="0">
              <a:buNone/>
            </a:pPr>
            <a:r>
              <a:rPr lang="pt-PT" dirty="0"/>
              <a:t>Uma página web desenvolvida em HTML, CSS(com a utilização da </a:t>
            </a:r>
            <a:r>
              <a:rPr lang="pt-PT" dirty="0" err="1"/>
              <a:t>framework</a:t>
            </a:r>
            <a:r>
              <a:rPr lang="pt-PT" dirty="0"/>
              <a:t> </a:t>
            </a:r>
            <a:r>
              <a:rPr lang="pt-PT" dirty="0" err="1"/>
              <a:t>Bootstrap</a:t>
            </a:r>
            <a:r>
              <a:rPr lang="pt-PT" dirty="0"/>
              <a:t>), JS (com a utilização de bibliotecas de JavaScript tais como </a:t>
            </a:r>
            <a:r>
              <a:rPr lang="pt-PT" dirty="0" err="1"/>
              <a:t>KnockoutJS</a:t>
            </a:r>
            <a:r>
              <a:rPr lang="pt-PT" dirty="0"/>
              <a:t>, </a:t>
            </a:r>
            <a:r>
              <a:rPr lang="pt-PT" dirty="0" err="1"/>
              <a:t>jQuery</a:t>
            </a:r>
            <a:r>
              <a:rPr lang="pt-PT" dirty="0"/>
              <a:t>, </a:t>
            </a:r>
            <a:r>
              <a:rPr lang="pt-PT" dirty="0" err="1"/>
              <a:t>jQueryUI</a:t>
            </a:r>
            <a:r>
              <a:rPr lang="pt-PT" dirty="0"/>
              <a:t>, </a:t>
            </a:r>
            <a:r>
              <a:rPr lang="pt-PT" dirty="0" err="1"/>
              <a:t>Bootstrap</a:t>
            </a:r>
            <a:r>
              <a:rPr lang="pt-PT" dirty="0"/>
              <a:t> ) e </a:t>
            </a:r>
            <a:r>
              <a:rPr lang="pt-PT" dirty="0" err="1"/>
              <a:t>Python</a:t>
            </a:r>
            <a:r>
              <a:rPr lang="pt-PT" dirty="0"/>
              <a:t> (utilização do módulo </a:t>
            </a:r>
            <a:r>
              <a:rPr lang="pt-PT" dirty="0" err="1"/>
              <a:t>Turtle</a:t>
            </a:r>
            <a:r>
              <a:rPr lang="pt-PT" dirty="0"/>
              <a:t>).</a:t>
            </a:r>
          </a:p>
          <a:p>
            <a:pPr marL="609600" lvl="1" indent="0">
              <a:buNone/>
            </a:pPr>
            <a:endParaRPr lang="pt-PT" dirty="0"/>
          </a:p>
          <a:p>
            <a:pPr marL="609600" lvl="1" indent="0">
              <a:buNone/>
            </a:pPr>
            <a:r>
              <a:rPr lang="pt-PT" dirty="0"/>
              <a:t>Esta solução está disponível numa GitHub </a:t>
            </a:r>
            <a:r>
              <a:rPr lang="pt-PT" dirty="0" err="1"/>
              <a:t>page</a:t>
            </a:r>
            <a:r>
              <a:rPr lang="pt-PT" dirty="0"/>
              <a:t>.</a:t>
            </a:r>
          </a:p>
          <a:p>
            <a:pPr marL="609600" lvl="1" indent="0">
              <a:buNone/>
            </a:pPr>
            <a:endParaRPr lang="pt-PT" dirty="0"/>
          </a:p>
          <a:p>
            <a:pPr marL="381000" indent="-228600">
              <a:buAutoNum type="arabicPeriod"/>
            </a:pP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EFBF75-1A7E-162F-19C2-62406B7E4AB7}"/>
              </a:ext>
            </a:extLst>
          </p:cNvPr>
          <p:cNvSpPr txBox="1"/>
          <p:nvPr/>
        </p:nvSpPr>
        <p:spPr>
          <a:xfrm>
            <a:off x="2095500" y="5143500"/>
            <a:ext cx="4572000" cy="1234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Apresentar as peças/organização da solução, i.e., a arquitetura geral do sistema (e.g.: portal web? aplicações móveis? integrações com sistemas externos (e.g.: pagamentos)? Integração com sistemas legados/preexistentes?...)</a:t>
            </a:r>
          </a:p>
        </p:txBody>
      </p:sp>
    </p:spTree>
    <p:extLst>
      <p:ext uri="{BB962C8B-B14F-4D97-AF65-F5344CB8AC3E}">
        <p14:creationId xmlns:p14="http://schemas.microsoft.com/office/powerpoint/2010/main" val="4059825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4" name="Google Shape;2084;p40"/>
          <p:cNvGrpSpPr/>
          <p:nvPr/>
        </p:nvGrpSpPr>
        <p:grpSpPr>
          <a:xfrm>
            <a:off x="2315875" y="1522402"/>
            <a:ext cx="4511487" cy="2403434"/>
            <a:chOff x="2315875" y="1522402"/>
            <a:chExt cx="4511487" cy="2403434"/>
          </a:xfrm>
        </p:grpSpPr>
        <p:sp>
          <p:nvSpPr>
            <p:cNvPr id="2085" name="Google Shape;2085;p40"/>
            <p:cNvSpPr/>
            <p:nvPr/>
          </p:nvSpPr>
          <p:spPr>
            <a:xfrm>
              <a:off x="4967597" y="2697745"/>
              <a:ext cx="934813" cy="208656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0"/>
            <p:cNvSpPr/>
            <p:nvPr/>
          </p:nvSpPr>
          <p:spPr>
            <a:xfrm>
              <a:off x="4007406" y="1602600"/>
              <a:ext cx="2603399" cy="196534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0"/>
            <p:cNvSpPr/>
            <p:nvPr/>
          </p:nvSpPr>
          <p:spPr>
            <a:xfrm>
              <a:off x="5906487" y="3149301"/>
              <a:ext cx="701046" cy="514450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0"/>
            <p:cNvSpPr/>
            <p:nvPr/>
          </p:nvSpPr>
          <p:spPr>
            <a:xfrm>
              <a:off x="6240473" y="2969563"/>
              <a:ext cx="361324" cy="19708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0"/>
            <p:cNvSpPr/>
            <p:nvPr/>
          </p:nvSpPr>
          <p:spPr>
            <a:xfrm>
              <a:off x="5896927" y="2837154"/>
              <a:ext cx="178347" cy="20129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0"/>
            <p:cNvSpPr/>
            <p:nvPr/>
          </p:nvSpPr>
          <p:spPr>
            <a:xfrm>
              <a:off x="5672989" y="2859910"/>
              <a:ext cx="342472" cy="272245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0"/>
            <p:cNvSpPr/>
            <p:nvPr/>
          </p:nvSpPr>
          <p:spPr>
            <a:xfrm>
              <a:off x="4942471" y="3154073"/>
              <a:ext cx="143661" cy="24994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0"/>
            <p:cNvSpPr/>
            <p:nvPr/>
          </p:nvSpPr>
          <p:spPr>
            <a:xfrm>
              <a:off x="6238024" y="2119484"/>
              <a:ext cx="169055" cy="264392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0"/>
            <p:cNvSpPr/>
            <p:nvPr/>
          </p:nvSpPr>
          <p:spPr>
            <a:xfrm>
              <a:off x="6531049" y="3590301"/>
              <a:ext cx="296313" cy="224111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0"/>
            <p:cNvSpPr/>
            <p:nvPr/>
          </p:nvSpPr>
          <p:spPr>
            <a:xfrm>
              <a:off x="6154460" y="2600496"/>
              <a:ext cx="147200" cy="243627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0"/>
            <p:cNvSpPr/>
            <p:nvPr/>
          </p:nvSpPr>
          <p:spPr>
            <a:xfrm>
              <a:off x="6049310" y="2931543"/>
              <a:ext cx="117176" cy="14375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0"/>
            <p:cNvSpPr/>
            <p:nvPr/>
          </p:nvSpPr>
          <p:spPr>
            <a:xfrm>
              <a:off x="4899046" y="1604559"/>
              <a:ext cx="164425" cy="103032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0"/>
            <p:cNvSpPr/>
            <p:nvPr/>
          </p:nvSpPr>
          <p:spPr>
            <a:xfrm>
              <a:off x="4447632" y="1565369"/>
              <a:ext cx="155670" cy="5611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0"/>
            <p:cNvSpPr/>
            <p:nvPr/>
          </p:nvSpPr>
          <p:spPr>
            <a:xfrm>
              <a:off x="4166616" y="1941816"/>
              <a:ext cx="73213" cy="73213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0"/>
            <p:cNvSpPr/>
            <p:nvPr/>
          </p:nvSpPr>
          <p:spPr>
            <a:xfrm>
              <a:off x="6013344" y="3108404"/>
              <a:ext cx="136123" cy="52069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0"/>
            <p:cNvSpPr/>
            <p:nvPr/>
          </p:nvSpPr>
          <p:spPr>
            <a:xfrm>
              <a:off x="5788300" y="1620125"/>
              <a:ext cx="165721" cy="3465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0"/>
            <p:cNvSpPr/>
            <p:nvPr/>
          </p:nvSpPr>
          <p:spPr>
            <a:xfrm>
              <a:off x="6275712" y="3698264"/>
              <a:ext cx="79471" cy="6155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0"/>
            <p:cNvSpPr/>
            <p:nvPr/>
          </p:nvSpPr>
          <p:spPr>
            <a:xfrm>
              <a:off x="5540549" y="2759453"/>
              <a:ext cx="51895" cy="8094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0"/>
            <p:cNvSpPr/>
            <p:nvPr/>
          </p:nvSpPr>
          <p:spPr>
            <a:xfrm>
              <a:off x="5246148" y="1552932"/>
              <a:ext cx="101610" cy="41813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0"/>
            <p:cNvSpPr/>
            <p:nvPr/>
          </p:nvSpPr>
          <p:spPr>
            <a:xfrm>
              <a:off x="4547314" y="1553517"/>
              <a:ext cx="74572" cy="35224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0"/>
            <p:cNvSpPr/>
            <p:nvPr/>
          </p:nvSpPr>
          <p:spPr>
            <a:xfrm>
              <a:off x="6115681" y="3111454"/>
              <a:ext cx="80846" cy="484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0"/>
            <p:cNvSpPr/>
            <p:nvPr/>
          </p:nvSpPr>
          <p:spPr>
            <a:xfrm>
              <a:off x="6142213" y="2480081"/>
              <a:ext cx="42841" cy="59323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0"/>
            <p:cNvSpPr/>
            <p:nvPr/>
          </p:nvSpPr>
          <p:spPr>
            <a:xfrm>
              <a:off x="6137520" y="2731056"/>
              <a:ext cx="47803" cy="61488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0"/>
            <p:cNvSpPr/>
            <p:nvPr/>
          </p:nvSpPr>
          <p:spPr>
            <a:xfrm>
              <a:off x="4788444" y="1551305"/>
              <a:ext cx="70479" cy="29914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0"/>
            <p:cNvSpPr/>
            <p:nvPr/>
          </p:nvSpPr>
          <p:spPr>
            <a:xfrm>
              <a:off x="6728106" y="3326479"/>
              <a:ext cx="46823" cy="5060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0"/>
            <p:cNvSpPr/>
            <p:nvPr/>
          </p:nvSpPr>
          <p:spPr>
            <a:xfrm>
              <a:off x="6303588" y="2893490"/>
              <a:ext cx="41766" cy="50442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0"/>
            <p:cNvSpPr/>
            <p:nvPr/>
          </p:nvSpPr>
          <p:spPr>
            <a:xfrm>
              <a:off x="4872561" y="1546390"/>
              <a:ext cx="55135" cy="3170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0"/>
            <p:cNvSpPr/>
            <p:nvPr/>
          </p:nvSpPr>
          <p:spPr>
            <a:xfrm>
              <a:off x="6337484" y="1683493"/>
              <a:ext cx="51248" cy="26422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0"/>
            <p:cNvSpPr/>
            <p:nvPr/>
          </p:nvSpPr>
          <p:spPr>
            <a:xfrm>
              <a:off x="5354379" y="1576368"/>
              <a:ext cx="51548" cy="29693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0"/>
            <p:cNvSpPr/>
            <p:nvPr/>
          </p:nvSpPr>
          <p:spPr>
            <a:xfrm>
              <a:off x="6201773" y="3009876"/>
              <a:ext cx="49177" cy="25426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0"/>
            <p:cNvSpPr/>
            <p:nvPr/>
          </p:nvSpPr>
          <p:spPr>
            <a:xfrm>
              <a:off x="4940022" y="1552395"/>
              <a:ext cx="39206" cy="25142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0"/>
            <p:cNvSpPr/>
            <p:nvPr/>
          </p:nvSpPr>
          <p:spPr>
            <a:xfrm>
              <a:off x="3496179" y="1557326"/>
              <a:ext cx="328818" cy="60081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0"/>
            <p:cNvSpPr/>
            <p:nvPr/>
          </p:nvSpPr>
          <p:spPr>
            <a:xfrm>
              <a:off x="2315875" y="1522402"/>
              <a:ext cx="2043295" cy="2403434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0"/>
            <p:cNvSpPr/>
            <p:nvPr/>
          </p:nvSpPr>
          <p:spPr>
            <a:xfrm>
              <a:off x="3167930" y="1586797"/>
              <a:ext cx="178884" cy="57948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0"/>
            <p:cNvSpPr/>
            <p:nvPr/>
          </p:nvSpPr>
          <p:spPr>
            <a:xfrm>
              <a:off x="4155965" y="1756358"/>
              <a:ext cx="134922" cy="60413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0"/>
            <p:cNvSpPr/>
            <p:nvPr/>
          </p:nvSpPr>
          <p:spPr>
            <a:xfrm>
              <a:off x="3086815" y="2508320"/>
              <a:ext cx="166606" cy="71491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0"/>
            <p:cNvSpPr/>
            <p:nvPr/>
          </p:nvSpPr>
          <p:spPr>
            <a:xfrm>
              <a:off x="3357180" y="1567344"/>
              <a:ext cx="102416" cy="70811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0"/>
            <p:cNvSpPr/>
            <p:nvPr/>
          </p:nvSpPr>
          <p:spPr>
            <a:xfrm>
              <a:off x="3235928" y="2568022"/>
              <a:ext cx="104328" cy="46744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0"/>
            <p:cNvSpPr/>
            <p:nvPr/>
          </p:nvSpPr>
          <p:spPr>
            <a:xfrm>
              <a:off x="3383397" y="1772508"/>
              <a:ext cx="81936" cy="40786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0"/>
            <p:cNvSpPr/>
            <p:nvPr/>
          </p:nvSpPr>
          <p:spPr>
            <a:xfrm>
              <a:off x="3298458" y="1573792"/>
              <a:ext cx="59575" cy="28334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0"/>
            <p:cNvSpPr/>
            <p:nvPr/>
          </p:nvSpPr>
          <p:spPr>
            <a:xfrm>
              <a:off x="3350622" y="2590667"/>
              <a:ext cx="37436" cy="28018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0"/>
            <p:cNvSpPr/>
            <p:nvPr/>
          </p:nvSpPr>
          <p:spPr>
            <a:xfrm>
              <a:off x="3599954" y="3849083"/>
              <a:ext cx="39617" cy="24794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0"/>
            <p:cNvSpPr/>
            <p:nvPr/>
          </p:nvSpPr>
          <p:spPr>
            <a:xfrm>
              <a:off x="3182405" y="2594507"/>
              <a:ext cx="35508" cy="24194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0"/>
            <p:cNvSpPr/>
            <p:nvPr/>
          </p:nvSpPr>
          <p:spPr>
            <a:xfrm>
              <a:off x="6621819" y="3061566"/>
              <a:ext cx="29946" cy="33849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0"/>
            <p:cNvSpPr/>
            <p:nvPr/>
          </p:nvSpPr>
          <p:spPr>
            <a:xfrm>
              <a:off x="4881031" y="1712759"/>
              <a:ext cx="34702" cy="23957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0"/>
            <p:cNvSpPr/>
            <p:nvPr/>
          </p:nvSpPr>
          <p:spPr>
            <a:xfrm>
              <a:off x="6165379" y="3017714"/>
              <a:ext cx="31684" cy="23593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0"/>
            <p:cNvSpPr/>
            <p:nvPr/>
          </p:nvSpPr>
          <p:spPr>
            <a:xfrm>
              <a:off x="6390944" y="2117524"/>
              <a:ext cx="29124" cy="26675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0"/>
            <p:cNvSpPr/>
            <p:nvPr/>
          </p:nvSpPr>
          <p:spPr>
            <a:xfrm>
              <a:off x="4412945" y="2158389"/>
              <a:ext cx="33881" cy="7975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0"/>
            <p:cNvSpPr/>
            <p:nvPr/>
          </p:nvSpPr>
          <p:spPr>
            <a:xfrm>
              <a:off x="4639885" y="2288649"/>
              <a:ext cx="59275" cy="28697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0"/>
            <p:cNvSpPr/>
            <p:nvPr/>
          </p:nvSpPr>
          <p:spPr>
            <a:xfrm>
              <a:off x="4776166" y="2296487"/>
              <a:ext cx="31968" cy="23767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0"/>
            <p:cNvSpPr/>
            <p:nvPr/>
          </p:nvSpPr>
          <p:spPr>
            <a:xfrm>
              <a:off x="4327485" y="2210806"/>
              <a:ext cx="28397" cy="24130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6" name="Google Shape;2136;p40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grpSp>
        <p:nvGrpSpPr>
          <p:cNvPr id="2137" name="Google Shape;2137;p40"/>
          <p:cNvGrpSpPr/>
          <p:nvPr/>
        </p:nvGrpSpPr>
        <p:grpSpPr>
          <a:xfrm>
            <a:off x="533725" y="1741772"/>
            <a:ext cx="2646917" cy="1360454"/>
            <a:chOff x="533725" y="1741772"/>
            <a:chExt cx="2646917" cy="1360454"/>
          </a:xfrm>
        </p:grpSpPr>
        <p:grpSp>
          <p:nvGrpSpPr>
            <p:cNvPr id="2138" name="Google Shape;2138;p40"/>
            <p:cNvGrpSpPr/>
            <p:nvPr/>
          </p:nvGrpSpPr>
          <p:grpSpPr>
            <a:xfrm>
              <a:off x="533725" y="2346000"/>
              <a:ext cx="1635600" cy="756225"/>
              <a:chOff x="533725" y="2346000"/>
              <a:chExt cx="1635600" cy="756225"/>
            </a:xfrm>
          </p:grpSpPr>
          <p:sp>
            <p:nvSpPr>
              <p:cNvPr id="2139" name="Google Shape;2139;p40"/>
              <p:cNvSpPr txBox="1"/>
              <p:nvPr/>
            </p:nvSpPr>
            <p:spPr>
              <a:xfrm>
                <a:off x="533725" y="2583526"/>
                <a:ext cx="16356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The Moon is a satellite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140" name="Google Shape;2140;p40"/>
              <p:cNvSpPr txBox="1"/>
              <p:nvPr/>
            </p:nvSpPr>
            <p:spPr>
              <a:xfrm>
                <a:off x="533725" y="2346000"/>
                <a:ext cx="16356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Moon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2141" name="Google Shape;2141;p40"/>
            <p:cNvSpPr/>
            <p:nvPr/>
          </p:nvSpPr>
          <p:spPr>
            <a:xfrm>
              <a:off x="2854199" y="1741772"/>
              <a:ext cx="326443" cy="466405"/>
            </a:xfrm>
            <a:custGeom>
              <a:avLst/>
              <a:gdLst/>
              <a:ahLst/>
              <a:cxnLst/>
              <a:rect l="l" t="t" r="r" b="b"/>
              <a:pathLst>
                <a:path w="7215" h="10309" extrusionOk="0">
                  <a:moveTo>
                    <a:pt x="3588" y="1628"/>
                  </a:moveTo>
                  <a:cubicBezTo>
                    <a:pt x="4600" y="1628"/>
                    <a:pt x="5567" y="2420"/>
                    <a:pt x="5567" y="3617"/>
                  </a:cubicBezTo>
                  <a:cubicBezTo>
                    <a:pt x="5567" y="4703"/>
                    <a:pt x="4683" y="5587"/>
                    <a:pt x="3598" y="5587"/>
                  </a:cubicBezTo>
                  <a:cubicBezTo>
                    <a:pt x="1849" y="5587"/>
                    <a:pt x="965" y="3457"/>
                    <a:pt x="2211" y="2211"/>
                  </a:cubicBezTo>
                  <a:cubicBezTo>
                    <a:pt x="2614" y="1808"/>
                    <a:pt x="3106" y="1628"/>
                    <a:pt x="3588" y="1628"/>
                  </a:cubicBezTo>
                  <a:close/>
                  <a:moveTo>
                    <a:pt x="3598" y="0"/>
                  </a:moveTo>
                  <a:cubicBezTo>
                    <a:pt x="1608" y="0"/>
                    <a:pt x="1" y="1628"/>
                    <a:pt x="1" y="3617"/>
                  </a:cubicBezTo>
                  <a:cubicBezTo>
                    <a:pt x="1" y="5607"/>
                    <a:pt x="3598" y="10309"/>
                    <a:pt x="3598" y="10309"/>
                  </a:cubicBezTo>
                  <a:cubicBezTo>
                    <a:pt x="3598" y="10309"/>
                    <a:pt x="7215" y="5607"/>
                    <a:pt x="7215" y="3617"/>
                  </a:cubicBezTo>
                  <a:cubicBezTo>
                    <a:pt x="7215" y="1628"/>
                    <a:pt x="5587" y="0"/>
                    <a:pt x="3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2" name="Google Shape;2142;p40"/>
          <p:cNvGrpSpPr/>
          <p:nvPr/>
        </p:nvGrpSpPr>
        <p:grpSpPr>
          <a:xfrm>
            <a:off x="533725" y="3170763"/>
            <a:ext cx="4169371" cy="865412"/>
            <a:chOff x="533725" y="3170763"/>
            <a:chExt cx="4169371" cy="865412"/>
          </a:xfrm>
        </p:grpSpPr>
        <p:grpSp>
          <p:nvGrpSpPr>
            <p:cNvPr id="2143" name="Google Shape;2143;p40"/>
            <p:cNvGrpSpPr/>
            <p:nvPr/>
          </p:nvGrpSpPr>
          <p:grpSpPr>
            <a:xfrm>
              <a:off x="533725" y="3279950"/>
              <a:ext cx="1635600" cy="756225"/>
              <a:chOff x="533725" y="3279950"/>
              <a:chExt cx="1635600" cy="756225"/>
            </a:xfrm>
          </p:grpSpPr>
          <p:sp>
            <p:nvSpPr>
              <p:cNvPr id="2144" name="Google Shape;2144;p40"/>
              <p:cNvSpPr txBox="1"/>
              <p:nvPr/>
            </p:nvSpPr>
            <p:spPr>
              <a:xfrm>
                <a:off x="533725" y="3517475"/>
                <a:ext cx="16356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cold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145" name="Google Shape;2145;p40"/>
              <p:cNvSpPr txBox="1"/>
              <p:nvPr/>
            </p:nvSpPr>
            <p:spPr>
              <a:xfrm>
                <a:off x="533725" y="3279950"/>
                <a:ext cx="16356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2146" name="Google Shape;2146;p40"/>
            <p:cNvSpPr/>
            <p:nvPr/>
          </p:nvSpPr>
          <p:spPr>
            <a:xfrm>
              <a:off x="4460419" y="3170763"/>
              <a:ext cx="242677" cy="346717"/>
            </a:xfrm>
            <a:custGeom>
              <a:avLst/>
              <a:gdLst/>
              <a:ahLst/>
              <a:cxnLst/>
              <a:rect l="l" t="t" r="r" b="b"/>
              <a:pathLst>
                <a:path w="7215" h="10309" extrusionOk="0">
                  <a:moveTo>
                    <a:pt x="3588" y="1628"/>
                  </a:moveTo>
                  <a:cubicBezTo>
                    <a:pt x="4600" y="1628"/>
                    <a:pt x="5567" y="2420"/>
                    <a:pt x="5567" y="3617"/>
                  </a:cubicBezTo>
                  <a:cubicBezTo>
                    <a:pt x="5567" y="4703"/>
                    <a:pt x="4683" y="5587"/>
                    <a:pt x="3598" y="5587"/>
                  </a:cubicBezTo>
                  <a:cubicBezTo>
                    <a:pt x="1849" y="5587"/>
                    <a:pt x="965" y="3457"/>
                    <a:pt x="2211" y="2211"/>
                  </a:cubicBezTo>
                  <a:cubicBezTo>
                    <a:pt x="2614" y="1808"/>
                    <a:pt x="3106" y="1628"/>
                    <a:pt x="3588" y="1628"/>
                  </a:cubicBezTo>
                  <a:close/>
                  <a:moveTo>
                    <a:pt x="3598" y="0"/>
                  </a:moveTo>
                  <a:cubicBezTo>
                    <a:pt x="1608" y="0"/>
                    <a:pt x="1" y="1628"/>
                    <a:pt x="1" y="3617"/>
                  </a:cubicBezTo>
                  <a:cubicBezTo>
                    <a:pt x="1" y="5607"/>
                    <a:pt x="3598" y="10309"/>
                    <a:pt x="3598" y="10309"/>
                  </a:cubicBezTo>
                  <a:cubicBezTo>
                    <a:pt x="3598" y="10309"/>
                    <a:pt x="7215" y="5607"/>
                    <a:pt x="7215" y="3617"/>
                  </a:cubicBezTo>
                  <a:cubicBezTo>
                    <a:pt x="7215" y="1628"/>
                    <a:pt x="5587" y="0"/>
                    <a:pt x="35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7" name="Google Shape;2147;p40"/>
          <p:cNvGrpSpPr/>
          <p:nvPr/>
        </p:nvGrpSpPr>
        <p:grpSpPr>
          <a:xfrm>
            <a:off x="6134025" y="1915401"/>
            <a:ext cx="2476250" cy="1186833"/>
            <a:chOff x="6134025" y="1915401"/>
            <a:chExt cx="2476250" cy="1186833"/>
          </a:xfrm>
        </p:grpSpPr>
        <p:grpSp>
          <p:nvGrpSpPr>
            <p:cNvPr id="2148" name="Google Shape;2148;p40"/>
            <p:cNvGrpSpPr/>
            <p:nvPr/>
          </p:nvGrpSpPr>
          <p:grpSpPr>
            <a:xfrm>
              <a:off x="6974625" y="2345999"/>
              <a:ext cx="1635650" cy="756234"/>
              <a:chOff x="6974625" y="2345999"/>
              <a:chExt cx="1635650" cy="756234"/>
            </a:xfrm>
          </p:grpSpPr>
          <p:sp>
            <p:nvSpPr>
              <p:cNvPr id="2149" name="Google Shape;2149;p40"/>
              <p:cNvSpPr txBox="1"/>
              <p:nvPr/>
            </p:nvSpPr>
            <p:spPr>
              <a:xfrm>
                <a:off x="6974675" y="2583534"/>
                <a:ext cx="16356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 has a beautiful name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150" name="Google Shape;2150;p40"/>
              <p:cNvSpPr txBox="1"/>
              <p:nvPr/>
            </p:nvSpPr>
            <p:spPr>
              <a:xfrm>
                <a:off x="6974625" y="2345999"/>
                <a:ext cx="16356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2151" name="Google Shape;2151;p40"/>
            <p:cNvSpPr/>
            <p:nvPr/>
          </p:nvSpPr>
          <p:spPr>
            <a:xfrm>
              <a:off x="6134025" y="1915401"/>
              <a:ext cx="301371" cy="430607"/>
            </a:xfrm>
            <a:custGeom>
              <a:avLst/>
              <a:gdLst/>
              <a:ahLst/>
              <a:cxnLst/>
              <a:rect l="l" t="t" r="r" b="b"/>
              <a:pathLst>
                <a:path w="7215" h="10309" extrusionOk="0">
                  <a:moveTo>
                    <a:pt x="3588" y="1628"/>
                  </a:moveTo>
                  <a:cubicBezTo>
                    <a:pt x="4600" y="1628"/>
                    <a:pt x="5567" y="2420"/>
                    <a:pt x="5567" y="3617"/>
                  </a:cubicBezTo>
                  <a:cubicBezTo>
                    <a:pt x="5567" y="4703"/>
                    <a:pt x="4683" y="5587"/>
                    <a:pt x="3598" y="5587"/>
                  </a:cubicBezTo>
                  <a:cubicBezTo>
                    <a:pt x="1849" y="5587"/>
                    <a:pt x="965" y="3457"/>
                    <a:pt x="2211" y="2211"/>
                  </a:cubicBezTo>
                  <a:cubicBezTo>
                    <a:pt x="2614" y="1808"/>
                    <a:pt x="3106" y="1628"/>
                    <a:pt x="3588" y="1628"/>
                  </a:cubicBezTo>
                  <a:close/>
                  <a:moveTo>
                    <a:pt x="3598" y="0"/>
                  </a:moveTo>
                  <a:cubicBezTo>
                    <a:pt x="1608" y="0"/>
                    <a:pt x="1" y="1628"/>
                    <a:pt x="1" y="3617"/>
                  </a:cubicBezTo>
                  <a:cubicBezTo>
                    <a:pt x="1" y="5607"/>
                    <a:pt x="3598" y="10309"/>
                    <a:pt x="3598" y="10309"/>
                  </a:cubicBezTo>
                  <a:cubicBezTo>
                    <a:pt x="3598" y="10309"/>
                    <a:pt x="7215" y="5607"/>
                    <a:pt x="7215" y="3617"/>
                  </a:cubicBezTo>
                  <a:cubicBezTo>
                    <a:pt x="7215" y="1628"/>
                    <a:pt x="5587" y="0"/>
                    <a:pt x="3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2" name="Google Shape;2152;p40"/>
          <p:cNvGrpSpPr/>
          <p:nvPr/>
        </p:nvGrpSpPr>
        <p:grpSpPr>
          <a:xfrm>
            <a:off x="4106479" y="1412050"/>
            <a:ext cx="4503796" cy="848422"/>
            <a:chOff x="4106479" y="1412050"/>
            <a:chExt cx="4503796" cy="848422"/>
          </a:xfrm>
        </p:grpSpPr>
        <p:grpSp>
          <p:nvGrpSpPr>
            <p:cNvPr id="2153" name="Google Shape;2153;p40"/>
            <p:cNvGrpSpPr/>
            <p:nvPr/>
          </p:nvGrpSpPr>
          <p:grpSpPr>
            <a:xfrm>
              <a:off x="6974625" y="1412050"/>
              <a:ext cx="1635650" cy="756239"/>
              <a:chOff x="6974625" y="1412050"/>
              <a:chExt cx="1635650" cy="756239"/>
            </a:xfrm>
          </p:grpSpPr>
          <p:sp>
            <p:nvSpPr>
              <p:cNvPr id="2154" name="Google Shape;2154;p40"/>
              <p:cNvSpPr txBox="1"/>
              <p:nvPr/>
            </p:nvSpPr>
            <p:spPr>
              <a:xfrm>
                <a:off x="6974675" y="1649589"/>
                <a:ext cx="16356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Earth is the only planet with life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155" name="Google Shape;2155;p40"/>
              <p:cNvSpPr txBox="1"/>
              <p:nvPr/>
            </p:nvSpPr>
            <p:spPr>
              <a:xfrm>
                <a:off x="6974625" y="1412050"/>
                <a:ext cx="16356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2156" name="Google Shape;2156;p40"/>
            <p:cNvSpPr/>
            <p:nvPr/>
          </p:nvSpPr>
          <p:spPr>
            <a:xfrm>
              <a:off x="4106479" y="1741775"/>
              <a:ext cx="363041" cy="518697"/>
            </a:xfrm>
            <a:custGeom>
              <a:avLst/>
              <a:gdLst/>
              <a:ahLst/>
              <a:cxnLst/>
              <a:rect l="l" t="t" r="r" b="b"/>
              <a:pathLst>
                <a:path w="7215" h="10309" extrusionOk="0">
                  <a:moveTo>
                    <a:pt x="3588" y="1628"/>
                  </a:moveTo>
                  <a:cubicBezTo>
                    <a:pt x="4600" y="1628"/>
                    <a:pt x="5567" y="2420"/>
                    <a:pt x="5567" y="3617"/>
                  </a:cubicBezTo>
                  <a:cubicBezTo>
                    <a:pt x="5567" y="4703"/>
                    <a:pt x="4683" y="5587"/>
                    <a:pt x="3598" y="5587"/>
                  </a:cubicBezTo>
                  <a:cubicBezTo>
                    <a:pt x="1849" y="5587"/>
                    <a:pt x="965" y="3457"/>
                    <a:pt x="2211" y="2211"/>
                  </a:cubicBezTo>
                  <a:cubicBezTo>
                    <a:pt x="2614" y="1808"/>
                    <a:pt x="3106" y="1628"/>
                    <a:pt x="3588" y="1628"/>
                  </a:cubicBezTo>
                  <a:close/>
                  <a:moveTo>
                    <a:pt x="3598" y="0"/>
                  </a:moveTo>
                  <a:cubicBezTo>
                    <a:pt x="1608" y="0"/>
                    <a:pt x="1" y="1628"/>
                    <a:pt x="1" y="3617"/>
                  </a:cubicBezTo>
                  <a:cubicBezTo>
                    <a:pt x="1" y="5607"/>
                    <a:pt x="3598" y="10309"/>
                    <a:pt x="3598" y="10309"/>
                  </a:cubicBezTo>
                  <a:cubicBezTo>
                    <a:pt x="3598" y="10309"/>
                    <a:pt x="7215" y="5607"/>
                    <a:pt x="7215" y="3617"/>
                  </a:cubicBezTo>
                  <a:cubicBezTo>
                    <a:pt x="7215" y="1628"/>
                    <a:pt x="5587" y="0"/>
                    <a:pt x="35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7" name="Google Shape;2157;p40"/>
          <p:cNvGrpSpPr/>
          <p:nvPr/>
        </p:nvGrpSpPr>
        <p:grpSpPr>
          <a:xfrm>
            <a:off x="533725" y="1412038"/>
            <a:ext cx="3496396" cy="756237"/>
            <a:chOff x="533725" y="1412038"/>
            <a:chExt cx="3496396" cy="756237"/>
          </a:xfrm>
        </p:grpSpPr>
        <p:grpSp>
          <p:nvGrpSpPr>
            <p:cNvPr id="2158" name="Google Shape;2158;p40"/>
            <p:cNvGrpSpPr/>
            <p:nvPr/>
          </p:nvGrpSpPr>
          <p:grpSpPr>
            <a:xfrm>
              <a:off x="533725" y="1412050"/>
              <a:ext cx="1635600" cy="756225"/>
              <a:chOff x="533725" y="1412050"/>
              <a:chExt cx="1635600" cy="756225"/>
            </a:xfrm>
          </p:grpSpPr>
          <p:sp>
            <p:nvSpPr>
              <p:cNvPr id="2159" name="Google Shape;2159;p40"/>
              <p:cNvSpPr txBox="1"/>
              <p:nvPr/>
            </p:nvSpPr>
            <p:spPr>
              <a:xfrm>
                <a:off x="533725" y="1649575"/>
                <a:ext cx="16356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 has several rings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160" name="Google Shape;2160;p40"/>
              <p:cNvSpPr txBox="1"/>
              <p:nvPr/>
            </p:nvSpPr>
            <p:spPr>
              <a:xfrm>
                <a:off x="533725" y="1412050"/>
                <a:ext cx="16356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2161" name="Google Shape;2161;p40"/>
            <p:cNvSpPr/>
            <p:nvPr/>
          </p:nvSpPr>
          <p:spPr>
            <a:xfrm>
              <a:off x="3787444" y="1412038"/>
              <a:ext cx="242677" cy="346717"/>
            </a:xfrm>
            <a:custGeom>
              <a:avLst/>
              <a:gdLst/>
              <a:ahLst/>
              <a:cxnLst/>
              <a:rect l="l" t="t" r="r" b="b"/>
              <a:pathLst>
                <a:path w="7215" h="10309" extrusionOk="0">
                  <a:moveTo>
                    <a:pt x="3588" y="1628"/>
                  </a:moveTo>
                  <a:cubicBezTo>
                    <a:pt x="4600" y="1628"/>
                    <a:pt x="5567" y="2420"/>
                    <a:pt x="5567" y="3617"/>
                  </a:cubicBezTo>
                  <a:cubicBezTo>
                    <a:pt x="5567" y="4703"/>
                    <a:pt x="4683" y="5587"/>
                    <a:pt x="3598" y="5587"/>
                  </a:cubicBezTo>
                  <a:cubicBezTo>
                    <a:pt x="1849" y="5587"/>
                    <a:pt x="965" y="3457"/>
                    <a:pt x="2211" y="2211"/>
                  </a:cubicBezTo>
                  <a:cubicBezTo>
                    <a:pt x="2614" y="1808"/>
                    <a:pt x="3106" y="1628"/>
                    <a:pt x="3588" y="1628"/>
                  </a:cubicBezTo>
                  <a:close/>
                  <a:moveTo>
                    <a:pt x="3598" y="0"/>
                  </a:moveTo>
                  <a:cubicBezTo>
                    <a:pt x="1608" y="0"/>
                    <a:pt x="1" y="1628"/>
                    <a:pt x="1" y="3617"/>
                  </a:cubicBezTo>
                  <a:cubicBezTo>
                    <a:pt x="1" y="5607"/>
                    <a:pt x="3598" y="10309"/>
                    <a:pt x="3598" y="10309"/>
                  </a:cubicBezTo>
                  <a:cubicBezTo>
                    <a:pt x="3598" y="10309"/>
                    <a:pt x="7215" y="5607"/>
                    <a:pt x="7215" y="3617"/>
                  </a:cubicBezTo>
                  <a:cubicBezTo>
                    <a:pt x="7215" y="1628"/>
                    <a:pt x="5587" y="0"/>
                    <a:pt x="3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2" name="Google Shape;2162;p40"/>
          <p:cNvGrpSpPr/>
          <p:nvPr/>
        </p:nvGrpSpPr>
        <p:grpSpPr>
          <a:xfrm>
            <a:off x="5986644" y="3170763"/>
            <a:ext cx="2623631" cy="865415"/>
            <a:chOff x="5986644" y="3170763"/>
            <a:chExt cx="2623631" cy="865415"/>
          </a:xfrm>
        </p:grpSpPr>
        <p:grpSp>
          <p:nvGrpSpPr>
            <p:cNvPr id="2163" name="Google Shape;2163;p40"/>
            <p:cNvGrpSpPr/>
            <p:nvPr/>
          </p:nvGrpSpPr>
          <p:grpSpPr>
            <a:xfrm>
              <a:off x="6974625" y="3279948"/>
              <a:ext cx="1635650" cy="756230"/>
              <a:chOff x="6974625" y="3279948"/>
              <a:chExt cx="1635650" cy="756230"/>
            </a:xfrm>
          </p:grpSpPr>
          <p:sp>
            <p:nvSpPr>
              <p:cNvPr id="2164" name="Google Shape;2164;p40"/>
              <p:cNvSpPr txBox="1"/>
              <p:nvPr/>
            </p:nvSpPr>
            <p:spPr>
              <a:xfrm>
                <a:off x="6974675" y="3517478"/>
                <a:ext cx="16356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smallest planet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165" name="Google Shape;2165;p40"/>
              <p:cNvSpPr txBox="1"/>
              <p:nvPr/>
            </p:nvSpPr>
            <p:spPr>
              <a:xfrm>
                <a:off x="6974625" y="3279948"/>
                <a:ext cx="16356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2166" name="Google Shape;2166;p40"/>
            <p:cNvSpPr/>
            <p:nvPr/>
          </p:nvSpPr>
          <p:spPr>
            <a:xfrm>
              <a:off x="5986644" y="3170763"/>
              <a:ext cx="242677" cy="346717"/>
            </a:xfrm>
            <a:custGeom>
              <a:avLst/>
              <a:gdLst/>
              <a:ahLst/>
              <a:cxnLst/>
              <a:rect l="l" t="t" r="r" b="b"/>
              <a:pathLst>
                <a:path w="7215" h="10309" extrusionOk="0">
                  <a:moveTo>
                    <a:pt x="3588" y="1628"/>
                  </a:moveTo>
                  <a:cubicBezTo>
                    <a:pt x="4600" y="1628"/>
                    <a:pt x="5567" y="2420"/>
                    <a:pt x="5567" y="3617"/>
                  </a:cubicBezTo>
                  <a:cubicBezTo>
                    <a:pt x="5567" y="4703"/>
                    <a:pt x="4683" y="5587"/>
                    <a:pt x="3598" y="5587"/>
                  </a:cubicBezTo>
                  <a:cubicBezTo>
                    <a:pt x="1849" y="5587"/>
                    <a:pt x="965" y="3457"/>
                    <a:pt x="2211" y="2211"/>
                  </a:cubicBezTo>
                  <a:cubicBezTo>
                    <a:pt x="2614" y="1808"/>
                    <a:pt x="3106" y="1628"/>
                    <a:pt x="3588" y="1628"/>
                  </a:cubicBezTo>
                  <a:close/>
                  <a:moveTo>
                    <a:pt x="3598" y="0"/>
                  </a:moveTo>
                  <a:cubicBezTo>
                    <a:pt x="1608" y="0"/>
                    <a:pt x="1" y="1628"/>
                    <a:pt x="1" y="3617"/>
                  </a:cubicBezTo>
                  <a:cubicBezTo>
                    <a:pt x="1" y="5607"/>
                    <a:pt x="3598" y="10309"/>
                    <a:pt x="3598" y="10309"/>
                  </a:cubicBezTo>
                  <a:cubicBezTo>
                    <a:pt x="3598" y="10309"/>
                    <a:pt x="7215" y="5607"/>
                    <a:pt x="7215" y="3617"/>
                  </a:cubicBezTo>
                  <a:cubicBezTo>
                    <a:pt x="7215" y="1628"/>
                    <a:pt x="5587" y="0"/>
                    <a:pt x="35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41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grpSp>
        <p:nvGrpSpPr>
          <p:cNvPr id="2172" name="Google Shape;2172;p41"/>
          <p:cNvGrpSpPr/>
          <p:nvPr/>
        </p:nvGrpSpPr>
        <p:grpSpPr>
          <a:xfrm>
            <a:off x="2196160" y="1027282"/>
            <a:ext cx="4751627" cy="3124544"/>
            <a:chOff x="235800" y="830650"/>
            <a:chExt cx="6978450" cy="4588844"/>
          </a:xfrm>
        </p:grpSpPr>
        <p:sp>
          <p:nvSpPr>
            <p:cNvPr id="2173" name="Google Shape;2173;p41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9" name="Google Shape;2179;p41"/>
          <p:cNvGrpSpPr/>
          <p:nvPr/>
        </p:nvGrpSpPr>
        <p:grpSpPr>
          <a:xfrm>
            <a:off x="457200" y="1420475"/>
            <a:ext cx="2417625" cy="1093825"/>
            <a:chOff x="457200" y="1420475"/>
            <a:chExt cx="2417625" cy="1093825"/>
          </a:xfrm>
        </p:grpSpPr>
        <p:grpSp>
          <p:nvGrpSpPr>
            <p:cNvPr id="2180" name="Google Shape;2180;p41"/>
            <p:cNvGrpSpPr/>
            <p:nvPr/>
          </p:nvGrpSpPr>
          <p:grpSpPr>
            <a:xfrm>
              <a:off x="457200" y="1503199"/>
              <a:ext cx="1839300" cy="772417"/>
              <a:chOff x="457200" y="1503199"/>
              <a:chExt cx="1839300" cy="772417"/>
            </a:xfrm>
          </p:grpSpPr>
          <p:sp>
            <p:nvSpPr>
              <p:cNvPr id="2181" name="Google Shape;2181;p41"/>
              <p:cNvSpPr txBox="1"/>
              <p:nvPr/>
            </p:nvSpPr>
            <p:spPr>
              <a:xfrm>
                <a:off x="457200" y="1756916"/>
                <a:ext cx="18393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182" name="Google Shape;2182;p41"/>
              <p:cNvSpPr txBox="1"/>
              <p:nvPr/>
            </p:nvSpPr>
            <p:spPr>
              <a:xfrm>
                <a:off x="457200" y="1503199"/>
                <a:ext cx="1162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183" name="Google Shape;2183;p41"/>
            <p:cNvGrpSpPr/>
            <p:nvPr/>
          </p:nvGrpSpPr>
          <p:grpSpPr>
            <a:xfrm>
              <a:off x="559325" y="1420475"/>
              <a:ext cx="2315500" cy="1093825"/>
              <a:chOff x="559325" y="1420475"/>
              <a:chExt cx="2315500" cy="1093825"/>
            </a:xfrm>
          </p:grpSpPr>
          <p:sp>
            <p:nvSpPr>
              <p:cNvPr id="2184" name="Google Shape;2184;p41"/>
              <p:cNvSpPr/>
              <p:nvPr/>
            </p:nvSpPr>
            <p:spPr>
              <a:xfrm>
                <a:off x="559325" y="1420475"/>
                <a:ext cx="2056872" cy="835200"/>
              </a:xfrm>
              <a:custGeom>
                <a:avLst/>
                <a:gdLst/>
                <a:ahLst/>
                <a:cxnLst/>
                <a:rect l="l" t="t" r="r" b="b"/>
                <a:pathLst>
                  <a:path w="40138" h="33408" extrusionOk="0">
                    <a:moveTo>
                      <a:pt x="0" y="0"/>
                    </a:moveTo>
                    <a:lnTo>
                      <a:pt x="40138" y="0"/>
                    </a:lnTo>
                    <a:lnTo>
                      <a:pt x="40138" y="33408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85" name="Google Shape;2185;p41"/>
              <p:cNvSpPr/>
              <p:nvPr/>
            </p:nvSpPr>
            <p:spPr>
              <a:xfrm>
                <a:off x="2356125" y="1995600"/>
                <a:ext cx="518700" cy="5187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6" name="Google Shape;2186;p41"/>
          <p:cNvGrpSpPr/>
          <p:nvPr/>
        </p:nvGrpSpPr>
        <p:grpSpPr>
          <a:xfrm>
            <a:off x="457188" y="2846088"/>
            <a:ext cx="3463854" cy="1330628"/>
            <a:chOff x="457188" y="2846088"/>
            <a:chExt cx="3463854" cy="1330628"/>
          </a:xfrm>
        </p:grpSpPr>
        <p:grpSp>
          <p:nvGrpSpPr>
            <p:cNvPr id="2187" name="Google Shape;2187;p41"/>
            <p:cNvGrpSpPr/>
            <p:nvPr/>
          </p:nvGrpSpPr>
          <p:grpSpPr>
            <a:xfrm>
              <a:off x="457188" y="3404299"/>
              <a:ext cx="1839300" cy="772417"/>
              <a:chOff x="457188" y="3404299"/>
              <a:chExt cx="1839300" cy="772417"/>
            </a:xfrm>
          </p:grpSpPr>
          <p:sp>
            <p:nvSpPr>
              <p:cNvPr id="2188" name="Google Shape;2188;p41"/>
              <p:cNvSpPr txBox="1"/>
              <p:nvPr/>
            </p:nvSpPr>
            <p:spPr>
              <a:xfrm>
                <a:off x="457188" y="3658016"/>
                <a:ext cx="18393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 has several rings and is a gas giant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189" name="Google Shape;2189;p41"/>
              <p:cNvSpPr txBox="1"/>
              <p:nvPr/>
            </p:nvSpPr>
            <p:spPr>
              <a:xfrm>
                <a:off x="457188" y="3404299"/>
                <a:ext cx="1162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190" name="Google Shape;2190;p41"/>
            <p:cNvGrpSpPr/>
            <p:nvPr/>
          </p:nvGrpSpPr>
          <p:grpSpPr>
            <a:xfrm>
              <a:off x="560750" y="2846088"/>
              <a:ext cx="3360291" cy="494788"/>
              <a:chOff x="560750" y="2846088"/>
              <a:chExt cx="3360291" cy="494788"/>
            </a:xfrm>
          </p:grpSpPr>
          <p:sp>
            <p:nvSpPr>
              <p:cNvPr id="2191" name="Google Shape;2191;p41"/>
              <p:cNvSpPr/>
              <p:nvPr/>
            </p:nvSpPr>
            <p:spPr>
              <a:xfrm rot="10800000" flipH="1">
                <a:off x="560750" y="3050058"/>
                <a:ext cx="3166989" cy="290817"/>
              </a:xfrm>
              <a:custGeom>
                <a:avLst/>
                <a:gdLst/>
                <a:ahLst/>
                <a:cxnLst/>
                <a:rect l="l" t="t" r="r" b="b"/>
                <a:pathLst>
                  <a:path w="40138" h="33408" extrusionOk="0">
                    <a:moveTo>
                      <a:pt x="0" y="0"/>
                    </a:moveTo>
                    <a:lnTo>
                      <a:pt x="40138" y="0"/>
                    </a:lnTo>
                    <a:lnTo>
                      <a:pt x="40138" y="33408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92" name="Google Shape;2192;p41"/>
              <p:cNvSpPr/>
              <p:nvPr/>
            </p:nvSpPr>
            <p:spPr>
              <a:xfrm>
                <a:off x="3533141" y="2846088"/>
                <a:ext cx="387900" cy="387900"/>
              </a:xfrm>
              <a:prstGeom prst="ellipse">
                <a:avLst/>
              </a:prstGeom>
              <a:solidFill>
                <a:schemeClr val="accent3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3" name="Google Shape;2193;p41"/>
          <p:cNvGrpSpPr/>
          <p:nvPr/>
        </p:nvGrpSpPr>
        <p:grpSpPr>
          <a:xfrm>
            <a:off x="4389250" y="1614400"/>
            <a:ext cx="4297538" cy="843816"/>
            <a:chOff x="4389250" y="1614400"/>
            <a:chExt cx="4297538" cy="843816"/>
          </a:xfrm>
        </p:grpSpPr>
        <p:grpSp>
          <p:nvGrpSpPr>
            <p:cNvPr id="2194" name="Google Shape;2194;p41"/>
            <p:cNvGrpSpPr/>
            <p:nvPr/>
          </p:nvGrpSpPr>
          <p:grpSpPr>
            <a:xfrm>
              <a:off x="6847488" y="1685799"/>
              <a:ext cx="1839300" cy="772417"/>
              <a:chOff x="6847488" y="1685799"/>
              <a:chExt cx="1839300" cy="772417"/>
            </a:xfrm>
          </p:grpSpPr>
          <p:sp>
            <p:nvSpPr>
              <p:cNvPr id="2195" name="Google Shape;2195;p41"/>
              <p:cNvSpPr txBox="1"/>
              <p:nvPr/>
            </p:nvSpPr>
            <p:spPr>
              <a:xfrm>
                <a:off x="6847488" y="1939516"/>
                <a:ext cx="18393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second planet from the Sun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196" name="Google Shape;2196;p41"/>
              <p:cNvSpPr txBox="1"/>
              <p:nvPr/>
            </p:nvSpPr>
            <p:spPr>
              <a:xfrm>
                <a:off x="7524288" y="1685799"/>
                <a:ext cx="1162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197" name="Google Shape;2197;p41"/>
            <p:cNvGrpSpPr/>
            <p:nvPr/>
          </p:nvGrpSpPr>
          <p:grpSpPr>
            <a:xfrm>
              <a:off x="4389250" y="1614400"/>
              <a:ext cx="4196450" cy="624200"/>
              <a:chOff x="4389250" y="1614400"/>
              <a:chExt cx="4196450" cy="624200"/>
            </a:xfrm>
          </p:grpSpPr>
          <p:sp>
            <p:nvSpPr>
              <p:cNvPr id="2198" name="Google Shape;2198;p41"/>
              <p:cNvSpPr/>
              <p:nvPr/>
            </p:nvSpPr>
            <p:spPr>
              <a:xfrm flipH="1">
                <a:off x="4518717" y="1614400"/>
                <a:ext cx="4066983" cy="518659"/>
              </a:xfrm>
              <a:custGeom>
                <a:avLst/>
                <a:gdLst/>
                <a:ahLst/>
                <a:cxnLst/>
                <a:rect l="l" t="t" r="r" b="b"/>
                <a:pathLst>
                  <a:path w="40138" h="33408" extrusionOk="0">
                    <a:moveTo>
                      <a:pt x="0" y="0"/>
                    </a:moveTo>
                    <a:lnTo>
                      <a:pt x="40138" y="0"/>
                    </a:lnTo>
                    <a:lnTo>
                      <a:pt x="40138" y="33408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99" name="Google Shape;2199;p41"/>
              <p:cNvSpPr/>
              <p:nvPr/>
            </p:nvSpPr>
            <p:spPr>
              <a:xfrm>
                <a:off x="4389250" y="1995600"/>
                <a:ext cx="243000" cy="2430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0" name="Google Shape;2200;p41"/>
          <p:cNvGrpSpPr/>
          <p:nvPr/>
        </p:nvGrpSpPr>
        <p:grpSpPr>
          <a:xfrm>
            <a:off x="5189075" y="2567700"/>
            <a:ext cx="3497713" cy="1830816"/>
            <a:chOff x="5189075" y="2567700"/>
            <a:chExt cx="3497713" cy="1830816"/>
          </a:xfrm>
        </p:grpSpPr>
        <p:grpSp>
          <p:nvGrpSpPr>
            <p:cNvPr id="2201" name="Google Shape;2201;p41"/>
            <p:cNvGrpSpPr/>
            <p:nvPr/>
          </p:nvGrpSpPr>
          <p:grpSpPr>
            <a:xfrm>
              <a:off x="6847488" y="3626099"/>
              <a:ext cx="1839300" cy="772417"/>
              <a:chOff x="6847488" y="3626099"/>
              <a:chExt cx="1839300" cy="772417"/>
            </a:xfrm>
          </p:grpSpPr>
          <p:sp>
            <p:nvSpPr>
              <p:cNvPr id="2202" name="Google Shape;2202;p41"/>
              <p:cNvSpPr txBox="1"/>
              <p:nvPr/>
            </p:nvSpPr>
            <p:spPr>
              <a:xfrm>
                <a:off x="6847488" y="3879816"/>
                <a:ext cx="18393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 is the farthest planet from the Sun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203" name="Google Shape;2203;p41"/>
              <p:cNvSpPr txBox="1"/>
              <p:nvPr/>
            </p:nvSpPr>
            <p:spPr>
              <a:xfrm>
                <a:off x="7524288" y="3626099"/>
                <a:ext cx="1162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204" name="Google Shape;2204;p41"/>
            <p:cNvGrpSpPr/>
            <p:nvPr/>
          </p:nvGrpSpPr>
          <p:grpSpPr>
            <a:xfrm>
              <a:off x="5189075" y="2567700"/>
              <a:ext cx="3395925" cy="962750"/>
              <a:chOff x="5189075" y="2567700"/>
              <a:chExt cx="3395925" cy="962750"/>
            </a:xfrm>
          </p:grpSpPr>
          <p:sp>
            <p:nvSpPr>
              <p:cNvPr id="2205" name="Google Shape;2205;p41"/>
              <p:cNvSpPr/>
              <p:nvPr/>
            </p:nvSpPr>
            <p:spPr>
              <a:xfrm rot="10800000">
                <a:off x="5353891" y="2712121"/>
                <a:ext cx="3231109" cy="818329"/>
              </a:xfrm>
              <a:custGeom>
                <a:avLst/>
                <a:gdLst/>
                <a:ahLst/>
                <a:cxnLst/>
                <a:rect l="l" t="t" r="r" b="b"/>
                <a:pathLst>
                  <a:path w="40138" h="33408" extrusionOk="0">
                    <a:moveTo>
                      <a:pt x="0" y="0"/>
                    </a:moveTo>
                    <a:lnTo>
                      <a:pt x="40138" y="0"/>
                    </a:lnTo>
                    <a:lnTo>
                      <a:pt x="40138" y="33408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06" name="Google Shape;2206;p41"/>
              <p:cNvSpPr/>
              <p:nvPr/>
            </p:nvSpPr>
            <p:spPr>
              <a:xfrm>
                <a:off x="5189075" y="2567700"/>
                <a:ext cx="313800" cy="3138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42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grpSp>
        <p:nvGrpSpPr>
          <p:cNvPr id="2212" name="Google Shape;2212;p42"/>
          <p:cNvGrpSpPr/>
          <p:nvPr/>
        </p:nvGrpSpPr>
        <p:grpSpPr>
          <a:xfrm>
            <a:off x="534075" y="1223273"/>
            <a:ext cx="3828425" cy="1327365"/>
            <a:chOff x="534075" y="1223273"/>
            <a:chExt cx="3828425" cy="1327365"/>
          </a:xfrm>
        </p:grpSpPr>
        <p:grpSp>
          <p:nvGrpSpPr>
            <p:cNvPr id="2213" name="Google Shape;2213;p42"/>
            <p:cNvGrpSpPr/>
            <p:nvPr/>
          </p:nvGrpSpPr>
          <p:grpSpPr>
            <a:xfrm>
              <a:off x="534075" y="1659638"/>
              <a:ext cx="2368800" cy="856488"/>
              <a:chOff x="534075" y="1659638"/>
              <a:chExt cx="2368800" cy="856488"/>
            </a:xfrm>
          </p:grpSpPr>
          <p:sp>
            <p:nvSpPr>
              <p:cNvPr id="2214" name="Google Shape;2214;p42"/>
              <p:cNvSpPr txBox="1"/>
              <p:nvPr/>
            </p:nvSpPr>
            <p:spPr>
              <a:xfrm>
                <a:off x="534075" y="1997426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 and the smallest one in the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215" name="Google Shape;2215;p42"/>
              <p:cNvSpPr txBox="1"/>
              <p:nvPr/>
            </p:nvSpPr>
            <p:spPr>
              <a:xfrm>
                <a:off x="534075" y="1659638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216" name="Google Shape;2216;p42"/>
            <p:cNvGrpSpPr/>
            <p:nvPr/>
          </p:nvGrpSpPr>
          <p:grpSpPr>
            <a:xfrm>
              <a:off x="3001200" y="1223273"/>
              <a:ext cx="1361300" cy="1327365"/>
              <a:chOff x="3001200" y="1223273"/>
              <a:chExt cx="1361300" cy="1327365"/>
            </a:xfrm>
          </p:grpSpPr>
          <p:grpSp>
            <p:nvGrpSpPr>
              <p:cNvPr id="2217" name="Google Shape;2217;p42"/>
              <p:cNvGrpSpPr/>
              <p:nvPr/>
            </p:nvGrpSpPr>
            <p:grpSpPr>
              <a:xfrm>
                <a:off x="3001200" y="1625138"/>
                <a:ext cx="1361300" cy="925500"/>
                <a:chOff x="3001200" y="1625138"/>
                <a:chExt cx="1361300" cy="925500"/>
              </a:xfrm>
            </p:grpSpPr>
            <p:sp>
              <p:nvSpPr>
                <p:cNvPr id="2218" name="Google Shape;2218;p42"/>
                <p:cNvSpPr/>
                <p:nvPr/>
              </p:nvSpPr>
              <p:spPr>
                <a:xfrm>
                  <a:off x="3437000" y="1625138"/>
                  <a:ext cx="925500" cy="9255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9" name="Google Shape;2219;p42"/>
                <p:cNvSpPr/>
                <p:nvPr/>
              </p:nvSpPr>
              <p:spPr>
                <a:xfrm>
                  <a:off x="3437000" y="1625138"/>
                  <a:ext cx="925500" cy="925500"/>
                </a:xfrm>
                <a:prstGeom prst="arc">
                  <a:avLst>
                    <a:gd name="adj1" fmla="val 16200000"/>
                    <a:gd name="adj2" fmla="val 1825835"/>
                  </a:avLst>
                </a:prstGeom>
                <a:noFill/>
                <a:ln w="11430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220" name="Google Shape;2220;p42"/>
                <p:cNvCxnSpPr/>
                <p:nvPr/>
              </p:nvCxnSpPr>
              <p:spPr>
                <a:xfrm>
                  <a:off x="3001200" y="2087888"/>
                  <a:ext cx="5421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21" name="Google Shape;2221;p42"/>
              <p:cNvSpPr txBox="1"/>
              <p:nvPr/>
            </p:nvSpPr>
            <p:spPr>
              <a:xfrm>
                <a:off x="3482450" y="1223273"/>
                <a:ext cx="8346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35%</a:t>
                </a:r>
                <a:endParaRPr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2222" name="Google Shape;2222;p42"/>
              <p:cNvGrpSpPr/>
              <p:nvPr/>
            </p:nvGrpSpPr>
            <p:grpSpPr>
              <a:xfrm>
                <a:off x="3711074" y="1941405"/>
                <a:ext cx="377375" cy="292952"/>
                <a:chOff x="4178180" y="4213435"/>
                <a:chExt cx="418515" cy="324924"/>
              </a:xfrm>
            </p:grpSpPr>
            <p:sp>
              <p:nvSpPr>
                <p:cNvPr id="2223" name="Google Shape;2223;p42"/>
                <p:cNvSpPr/>
                <p:nvPr/>
              </p:nvSpPr>
              <p:spPr>
                <a:xfrm>
                  <a:off x="4271255" y="4213435"/>
                  <a:ext cx="284811" cy="252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7" h="12688" extrusionOk="0">
                      <a:moveTo>
                        <a:pt x="12644" y="1"/>
                      </a:moveTo>
                      <a:cubicBezTo>
                        <a:pt x="12399" y="1"/>
                        <a:pt x="12140" y="91"/>
                        <a:pt x="11897" y="304"/>
                      </a:cubicBezTo>
                      <a:lnTo>
                        <a:pt x="8139" y="3519"/>
                      </a:lnTo>
                      <a:cubicBezTo>
                        <a:pt x="7999" y="3640"/>
                        <a:pt x="7878" y="3801"/>
                        <a:pt x="7818" y="3982"/>
                      </a:cubicBezTo>
                      <a:lnTo>
                        <a:pt x="6110" y="8623"/>
                      </a:lnTo>
                      <a:lnTo>
                        <a:pt x="6110" y="8664"/>
                      </a:lnTo>
                      <a:lnTo>
                        <a:pt x="1" y="11979"/>
                      </a:lnTo>
                      <a:cubicBezTo>
                        <a:pt x="282" y="11899"/>
                        <a:pt x="584" y="11859"/>
                        <a:pt x="885" y="11859"/>
                      </a:cubicBezTo>
                      <a:cubicBezTo>
                        <a:pt x="913" y="11858"/>
                        <a:pt x="940" y="11857"/>
                        <a:pt x="968" y="11857"/>
                      </a:cubicBezTo>
                      <a:cubicBezTo>
                        <a:pt x="1602" y="11857"/>
                        <a:pt x="2213" y="12076"/>
                        <a:pt x="2714" y="12462"/>
                      </a:cubicBezTo>
                      <a:cubicBezTo>
                        <a:pt x="2894" y="12612"/>
                        <a:pt x="3121" y="12688"/>
                        <a:pt x="3347" y="12688"/>
                      </a:cubicBezTo>
                      <a:cubicBezTo>
                        <a:pt x="3573" y="12688"/>
                        <a:pt x="3799" y="12612"/>
                        <a:pt x="3980" y="12462"/>
                      </a:cubicBezTo>
                      <a:cubicBezTo>
                        <a:pt x="4532" y="12050"/>
                        <a:pt x="5180" y="11844"/>
                        <a:pt x="5826" y="11844"/>
                      </a:cubicBezTo>
                      <a:cubicBezTo>
                        <a:pt x="6471" y="11844"/>
                        <a:pt x="7114" y="12050"/>
                        <a:pt x="7657" y="12462"/>
                      </a:cubicBezTo>
                      <a:cubicBezTo>
                        <a:pt x="7838" y="12612"/>
                        <a:pt x="8064" y="12688"/>
                        <a:pt x="8290" y="12688"/>
                      </a:cubicBezTo>
                      <a:cubicBezTo>
                        <a:pt x="8516" y="12688"/>
                        <a:pt x="8742" y="12612"/>
                        <a:pt x="8923" y="12462"/>
                      </a:cubicBezTo>
                      <a:cubicBezTo>
                        <a:pt x="9285" y="12180"/>
                        <a:pt x="9687" y="11999"/>
                        <a:pt x="10129" y="11899"/>
                      </a:cubicBezTo>
                      <a:lnTo>
                        <a:pt x="8461" y="8844"/>
                      </a:lnTo>
                      <a:lnTo>
                        <a:pt x="9867" y="5047"/>
                      </a:lnTo>
                      <a:lnTo>
                        <a:pt x="13384" y="2032"/>
                      </a:lnTo>
                      <a:cubicBezTo>
                        <a:pt x="14286" y="1241"/>
                        <a:pt x="13555" y="1"/>
                        <a:pt x="126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4" name="Google Shape;2224;p42"/>
                <p:cNvSpPr/>
                <p:nvPr/>
              </p:nvSpPr>
              <p:spPr>
                <a:xfrm>
                  <a:off x="4446720" y="4335769"/>
                  <a:ext cx="109264" cy="91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1" h="4594" extrusionOk="0">
                      <a:moveTo>
                        <a:pt x="3029" y="0"/>
                      </a:moveTo>
                      <a:cubicBezTo>
                        <a:pt x="2945" y="0"/>
                        <a:pt x="2859" y="5"/>
                        <a:pt x="2773" y="15"/>
                      </a:cubicBezTo>
                      <a:cubicBezTo>
                        <a:pt x="744" y="256"/>
                        <a:pt x="0" y="2828"/>
                        <a:pt x="1608" y="4094"/>
                      </a:cubicBezTo>
                      <a:cubicBezTo>
                        <a:pt x="2041" y="4439"/>
                        <a:pt x="2531" y="4593"/>
                        <a:pt x="3010" y="4593"/>
                      </a:cubicBezTo>
                      <a:cubicBezTo>
                        <a:pt x="4285" y="4593"/>
                        <a:pt x="5481" y="3500"/>
                        <a:pt x="5305" y="2024"/>
                      </a:cubicBezTo>
                      <a:cubicBezTo>
                        <a:pt x="5156" y="864"/>
                        <a:pt x="4170" y="0"/>
                        <a:pt x="30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5" name="Google Shape;2225;p42"/>
                <p:cNvSpPr/>
                <p:nvPr/>
              </p:nvSpPr>
              <p:spPr>
                <a:xfrm>
                  <a:off x="4178180" y="4462210"/>
                  <a:ext cx="418515" cy="33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4" h="1705" extrusionOk="0">
                      <a:moveTo>
                        <a:pt x="690" y="0"/>
                      </a:moveTo>
                      <a:cubicBezTo>
                        <a:pt x="663" y="0"/>
                        <a:pt x="637" y="1"/>
                        <a:pt x="611" y="2"/>
                      </a:cubicBezTo>
                      <a:cubicBezTo>
                        <a:pt x="597" y="1"/>
                        <a:pt x="584" y="0"/>
                        <a:pt x="572" y="0"/>
                      </a:cubicBezTo>
                      <a:cubicBezTo>
                        <a:pt x="1" y="0"/>
                        <a:pt x="1" y="847"/>
                        <a:pt x="572" y="847"/>
                      </a:cubicBezTo>
                      <a:cubicBezTo>
                        <a:pt x="584" y="847"/>
                        <a:pt x="597" y="846"/>
                        <a:pt x="611" y="846"/>
                      </a:cubicBezTo>
                      <a:cubicBezTo>
                        <a:pt x="972" y="846"/>
                        <a:pt x="1314" y="966"/>
                        <a:pt x="1615" y="1207"/>
                      </a:cubicBezTo>
                      <a:cubicBezTo>
                        <a:pt x="2047" y="1529"/>
                        <a:pt x="2565" y="1690"/>
                        <a:pt x="3082" y="1690"/>
                      </a:cubicBezTo>
                      <a:cubicBezTo>
                        <a:pt x="3600" y="1690"/>
                        <a:pt x="4117" y="1529"/>
                        <a:pt x="4549" y="1207"/>
                      </a:cubicBezTo>
                      <a:cubicBezTo>
                        <a:pt x="4841" y="966"/>
                        <a:pt x="5197" y="846"/>
                        <a:pt x="5554" y="846"/>
                      </a:cubicBezTo>
                      <a:cubicBezTo>
                        <a:pt x="5911" y="846"/>
                        <a:pt x="6267" y="966"/>
                        <a:pt x="6559" y="1207"/>
                      </a:cubicBezTo>
                      <a:cubicBezTo>
                        <a:pt x="6991" y="1529"/>
                        <a:pt x="7508" y="1690"/>
                        <a:pt x="8026" y="1690"/>
                      </a:cubicBezTo>
                      <a:cubicBezTo>
                        <a:pt x="8543" y="1690"/>
                        <a:pt x="9061" y="1529"/>
                        <a:pt x="9493" y="1207"/>
                      </a:cubicBezTo>
                      <a:cubicBezTo>
                        <a:pt x="9784" y="966"/>
                        <a:pt x="10141" y="846"/>
                        <a:pt x="10495" y="846"/>
                      </a:cubicBezTo>
                      <a:cubicBezTo>
                        <a:pt x="10849" y="846"/>
                        <a:pt x="11201" y="966"/>
                        <a:pt x="11482" y="1207"/>
                      </a:cubicBezTo>
                      <a:cubicBezTo>
                        <a:pt x="11924" y="1529"/>
                        <a:pt x="12447" y="1690"/>
                        <a:pt x="12966" y="1690"/>
                      </a:cubicBezTo>
                      <a:cubicBezTo>
                        <a:pt x="13486" y="1690"/>
                        <a:pt x="14004" y="1529"/>
                        <a:pt x="14436" y="1207"/>
                      </a:cubicBezTo>
                      <a:cubicBezTo>
                        <a:pt x="14727" y="966"/>
                        <a:pt x="15084" y="846"/>
                        <a:pt x="15438" y="846"/>
                      </a:cubicBezTo>
                      <a:cubicBezTo>
                        <a:pt x="15792" y="846"/>
                        <a:pt x="16144" y="966"/>
                        <a:pt x="16425" y="1207"/>
                      </a:cubicBezTo>
                      <a:cubicBezTo>
                        <a:pt x="16867" y="1539"/>
                        <a:pt x="17390" y="1705"/>
                        <a:pt x="17910" y="1705"/>
                      </a:cubicBezTo>
                      <a:cubicBezTo>
                        <a:pt x="18430" y="1705"/>
                        <a:pt x="18947" y="1539"/>
                        <a:pt x="19379" y="1207"/>
                      </a:cubicBezTo>
                      <a:cubicBezTo>
                        <a:pt x="19661" y="966"/>
                        <a:pt x="20022" y="846"/>
                        <a:pt x="20384" y="846"/>
                      </a:cubicBezTo>
                      <a:cubicBezTo>
                        <a:pt x="20397" y="846"/>
                        <a:pt x="20410" y="847"/>
                        <a:pt x="20423" y="847"/>
                      </a:cubicBezTo>
                      <a:cubicBezTo>
                        <a:pt x="20994" y="847"/>
                        <a:pt x="20994" y="0"/>
                        <a:pt x="20423" y="0"/>
                      </a:cubicBezTo>
                      <a:cubicBezTo>
                        <a:pt x="20410" y="0"/>
                        <a:pt x="20397" y="1"/>
                        <a:pt x="20384" y="2"/>
                      </a:cubicBezTo>
                      <a:cubicBezTo>
                        <a:pt x="19862" y="2"/>
                        <a:pt x="19339" y="162"/>
                        <a:pt x="18917" y="504"/>
                      </a:cubicBezTo>
                      <a:cubicBezTo>
                        <a:pt x="18626" y="735"/>
                        <a:pt x="18274" y="851"/>
                        <a:pt x="17922" y="851"/>
                      </a:cubicBezTo>
                      <a:cubicBezTo>
                        <a:pt x="17571" y="851"/>
                        <a:pt x="17219" y="735"/>
                        <a:pt x="16928" y="504"/>
                      </a:cubicBezTo>
                      <a:cubicBezTo>
                        <a:pt x="16486" y="172"/>
                        <a:pt x="15963" y="7"/>
                        <a:pt x="15443" y="7"/>
                      </a:cubicBezTo>
                      <a:cubicBezTo>
                        <a:pt x="14923" y="7"/>
                        <a:pt x="14406" y="172"/>
                        <a:pt x="13974" y="504"/>
                      </a:cubicBezTo>
                      <a:cubicBezTo>
                        <a:pt x="13682" y="735"/>
                        <a:pt x="13331" y="851"/>
                        <a:pt x="12979" y="851"/>
                      </a:cubicBezTo>
                      <a:cubicBezTo>
                        <a:pt x="12627" y="851"/>
                        <a:pt x="12276" y="735"/>
                        <a:pt x="11984" y="504"/>
                      </a:cubicBezTo>
                      <a:cubicBezTo>
                        <a:pt x="11542" y="172"/>
                        <a:pt x="11020" y="7"/>
                        <a:pt x="10500" y="7"/>
                      </a:cubicBezTo>
                      <a:cubicBezTo>
                        <a:pt x="9980" y="7"/>
                        <a:pt x="9462" y="172"/>
                        <a:pt x="9030" y="504"/>
                      </a:cubicBezTo>
                      <a:cubicBezTo>
                        <a:pt x="8739" y="735"/>
                        <a:pt x="8387" y="851"/>
                        <a:pt x="8036" y="851"/>
                      </a:cubicBezTo>
                      <a:cubicBezTo>
                        <a:pt x="7684" y="851"/>
                        <a:pt x="7332" y="735"/>
                        <a:pt x="7041" y="504"/>
                      </a:cubicBezTo>
                      <a:cubicBezTo>
                        <a:pt x="6599" y="172"/>
                        <a:pt x="6076" y="7"/>
                        <a:pt x="5556" y="7"/>
                      </a:cubicBezTo>
                      <a:cubicBezTo>
                        <a:pt x="5037" y="7"/>
                        <a:pt x="4519" y="172"/>
                        <a:pt x="4087" y="504"/>
                      </a:cubicBezTo>
                      <a:cubicBezTo>
                        <a:pt x="3796" y="735"/>
                        <a:pt x="3444" y="851"/>
                        <a:pt x="3092" y="851"/>
                      </a:cubicBezTo>
                      <a:cubicBezTo>
                        <a:pt x="2741" y="851"/>
                        <a:pt x="2389" y="735"/>
                        <a:pt x="2098" y="504"/>
                      </a:cubicBezTo>
                      <a:cubicBezTo>
                        <a:pt x="1697" y="180"/>
                        <a:pt x="1187" y="0"/>
                        <a:pt x="6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2226;p42"/>
                <p:cNvSpPr/>
                <p:nvPr/>
              </p:nvSpPr>
              <p:spPr>
                <a:xfrm>
                  <a:off x="4178579" y="4504629"/>
                  <a:ext cx="417738" cy="33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1692" extrusionOk="0">
                      <a:moveTo>
                        <a:pt x="536" y="1"/>
                      </a:moveTo>
                      <a:cubicBezTo>
                        <a:pt x="0" y="1"/>
                        <a:pt x="6" y="849"/>
                        <a:pt x="554" y="849"/>
                      </a:cubicBezTo>
                      <a:cubicBezTo>
                        <a:pt x="566" y="849"/>
                        <a:pt x="578" y="849"/>
                        <a:pt x="591" y="848"/>
                      </a:cubicBezTo>
                      <a:cubicBezTo>
                        <a:pt x="1615" y="848"/>
                        <a:pt x="1696" y="1692"/>
                        <a:pt x="3062" y="1692"/>
                      </a:cubicBezTo>
                      <a:cubicBezTo>
                        <a:pt x="3585" y="1692"/>
                        <a:pt x="4107" y="1511"/>
                        <a:pt x="4529" y="1189"/>
                      </a:cubicBezTo>
                      <a:cubicBezTo>
                        <a:pt x="4821" y="958"/>
                        <a:pt x="5172" y="843"/>
                        <a:pt x="5524" y="843"/>
                      </a:cubicBezTo>
                      <a:cubicBezTo>
                        <a:pt x="5876" y="843"/>
                        <a:pt x="6227" y="958"/>
                        <a:pt x="6519" y="1189"/>
                      </a:cubicBezTo>
                      <a:cubicBezTo>
                        <a:pt x="6961" y="1521"/>
                        <a:pt x="7483" y="1687"/>
                        <a:pt x="8003" y="1687"/>
                      </a:cubicBezTo>
                      <a:cubicBezTo>
                        <a:pt x="8523" y="1687"/>
                        <a:pt x="9041" y="1521"/>
                        <a:pt x="9473" y="1189"/>
                      </a:cubicBezTo>
                      <a:cubicBezTo>
                        <a:pt x="9764" y="958"/>
                        <a:pt x="10116" y="843"/>
                        <a:pt x="10467" y="843"/>
                      </a:cubicBezTo>
                      <a:cubicBezTo>
                        <a:pt x="10819" y="843"/>
                        <a:pt x="11171" y="958"/>
                        <a:pt x="11462" y="1189"/>
                      </a:cubicBezTo>
                      <a:cubicBezTo>
                        <a:pt x="11904" y="1521"/>
                        <a:pt x="12427" y="1687"/>
                        <a:pt x="12946" y="1687"/>
                      </a:cubicBezTo>
                      <a:cubicBezTo>
                        <a:pt x="13466" y="1687"/>
                        <a:pt x="13984" y="1521"/>
                        <a:pt x="14416" y="1189"/>
                      </a:cubicBezTo>
                      <a:cubicBezTo>
                        <a:pt x="14707" y="958"/>
                        <a:pt x="15059" y="843"/>
                        <a:pt x="15411" y="843"/>
                      </a:cubicBezTo>
                      <a:cubicBezTo>
                        <a:pt x="15762" y="843"/>
                        <a:pt x="16114" y="958"/>
                        <a:pt x="16405" y="1189"/>
                      </a:cubicBezTo>
                      <a:cubicBezTo>
                        <a:pt x="16837" y="1521"/>
                        <a:pt x="17355" y="1687"/>
                        <a:pt x="17875" y="1687"/>
                      </a:cubicBezTo>
                      <a:cubicBezTo>
                        <a:pt x="18395" y="1687"/>
                        <a:pt x="18917" y="1521"/>
                        <a:pt x="19359" y="1189"/>
                      </a:cubicBezTo>
                      <a:cubicBezTo>
                        <a:pt x="19620" y="965"/>
                        <a:pt x="19951" y="846"/>
                        <a:pt x="20286" y="846"/>
                      </a:cubicBezTo>
                      <a:cubicBezTo>
                        <a:pt x="20312" y="846"/>
                        <a:pt x="20338" y="846"/>
                        <a:pt x="20364" y="848"/>
                      </a:cubicBezTo>
                      <a:cubicBezTo>
                        <a:pt x="20377" y="849"/>
                        <a:pt x="20389" y="849"/>
                        <a:pt x="20401" y="849"/>
                      </a:cubicBezTo>
                      <a:cubicBezTo>
                        <a:pt x="20949" y="849"/>
                        <a:pt x="20955" y="1"/>
                        <a:pt x="20418" y="1"/>
                      </a:cubicBezTo>
                      <a:cubicBezTo>
                        <a:pt x="20401" y="1"/>
                        <a:pt x="20383" y="2"/>
                        <a:pt x="20364" y="4"/>
                      </a:cubicBezTo>
                      <a:cubicBezTo>
                        <a:pt x="20337" y="3"/>
                        <a:pt x="20310" y="2"/>
                        <a:pt x="20282" y="2"/>
                      </a:cubicBezTo>
                      <a:cubicBezTo>
                        <a:pt x="19769" y="2"/>
                        <a:pt x="19278" y="182"/>
                        <a:pt x="18877" y="506"/>
                      </a:cubicBezTo>
                      <a:cubicBezTo>
                        <a:pt x="18586" y="737"/>
                        <a:pt x="18234" y="853"/>
                        <a:pt x="17882" y="853"/>
                      </a:cubicBezTo>
                      <a:cubicBezTo>
                        <a:pt x="17531" y="853"/>
                        <a:pt x="17179" y="737"/>
                        <a:pt x="16888" y="506"/>
                      </a:cubicBezTo>
                      <a:cubicBezTo>
                        <a:pt x="16456" y="175"/>
                        <a:pt x="15938" y="9"/>
                        <a:pt x="15418" y="9"/>
                      </a:cubicBezTo>
                      <a:cubicBezTo>
                        <a:pt x="14898" y="9"/>
                        <a:pt x="14376" y="175"/>
                        <a:pt x="13934" y="506"/>
                      </a:cubicBezTo>
                      <a:cubicBezTo>
                        <a:pt x="13642" y="737"/>
                        <a:pt x="13291" y="853"/>
                        <a:pt x="12939" y="853"/>
                      </a:cubicBezTo>
                      <a:cubicBezTo>
                        <a:pt x="12587" y="853"/>
                        <a:pt x="12236" y="737"/>
                        <a:pt x="11944" y="506"/>
                      </a:cubicBezTo>
                      <a:cubicBezTo>
                        <a:pt x="11512" y="175"/>
                        <a:pt x="10995" y="9"/>
                        <a:pt x="10475" y="9"/>
                      </a:cubicBezTo>
                      <a:cubicBezTo>
                        <a:pt x="9955" y="9"/>
                        <a:pt x="9432" y="175"/>
                        <a:pt x="8990" y="506"/>
                      </a:cubicBezTo>
                      <a:cubicBezTo>
                        <a:pt x="8699" y="737"/>
                        <a:pt x="8347" y="853"/>
                        <a:pt x="7996" y="853"/>
                      </a:cubicBezTo>
                      <a:cubicBezTo>
                        <a:pt x="7644" y="853"/>
                        <a:pt x="7292" y="737"/>
                        <a:pt x="7001" y="506"/>
                      </a:cubicBezTo>
                      <a:cubicBezTo>
                        <a:pt x="6600" y="182"/>
                        <a:pt x="6109" y="2"/>
                        <a:pt x="5613" y="2"/>
                      </a:cubicBezTo>
                      <a:cubicBezTo>
                        <a:pt x="5586" y="2"/>
                        <a:pt x="5560" y="3"/>
                        <a:pt x="5534" y="4"/>
                      </a:cubicBezTo>
                      <a:cubicBezTo>
                        <a:pt x="4188" y="4"/>
                        <a:pt x="4087" y="848"/>
                        <a:pt x="3062" y="848"/>
                      </a:cubicBezTo>
                      <a:cubicBezTo>
                        <a:pt x="2017" y="848"/>
                        <a:pt x="1957" y="4"/>
                        <a:pt x="591" y="4"/>
                      </a:cubicBezTo>
                      <a:cubicBezTo>
                        <a:pt x="572" y="2"/>
                        <a:pt x="554" y="1"/>
                        <a:pt x="5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7" name="Google Shape;2227;p42"/>
                <p:cNvSpPr/>
                <p:nvPr/>
              </p:nvSpPr>
              <p:spPr>
                <a:xfrm>
                  <a:off x="4178180" y="4504270"/>
                  <a:ext cx="418137" cy="33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5" h="1705" extrusionOk="0">
                      <a:moveTo>
                        <a:pt x="554" y="0"/>
                      </a:moveTo>
                      <a:cubicBezTo>
                        <a:pt x="6" y="0"/>
                        <a:pt x="0" y="848"/>
                        <a:pt x="536" y="848"/>
                      </a:cubicBezTo>
                      <a:cubicBezTo>
                        <a:pt x="554" y="848"/>
                        <a:pt x="572" y="847"/>
                        <a:pt x="591" y="846"/>
                      </a:cubicBezTo>
                      <a:cubicBezTo>
                        <a:pt x="1595" y="846"/>
                        <a:pt x="1716" y="1690"/>
                        <a:pt x="3062" y="1690"/>
                      </a:cubicBezTo>
                      <a:cubicBezTo>
                        <a:pt x="3089" y="1691"/>
                        <a:pt x="3117" y="1691"/>
                        <a:pt x="3144" y="1691"/>
                      </a:cubicBezTo>
                      <a:cubicBezTo>
                        <a:pt x="3657" y="1691"/>
                        <a:pt x="4148" y="1512"/>
                        <a:pt x="4549" y="1187"/>
                      </a:cubicBezTo>
                      <a:cubicBezTo>
                        <a:pt x="4841" y="956"/>
                        <a:pt x="5192" y="841"/>
                        <a:pt x="5544" y="841"/>
                      </a:cubicBezTo>
                      <a:cubicBezTo>
                        <a:pt x="5896" y="841"/>
                        <a:pt x="6247" y="956"/>
                        <a:pt x="6539" y="1187"/>
                      </a:cubicBezTo>
                      <a:cubicBezTo>
                        <a:pt x="6971" y="1519"/>
                        <a:pt x="7488" y="1685"/>
                        <a:pt x="8008" y="1685"/>
                      </a:cubicBezTo>
                      <a:cubicBezTo>
                        <a:pt x="8528" y="1685"/>
                        <a:pt x="9050" y="1519"/>
                        <a:pt x="9493" y="1187"/>
                      </a:cubicBezTo>
                      <a:cubicBezTo>
                        <a:pt x="9784" y="956"/>
                        <a:pt x="10136" y="841"/>
                        <a:pt x="10487" y="841"/>
                      </a:cubicBezTo>
                      <a:cubicBezTo>
                        <a:pt x="10839" y="841"/>
                        <a:pt x="11191" y="956"/>
                        <a:pt x="11482" y="1187"/>
                      </a:cubicBezTo>
                      <a:cubicBezTo>
                        <a:pt x="11914" y="1519"/>
                        <a:pt x="12431" y="1685"/>
                        <a:pt x="12951" y="1685"/>
                      </a:cubicBezTo>
                      <a:cubicBezTo>
                        <a:pt x="13471" y="1685"/>
                        <a:pt x="13994" y="1519"/>
                        <a:pt x="14436" y="1187"/>
                      </a:cubicBezTo>
                      <a:cubicBezTo>
                        <a:pt x="14727" y="956"/>
                        <a:pt x="15079" y="841"/>
                        <a:pt x="15431" y="841"/>
                      </a:cubicBezTo>
                      <a:cubicBezTo>
                        <a:pt x="15782" y="841"/>
                        <a:pt x="16134" y="956"/>
                        <a:pt x="16425" y="1187"/>
                      </a:cubicBezTo>
                      <a:lnTo>
                        <a:pt x="16425" y="1207"/>
                      </a:lnTo>
                      <a:cubicBezTo>
                        <a:pt x="16857" y="1539"/>
                        <a:pt x="17375" y="1705"/>
                        <a:pt x="17895" y="1705"/>
                      </a:cubicBezTo>
                      <a:cubicBezTo>
                        <a:pt x="18415" y="1705"/>
                        <a:pt x="18937" y="1539"/>
                        <a:pt x="19379" y="1207"/>
                      </a:cubicBezTo>
                      <a:cubicBezTo>
                        <a:pt x="19640" y="983"/>
                        <a:pt x="19971" y="864"/>
                        <a:pt x="20306" y="864"/>
                      </a:cubicBezTo>
                      <a:cubicBezTo>
                        <a:pt x="20332" y="864"/>
                        <a:pt x="20358" y="864"/>
                        <a:pt x="20384" y="866"/>
                      </a:cubicBezTo>
                      <a:cubicBezTo>
                        <a:pt x="20397" y="867"/>
                        <a:pt x="20409" y="867"/>
                        <a:pt x="20421" y="867"/>
                      </a:cubicBezTo>
                      <a:cubicBezTo>
                        <a:pt x="20975" y="867"/>
                        <a:pt x="20975" y="0"/>
                        <a:pt x="20421" y="0"/>
                      </a:cubicBezTo>
                      <a:cubicBezTo>
                        <a:pt x="20409" y="0"/>
                        <a:pt x="20397" y="1"/>
                        <a:pt x="20384" y="2"/>
                      </a:cubicBezTo>
                      <a:cubicBezTo>
                        <a:pt x="19841" y="2"/>
                        <a:pt x="19319" y="182"/>
                        <a:pt x="18897" y="504"/>
                      </a:cubicBezTo>
                      <a:cubicBezTo>
                        <a:pt x="18606" y="745"/>
                        <a:pt x="18254" y="866"/>
                        <a:pt x="17902" y="866"/>
                      </a:cubicBezTo>
                      <a:cubicBezTo>
                        <a:pt x="17551" y="866"/>
                        <a:pt x="17199" y="745"/>
                        <a:pt x="16908" y="504"/>
                      </a:cubicBezTo>
                      <a:cubicBezTo>
                        <a:pt x="16476" y="172"/>
                        <a:pt x="15958" y="7"/>
                        <a:pt x="15438" y="7"/>
                      </a:cubicBezTo>
                      <a:cubicBezTo>
                        <a:pt x="14918" y="7"/>
                        <a:pt x="14396" y="172"/>
                        <a:pt x="13954" y="504"/>
                      </a:cubicBezTo>
                      <a:cubicBezTo>
                        <a:pt x="13662" y="745"/>
                        <a:pt x="13311" y="866"/>
                        <a:pt x="12959" y="866"/>
                      </a:cubicBezTo>
                      <a:cubicBezTo>
                        <a:pt x="12607" y="866"/>
                        <a:pt x="12256" y="745"/>
                        <a:pt x="11964" y="504"/>
                      </a:cubicBezTo>
                      <a:cubicBezTo>
                        <a:pt x="11532" y="172"/>
                        <a:pt x="11015" y="7"/>
                        <a:pt x="10495" y="7"/>
                      </a:cubicBezTo>
                      <a:cubicBezTo>
                        <a:pt x="9975" y="7"/>
                        <a:pt x="9452" y="172"/>
                        <a:pt x="9010" y="504"/>
                      </a:cubicBezTo>
                      <a:cubicBezTo>
                        <a:pt x="8719" y="745"/>
                        <a:pt x="8367" y="866"/>
                        <a:pt x="8016" y="866"/>
                      </a:cubicBezTo>
                      <a:cubicBezTo>
                        <a:pt x="7664" y="866"/>
                        <a:pt x="7312" y="745"/>
                        <a:pt x="7021" y="504"/>
                      </a:cubicBezTo>
                      <a:cubicBezTo>
                        <a:pt x="6599" y="182"/>
                        <a:pt x="6076" y="2"/>
                        <a:pt x="5554" y="2"/>
                      </a:cubicBezTo>
                      <a:cubicBezTo>
                        <a:pt x="4188" y="2"/>
                        <a:pt x="4107" y="866"/>
                        <a:pt x="3082" y="866"/>
                      </a:cubicBezTo>
                      <a:cubicBezTo>
                        <a:pt x="2721" y="866"/>
                        <a:pt x="2359" y="745"/>
                        <a:pt x="2078" y="504"/>
                      </a:cubicBezTo>
                      <a:cubicBezTo>
                        <a:pt x="1656" y="182"/>
                        <a:pt x="1133" y="2"/>
                        <a:pt x="591" y="2"/>
                      </a:cubicBezTo>
                      <a:cubicBezTo>
                        <a:pt x="578" y="1"/>
                        <a:pt x="566" y="0"/>
                        <a:pt x="5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228" name="Google Shape;2228;p42"/>
          <p:cNvGrpSpPr/>
          <p:nvPr/>
        </p:nvGrpSpPr>
        <p:grpSpPr>
          <a:xfrm>
            <a:off x="534075" y="2895563"/>
            <a:ext cx="3828425" cy="1329485"/>
            <a:chOff x="534075" y="2895563"/>
            <a:chExt cx="3828425" cy="1329485"/>
          </a:xfrm>
        </p:grpSpPr>
        <p:grpSp>
          <p:nvGrpSpPr>
            <p:cNvPr id="2229" name="Google Shape;2229;p42"/>
            <p:cNvGrpSpPr/>
            <p:nvPr/>
          </p:nvGrpSpPr>
          <p:grpSpPr>
            <a:xfrm>
              <a:off x="534075" y="2930073"/>
              <a:ext cx="2368800" cy="856488"/>
              <a:chOff x="534075" y="2930073"/>
              <a:chExt cx="2368800" cy="856488"/>
            </a:xfrm>
          </p:grpSpPr>
          <p:sp>
            <p:nvSpPr>
              <p:cNvPr id="2230" name="Google Shape;2230;p42"/>
              <p:cNvSpPr txBox="1"/>
              <p:nvPr/>
            </p:nvSpPr>
            <p:spPr>
              <a:xfrm>
                <a:off x="534075" y="3267862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 is the farthest planet from the Sun. It’s the fourth-largest by diameter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231" name="Google Shape;2231;p42"/>
              <p:cNvSpPr txBox="1"/>
              <p:nvPr/>
            </p:nvSpPr>
            <p:spPr>
              <a:xfrm>
                <a:off x="534075" y="2930073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232" name="Google Shape;2232;p42"/>
            <p:cNvGrpSpPr/>
            <p:nvPr/>
          </p:nvGrpSpPr>
          <p:grpSpPr>
            <a:xfrm>
              <a:off x="3055275" y="2895563"/>
              <a:ext cx="1307225" cy="1329485"/>
              <a:chOff x="3055275" y="2895563"/>
              <a:chExt cx="1307225" cy="1329485"/>
            </a:xfrm>
          </p:grpSpPr>
          <p:grpSp>
            <p:nvGrpSpPr>
              <p:cNvPr id="2233" name="Google Shape;2233;p42"/>
              <p:cNvGrpSpPr/>
              <p:nvPr/>
            </p:nvGrpSpPr>
            <p:grpSpPr>
              <a:xfrm>
                <a:off x="3055275" y="2895563"/>
                <a:ext cx="1307225" cy="925500"/>
                <a:chOff x="3055275" y="2895563"/>
                <a:chExt cx="1307225" cy="925500"/>
              </a:xfrm>
            </p:grpSpPr>
            <p:cxnSp>
              <p:nvCxnSpPr>
                <p:cNvPr id="2234" name="Google Shape;2234;p42"/>
                <p:cNvCxnSpPr/>
                <p:nvPr/>
              </p:nvCxnSpPr>
              <p:spPr>
                <a:xfrm>
                  <a:off x="3055275" y="3358313"/>
                  <a:ext cx="5421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235" name="Google Shape;2235;p42"/>
                <p:cNvSpPr/>
                <p:nvPr/>
              </p:nvSpPr>
              <p:spPr>
                <a:xfrm>
                  <a:off x="3437000" y="2895563"/>
                  <a:ext cx="925500" cy="9255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6" name="Google Shape;2236;p42"/>
                <p:cNvSpPr/>
                <p:nvPr/>
              </p:nvSpPr>
              <p:spPr>
                <a:xfrm>
                  <a:off x="3437000" y="2895563"/>
                  <a:ext cx="925500" cy="925500"/>
                </a:xfrm>
                <a:prstGeom prst="arc">
                  <a:avLst>
                    <a:gd name="adj1" fmla="val 16200000"/>
                    <a:gd name="adj2" fmla="val 7313275"/>
                  </a:avLst>
                </a:prstGeom>
                <a:noFill/>
                <a:ln w="11430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37" name="Google Shape;2237;p42"/>
              <p:cNvSpPr txBox="1"/>
              <p:nvPr/>
            </p:nvSpPr>
            <p:spPr>
              <a:xfrm>
                <a:off x="3482450" y="3911248"/>
                <a:ext cx="8346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65%</a:t>
                </a:r>
                <a:endParaRPr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2238" name="Google Shape;2238;p42"/>
              <p:cNvGrpSpPr/>
              <p:nvPr/>
            </p:nvGrpSpPr>
            <p:grpSpPr>
              <a:xfrm>
                <a:off x="3731591" y="3209775"/>
                <a:ext cx="336299" cy="297079"/>
                <a:chOff x="2827150" y="4203069"/>
                <a:chExt cx="372962" cy="329502"/>
              </a:xfrm>
            </p:grpSpPr>
            <p:sp>
              <p:nvSpPr>
                <p:cNvPr id="2239" name="Google Shape;2239;p42"/>
                <p:cNvSpPr/>
                <p:nvPr/>
              </p:nvSpPr>
              <p:spPr>
                <a:xfrm>
                  <a:off x="2848380" y="4234704"/>
                  <a:ext cx="82152" cy="21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1" h="1066" extrusionOk="0">
                      <a:moveTo>
                        <a:pt x="704" y="1"/>
                      </a:moveTo>
                      <a:cubicBezTo>
                        <a:pt x="1" y="1"/>
                        <a:pt x="1" y="1066"/>
                        <a:pt x="704" y="1066"/>
                      </a:cubicBezTo>
                      <a:lnTo>
                        <a:pt x="3417" y="1066"/>
                      </a:lnTo>
                      <a:cubicBezTo>
                        <a:pt x="4120" y="1066"/>
                        <a:pt x="4120" y="1"/>
                        <a:pt x="341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0" name="Google Shape;2240;p42"/>
                <p:cNvSpPr/>
                <p:nvPr/>
              </p:nvSpPr>
              <p:spPr>
                <a:xfrm>
                  <a:off x="2848380" y="4319623"/>
                  <a:ext cx="82152" cy="21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1" h="1066" extrusionOk="0">
                      <a:moveTo>
                        <a:pt x="704" y="1"/>
                      </a:moveTo>
                      <a:cubicBezTo>
                        <a:pt x="1" y="1"/>
                        <a:pt x="1" y="1066"/>
                        <a:pt x="704" y="1066"/>
                      </a:cubicBezTo>
                      <a:lnTo>
                        <a:pt x="3417" y="1066"/>
                      </a:lnTo>
                      <a:cubicBezTo>
                        <a:pt x="4120" y="1066"/>
                        <a:pt x="4120" y="1"/>
                        <a:pt x="341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1" name="Google Shape;2241;p42"/>
                <p:cNvSpPr/>
                <p:nvPr/>
              </p:nvSpPr>
              <p:spPr>
                <a:xfrm>
                  <a:off x="2827150" y="4277163"/>
                  <a:ext cx="82132" cy="21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0" h="1066" extrusionOk="0">
                      <a:moveTo>
                        <a:pt x="704" y="1"/>
                      </a:moveTo>
                      <a:cubicBezTo>
                        <a:pt x="1" y="1"/>
                        <a:pt x="1" y="1066"/>
                        <a:pt x="704" y="1066"/>
                      </a:cubicBezTo>
                      <a:lnTo>
                        <a:pt x="3417" y="1066"/>
                      </a:lnTo>
                      <a:cubicBezTo>
                        <a:pt x="4120" y="1066"/>
                        <a:pt x="4120" y="1"/>
                        <a:pt x="341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2" name="Google Shape;2242;p42"/>
                <p:cNvSpPr/>
                <p:nvPr/>
              </p:nvSpPr>
              <p:spPr>
                <a:xfrm>
                  <a:off x="2960393" y="4266638"/>
                  <a:ext cx="239718" cy="2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5" h="13340" extrusionOk="0">
                      <a:moveTo>
                        <a:pt x="6295" y="1"/>
                      </a:moveTo>
                      <a:cubicBezTo>
                        <a:pt x="6037" y="1"/>
                        <a:pt x="5773" y="96"/>
                        <a:pt x="5554" y="308"/>
                      </a:cubicBezTo>
                      <a:lnTo>
                        <a:pt x="1294" y="4588"/>
                      </a:lnTo>
                      <a:cubicBezTo>
                        <a:pt x="872" y="5010"/>
                        <a:pt x="872" y="5673"/>
                        <a:pt x="1294" y="6095"/>
                      </a:cubicBezTo>
                      <a:lnTo>
                        <a:pt x="3726" y="8527"/>
                      </a:lnTo>
                      <a:lnTo>
                        <a:pt x="772" y="11501"/>
                      </a:lnTo>
                      <a:cubicBezTo>
                        <a:pt x="1" y="12272"/>
                        <a:pt x="709" y="13339"/>
                        <a:pt x="1535" y="13339"/>
                      </a:cubicBezTo>
                      <a:cubicBezTo>
                        <a:pt x="1785" y="13339"/>
                        <a:pt x="2045" y="13241"/>
                        <a:pt x="2279" y="13008"/>
                      </a:cubicBezTo>
                      <a:lnTo>
                        <a:pt x="5996" y="9270"/>
                      </a:lnTo>
                      <a:cubicBezTo>
                        <a:pt x="6418" y="8848"/>
                        <a:pt x="6418" y="8185"/>
                        <a:pt x="5996" y="7763"/>
                      </a:cubicBezTo>
                      <a:lnTo>
                        <a:pt x="3565" y="5331"/>
                      </a:lnTo>
                      <a:lnTo>
                        <a:pt x="5253" y="3644"/>
                      </a:lnTo>
                      <a:lnTo>
                        <a:pt x="5253" y="4266"/>
                      </a:lnTo>
                      <a:cubicBezTo>
                        <a:pt x="5253" y="4849"/>
                        <a:pt x="5715" y="5331"/>
                        <a:pt x="6318" y="5331"/>
                      </a:cubicBezTo>
                      <a:lnTo>
                        <a:pt x="10598" y="5331"/>
                      </a:lnTo>
                      <a:cubicBezTo>
                        <a:pt x="12025" y="5331"/>
                        <a:pt x="12025" y="3201"/>
                        <a:pt x="10598" y="3201"/>
                      </a:cubicBezTo>
                      <a:lnTo>
                        <a:pt x="7383" y="3201"/>
                      </a:lnTo>
                      <a:lnTo>
                        <a:pt x="7383" y="1071"/>
                      </a:lnTo>
                      <a:cubicBezTo>
                        <a:pt x="7369" y="429"/>
                        <a:pt x="6845" y="1"/>
                        <a:pt x="62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3" name="Google Shape;2243;p42"/>
                <p:cNvSpPr/>
                <p:nvPr/>
              </p:nvSpPr>
              <p:spPr>
                <a:xfrm>
                  <a:off x="2928338" y="4218777"/>
                  <a:ext cx="139984" cy="10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2" h="5090" extrusionOk="0">
                      <a:moveTo>
                        <a:pt x="4468" y="0"/>
                      </a:moveTo>
                      <a:cubicBezTo>
                        <a:pt x="4191" y="0"/>
                        <a:pt x="3915" y="108"/>
                        <a:pt x="3706" y="317"/>
                      </a:cubicBezTo>
                      <a:lnTo>
                        <a:pt x="772" y="3251"/>
                      </a:lnTo>
                      <a:cubicBezTo>
                        <a:pt x="1" y="4023"/>
                        <a:pt x="710" y="5090"/>
                        <a:pt x="1535" y="5090"/>
                      </a:cubicBezTo>
                      <a:cubicBezTo>
                        <a:pt x="1785" y="5090"/>
                        <a:pt x="2046" y="4992"/>
                        <a:pt x="2279" y="4758"/>
                      </a:cubicBezTo>
                      <a:lnTo>
                        <a:pt x="4590" y="2448"/>
                      </a:lnTo>
                      <a:lnTo>
                        <a:pt x="5374" y="3010"/>
                      </a:lnTo>
                      <a:lnTo>
                        <a:pt x="6419" y="1965"/>
                      </a:lnTo>
                      <a:cubicBezTo>
                        <a:pt x="6580" y="1784"/>
                        <a:pt x="6801" y="1644"/>
                        <a:pt x="7022" y="1543"/>
                      </a:cubicBezTo>
                      <a:lnTo>
                        <a:pt x="5052" y="177"/>
                      </a:lnTo>
                      <a:cubicBezTo>
                        <a:pt x="4874" y="58"/>
                        <a:pt x="4671" y="0"/>
                        <a:pt x="44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4" name="Google Shape;2244;p42"/>
                <p:cNvSpPr/>
                <p:nvPr/>
              </p:nvSpPr>
              <p:spPr>
                <a:xfrm>
                  <a:off x="2833011" y="4383730"/>
                  <a:ext cx="153200" cy="148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5" h="7466" extrusionOk="0">
                      <a:moveTo>
                        <a:pt x="6398" y="0"/>
                      </a:moveTo>
                      <a:lnTo>
                        <a:pt x="772" y="5627"/>
                      </a:lnTo>
                      <a:cubicBezTo>
                        <a:pt x="0" y="6398"/>
                        <a:pt x="709" y="7465"/>
                        <a:pt x="1535" y="7465"/>
                      </a:cubicBezTo>
                      <a:cubicBezTo>
                        <a:pt x="1785" y="7465"/>
                        <a:pt x="2045" y="7367"/>
                        <a:pt x="2279" y="7134"/>
                      </a:cubicBezTo>
                      <a:lnTo>
                        <a:pt x="7684" y="1708"/>
                      </a:lnTo>
                      <a:lnTo>
                        <a:pt x="6941" y="965"/>
                      </a:lnTo>
                      <a:cubicBezTo>
                        <a:pt x="6679" y="683"/>
                        <a:pt x="6479" y="362"/>
                        <a:pt x="63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5" name="Google Shape;2245;p42"/>
                <p:cNvSpPr/>
                <p:nvPr/>
              </p:nvSpPr>
              <p:spPr>
                <a:xfrm>
                  <a:off x="3086320" y="4203069"/>
                  <a:ext cx="63732" cy="6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7" h="3196" extrusionOk="0">
                      <a:moveTo>
                        <a:pt x="1588" y="0"/>
                      </a:moveTo>
                      <a:cubicBezTo>
                        <a:pt x="704" y="0"/>
                        <a:pt x="1" y="704"/>
                        <a:pt x="1" y="1588"/>
                      </a:cubicBezTo>
                      <a:cubicBezTo>
                        <a:pt x="1" y="2472"/>
                        <a:pt x="704" y="3195"/>
                        <a:pt x="1588" y="3195"/>
                      </a:cubicBezTo>
                      <a:cubicBezTo>
                        <a:pt x="2473" y="3195"/>
                        <a:pt x="3196" y="2472"/>
                        <a:pt x="3196" y="1588"/>
                      </a:cubicBezTo>
                      <a:cubicBezTo>
                        <a:pt x="3196" y="704"/>
                        <a:pt x="2473" y="0"/>
                        <a:pt x="158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246" name="Google Shape;2246;p42"/>
          <p:cNvGrpSpPr/>
          <p:nvPr/>
        </p:nvGrpSpPr>
        <p:grpSpPr>
          <a:xfrm>
            <a:off x="4728900" y="1223273"/>
            <a:ext cx="3881711" cy="1327365"/>
            <a:chOff x="4728900" y="1223273"/>
            <a:chExt cx="3881711" cy="1327365"/>
          </a:xfrm>
        </p:grpSpPr>
        <p:grpSp>
          <p:nvGrpSpPr>
            <p:cNvPr id="2247" name="Google Shape;2247;p42"/>
            <p:cNvGrpSpPr/>
            <p:nvPr/>
          </p:nvGrpSpPr>
          <p:grpSpPr>
            <a:xfrm>
              <a:off x="6241811" y="1659638"/>
              <a:ext cx="2368800" cy="856488"/>
              <a:chOff x="6241811" y="1659638"/>
              <a:chExt cx="2368800" cy="856488"/>
            </a:xfrm>
          </p:grpSpPr>
          <p:sp>
            <p:nvSpPr>
              <p:cNvPr id="2248" name="Google Shape;2248;p42"/>
              <p:cNvSpPr txBox="1"/>
              <p:nvPr/>
            </p:nvSpPr>
            <p:spPr>
              <a:xfrm>
                <a:off x="6241811" y="1997426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place. The planet is full of iron oxide dust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249" name="Google Shape;2249;p42"/>
              <p:cNvSpPr txBox="1"/>
              <p:nvPr/>
            </p:nvSpPr>
            <p:spPr>
              <a:xfrm>
                <a:off x="6241811" y="1659638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250" name="Google Shape;2250;p42"/>
            <p:cNvGrpSpPr/>
            <p:nvPr/>
          </p:nvGrpSpPr>
          <p:grpSpPr>
            <a:xfrm>
              <a:off x="4728900" y="1223273"/>
              <a:ext cx="1315200" cy="1327365"/>
              <a:chOff x="4728900" y="1223273"/>
              <a:chExt cx="1315200" cy="1327365"/>
            </a:xfrm>
          </p:grpSpPr>
          <p:grpSp>
            <p:nvGrpSpPr>
              <p:cNvPr id="2251" name="Google Shape;2251;p42"/>
              <p:cNvGrpSpPr/>
              <p:nvPr/>
            </p:nvGrpSpPr>
            <p:grpSpPr>
              <a:xfrm>
                <a:off x="4728900" y="1625138"/>
                <a:ext cx="1315200" cy="925500"/>
                <a:chOff x="4728900" y="1625138"/>
                <a:chExt cx="1315200" cy="925500"/>
              </a:xfrm>
            </p:grpSpPr>
            <p:cxnSp>
              <p:nvCxnSpPr>
                <p:cNvPr id="2252" name="Google Shape;2252;p42"/>
                <p:cNvCxnSpPr/>
                <p:nvPr/>
              </p:nvCxnSpPr>
              <p:spPr>
                <a:xfrm>
                  <a:off x="5502000" y="2087888"/>
                  <a:ext cx="5421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253" name="Google Shape;2253;p42"/>
                <p:cNvSpPr/>
                <p:nvPr/>
              </p:nvSpPr>
              <p:spPr>
                <a:xfrm>
                  <a:off x="4728900" y="1625138"/>
                  <a:ext cx="925500" cy="9255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4" name="Google Shape;2254;p42"/>
                <p:cNvSpPr/>
                <p:nvPr/>
              </p:nvSpPr>
              <p:spPr>
                <a:xfrm>
                  <a:off x="4728900" y="1625138"/>
                  <a:ext cx="925500" cy="925500"/>
                </a:xfrm>
                <a:prstGeom prst="arc">
                  <a:avLst>
                    <a:gd name="adj1" fmla="val 16200000"/>
                    <a:gd name="adj2" fmla="val 10821934"/>
                  </a:avLst>
                </a:prstGeom>
                <a:noFill/>
                <a:ln w="1143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55" name="Google Shape;2255;p42"/>
              <p:cNvSpPr txBox="1"/>
              <p:nvPr/>
            </p:nvSpPr>
            <p:spPr>
              <a:xfrm>
                <a:off x="4774350" y="1223273"/>
                <a:ext cx="8346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75%</a:t>
                </a:r>
                <a:endParaRPr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2256" name="Google Shape;2256;p42"/>
              <p:cNvGrpSpPr/>
              <p:nvPr/>
            </p:nvGrpSpPr>
            <p:grpSpPr>
              <a:xfrm>
                <a:off x="4998755" y="1933799"/>
                <a:ext cx="385784" cy="308199"/>
                <a:chOff x="3210912" y="4196650"/>
                <a:chExt cx="427841" cy="341836"/>
              </a:xfrm>
            </p:grpSpPr>
            <p:sp>
              <p:nvSpPr>
                <p:cNvPr id="2257" name="Google Shape;2257;p42"/>
                <p:cNvSpPr/>
                <p:nvPr/>
              </p:nvSpPr>
              <p:spPr>
                <a:xfrm>
                  <a:off x="3464082" y="4196650"/>
                  <a:ext cx="66523" cy="66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7" h="3357" extrusionOk="0">
                      <a:moveTo>
                        <a:pt x="1668" y="1"/>
                      </a:moveTo>
                      <a:cubicBezTo>
                        <a:pt x="744" y="1"/>
                        <a:pt x="0" y="764"/>
                        <a:pt x="0" y="1669"/>
                      </a:cubicBezTo>
                      <a:cubicBezTo>
                        <a:pt x="0" y="2593"/>
                        <a:pt x="744" y="3357"/>
                        <a:pt x="1668" y="3357"/>
                      </a:cubicBezTo>
                      <a:cubicBezTo>
                        <a:pt x="2593" y="3357"/>
                        <a:pt x="3336" y="2593"/>
                        <a:pt x="3336" y="1669"/>
                      </a:cubicBezTo>
                      <a:cubicBezTo>
                        <a:pt x="3336" y="764"/>
                        <a:pt x="2593" y="1"/>
                        <a:pt x="166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2258;p42"/>
                <p:cNvSpPr/>
                <p:nvPr/>
              </p:nvSpPr>
              <p:spPr>
                <a:xfrm>
                  <a:off x="3210912" y="4371710"/>
                  <a:ext cx="194705" cy="166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" h="8366" extrusionOk="0">
                      <a:moveTo>
                        <a:pt x="5572" y="1244"/>
                      </a:moveTo>
                      <a:cubicBezTo>
                        <a:pt x="7078" y="1244"/>
                        <a:pt x="8521" y="2413"/>
                        <a:pt x="8521" y="4180"/>
                      </a:cubicBezTo>
                      <a:cubicBezTo>
                        <a:pt x="8521" y="5775"/>
                        <a:pt x="7234" y="7094"/>
                        <a:pt x="5623" y="7094"/>
                      </a:cubicBezTo>
                      <a:cubicBezTo>
                        <a:pt x="5611" y="7094"/>
                        <a:pt x="5599" y="7094"/>
                        <a:pt x="5587" y="7094"/>
                      </a:cubicBezTo>
                      <a:cubicBezTo>
                        <a:pt x="2995" y="7094"/>
                        <a:pt x="1688" y="3959"/>
                        <a:pt x="3517" y="2110"/>
                      </a:cubicBezTo>
                      <a:cubicBezTo>
                        <a:pt x="4116" y="1512"/>
                        <a:pt x="4851" y="1244"/>
                        <a:pt x="5572" y="1244"/>
                      </a:cubicBezTo>
                      <a:close/>
                      <a:moveTo>
                        <a:pt x="5587" y="0"/>
                      </a:moveTo>
                      <a:cubicBezTo>
                        <a:pt x="1869" y="0"/>
                        <a:pt x="0" y="4501"/>
                        <a:pt x="2633" y="7134"/>
                      </a:cubicBezTo>
                      <a:cubicBezTo>
                        <a:pt x="3484" y="7985"/>
                        <a:pt x="4530" y="8365"/>
                        <a:pt x="5556" y="8365"/>
                      </a:cubicBezTo>
                      <a:cubicBezTo>
                        <a:pt x="7705" y="8365"/>
                        <a:pt x="9767" y="6696"/>
                        <a:pt x="9767" y="4180"/>
                      </a:cubicBezTo>
                      <a:cubicBezTo>
                        <a:pt x="9767" y="1869"/>
                        <a:pt x="7898" y="0"/>
                        <a:pt x="55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2259;p42"/>
                <p:cNvSpPr/>
                <p:nvPr/>
              </p:nvSpPr>
              <p:spPr>
                <a:xfrm>
                  <a:off x="3359923" y="4255236"/>
                  <a:ext cx="194705" cy="233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" h="11691" extrusionOk="0">
                      <a:moveTo>
                        <a:pt x="3960" y="1"/>
                      </a:moveTo>
                      <a:cubicBezTo>
                        <a:pt x="3543" y="1"/>
                        <a:pt x="3126" y="166"/>
                        <a:pt x="2814" y="498"/>
                      </a:cubicBezTo>
                      <a:lnTo>
                        <a:pt x="503" y="2789"/>
                      </a:lnTo>
                      <a:cubicBezTo>
                        <a:pt x="202" y="3090"/>
                        <a:pt x="21" y="3512"/>
                        <a:pt x="1" y="3954"/>
                      </a:cubicBezTo>
                      <a:cubicBezTo>
                        <a:pt x="21" y="4416"/>
                        <a:pt x="202" y="4838"/>
                        <a:pt x="503" y="5180"/>
                      </a:cubicBezTo>
                      <a:lnTo>
                        <a:pt x="3136" y="7511"/>
                      </a:lnTo>
                      <a:lnTo>
                        <a:pt x="3136" y="11691"/>
                      </a:lnTo>
                      <a:lnTo>
                        <a:pt x="4803" y="11691"/>
                      </a:lnTo>
                      <a:lnTo>
                        <a:pt x="4803" y="6466"/>
                      </a:lnTo>
                      <a:lnTo>
                        <a:pt x="2975" y="4638"/>
                      </a:lnTo>
                      <a:lnTo>
                        <a:pt x="4924" y="2628"/>
                      </a:lnTo>
                      <a:lnTo>
                        <a:pt x="5547" y="3251"/>
                      </a:lnTo>
                      <a:cubicBezTo>
                        <a:pt x="6638" y="4342"/>
                        <a:pt x="8107" y="4961"/>
                        <a:pt x="9624" y="4961"/>
                      </a:cubicBezTo>
                      <a:cubicBezTo>
                        <a:pt x="9672" y="4961"/>
                        <a:pt x="9719" y="4960"/>
                        <a:pt x="9767" y="4959"/>
                      </a:cubicBezTo>
                      <a:lnTo>
                        <a:pt x="9767" y="3291"/>
                      </a:lnTo>
                      <a:cubicBezTo>
                        <a:pt x="9742" y="3292"/>
                        <a:pt x="9718" y="3292"/>
                        <a:pt x="9693" y="3292"/>
                      </a:cubicBezTo>
                      <a:cubicBezTo>
                        <a:pt x="8594" y="3292"/>
                        <a:pt x="7519" y="2852"/>
                        <a:pt x="6733" y="2085"/>
                      </a:cubicBezTo>
                      <a:lnTo>
                        <a:pt x="5105" y="498"/>
                      </a:lnTo>
                      <a:cubicBezTo>
                        <a:pt x="4793" y="166"/>
                        <a:pt x="4376" y="1"/>
                        <a:pt x="396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42"/>
                <p:cNvSpPr/>
                <p:nvPr/>
              </p:nvSpPr>
              <p:spPr>
                <a:xfrm>
                  <a:off x="3444047" y="4371710"/>
                  <a:ext cx="194705" cy="166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" h="8366" extrusionOk="0">
                      <a:moveTo>
                        <a:pt x="5572" y="1244"/>
                      </a:moveTo>
                      <a:cubicBezTo>
                        <a:pt x="7078" y="1244"/>
                        <a:pt x="8521" y="2413"/>
                        <a:pt x="8521" y="4180"/>
                      </a:cubicBezTo>
                      <a:cubicBezTo>
                        <a:pt x="8521" y="5775"/>
                        <a:pt x="7234" y="7094"/>
                        <a:pt x="5624" y="7094"/>
                      </a:cubicBezTo>
                      <a:cubicBezTo>
                        <a:pt x="5611" y="7094"/>
                        <a:pt x="5599" y="7094"/>
                        <a:pt x="5587" y="7094"/>
                      </a:cubicBezTo>
                      <a:cubicBezTo>
                        <a:pt x="2995" y="7094"/>
                        <a:pt x="1689" y="3959"/>
                        <a:pt x="3517" y="2110"/>
                      </a:cubicBezTo>
                      <a:cubicBezTo>
                        <a:pt x="4116" y="1512"/>
                        <a:pt x="4851" y="1244"/>
                        <a:pt x="5572" y="1244"/>
                      </a:cubicBezTo>
                      <a:close/>
                      <a:moveTo>
                        <a:pt x="5587" y="0"/>
                      </a:moveTo>
                      <a:cubicBezTo>
                        <a:pt x="1870" y="0"/>
                        <a:pt x="1" y="4501"/>
                        <a:pt x="2633" y="7134"/>
                      </a:cubicBezTo>
                      <a:cubicBezTo>
                        <a:pt x="3484" y="7985"/>
                        <a:pt x="4530" y="8365"/>
                        <a:pt x="5556" y="8365"/>
                      </a:cubicBezTo>
                      <a:cubicBezTo>
                        <a:pt x="7705" y="8365"/>
                        <a:pt x="9767" y="6696"/>
                        <a:pt x="9767" y="4180"/>
                      </a:cubicBezTo>
                      <a:cubicBezTo>
                        <a:pt x="9767" y="1869"/>
                        <a:pt x="7898" y="0"/>
                        <a:pt x="55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261" name="Google Shape;2261;p42"/>
          <p:cNvGrpSpPr/>
          <p:nvPr/>
        </p:nvGrpSpPr>
        <p:grpSpPr>
          <a:xfrm>
            <a:off x="4728900" y="2895563"/>
            <a:ext cx="3881711" cy="1329485"/>
            <a:chOff x="4728900" y="2895563"/>
            <a:chExt cx="3881711" cy="1329485"/>
          </a:xfrm>
        </p:grpSpPr>
        <p:grpSp>
          <p:nvGrpSpPr>
            <p:cNvPr id="2262" name="Google Shape;2262;p42"/>
            <p:cNvGrpSpPr/>
            <p:nvPr/>
          </p:nvGrpSpPr>
          <p:grpSpPr>
            <a:xfrm>
              <a:off x="6241811" y="2930073"/>
              <a:ext cx="2368800" cy="856488"/>
              <a:chOff x="6241811" y="2930073"/>
              <a:chExt cx="2368800" cy="856488"/>
            </a:xfrm>
          </p:grpSpPr>
          <p:sp>
            <p:nvSpPr>
              <p:cNvPr id="2263" name="Google Shape;2263;p42"/>
              <p:cNvSpPr txBox="1"/>
              <p:nvPr/>
            </p:nvSpPr>
            <p:spPr>
              <a:xfrm>
                <a:off x="6241811" y="3267862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 is the ringed one. It’s a gas giant, composed mostly of hydrogen and helium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264" name="Google Shape;2264;p42"/>
              <p:cNvSpPr txBox="1"/>
              <p:nvPr/>
            </p:nvSpPr>
            <p:spPr>
              <a:xfrm>
                <a:off x="6241811" y="2930073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265" name="Google Shape;2265;p42"/>
            <p:cNvGrpSpPr/>
            <p:nvPr/>
          </p:nvGrpSpPr>
          <p:grpSpPr>
            <a:xfrm>
              <a:off x="4728900" y="2895563"/>
              <a:ext cx="1315200" cy="1329485"/>
              <a:chOff x="4728900" y="2895563"/>
              <a:chExt cx="1315200" cy="1329485"/>
            </a:xfrm>
          </p:grpSpPr>
          <p:grpSp>
            <p:nvGrpSpPr>
              <p:cNvPr id="2266" name="Google Shape;2266;p42"/>
              <p:cNvGrpSpPr/>
              <p:nvPr/>
            </p:nvGrpSpPr>
            <p:grpSpPr>
              <a:xfrm>
                <a:off x="4728900" y="2895563"/>
                <a:ext cx="1315200" cy="925500"/>
                <a:chOff x="4728900" y="2895563"/>
                <a:chExt cx="1315200" cy="925500"/>
              </a:xfrm>
            </p:grpSpPr>
            <p:cxnSp>
              <p:nvCxnSpPr>
                <p:cNvPr id="2267" name="Google Shape;2267;p42"/>
                <p:cNvCxnSpPr/>
                <p:nvPr/>
              </p:nvCxnSpPr>
              <p:spPr>
                <a:xfrm>
                  <a:off x="5502000" y="3358313"/>
                  <a:ext cx="5421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268" name="Google Shape;2268;p42"/>
                <p:cNvSpPr/>
                <p:nvPr/>
              </p:nvSpPr>
              <p:spPr>
                <a:xfrm>
                  <a:off x="4728900" y="2895563"/>
                  <a:ext cx="925500" cy="9255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9" name="Google Shape;2269;p42"/>
                <p:cNvSpPr/>
                <p:nvPr/>
              </p:nvSpPr>
              <p:spPr>
                <a:xfrm>
                  <a:off x="4728900" y="2895563"/>
                  <a:ext cx="925500" cy="925500"/>
                </a:xfrm>
                <a:prstGeom prst="arc">
                  <a:avLst>
                    <a:gd name="adj1" fmla="val 16200000"/>
                    <a:gd name="adj2" fmla="val 20605079"/>
                  </a:avLst>
                </a:prstGeom>
                <a:noFill/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70" name="Google Shape;2270;p42"/>
              <p:cNvSpPr txBox="1"/>
              <p:nvPr/>
            </p:nvSpPr>
            <p:spPr>
              <a:xfrm>
                <a:off x="4774350" y="3911248"/>
                <a:ext cx="8346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20%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2271" name="Google Shape;2271;p42"/>
              <p:cNvGrpSpPr/>
              <p:nvPr/>
            </p:nvGrpSpPr>
            <p:grpSpPr>
              <a:xfrm>
                <a:off x="5030795" y="3204197"/>
                <a:ext cx="321702" cy="308234"/>
                <a:chOff x="3753951" y="4199680"/>
                <a:chExt cx="356773" cy="341874"/>
              </a:xfrm>
            </p:grpSpPr>
            <p:sp>
              <p:nvSpPr>
                <p:cNvPr id="2272" name="Google Shape;2272;p42"/>
                <p:cNvSpPr/>
                <p:nvPr/>
              </p:nvSpPr>
              <p:spPr>
                <a:xfrm>
                  <a:off x="3954833" y="4199680"/>
                  <a:ext cx="155892" cy="139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0" h="6995" extrusionOk="0">
                      <a:moveTo>
                        <a:pt x="1483" y="0"/>
                      </a:moveTo>
                      <a:cubicBezTo>
                        <a:pt x="690" y="0"/>
                        <a:pt x="0" y="1062"/>
                        <a:pt x="823" y="1778"/>
                      </a:cubicBezTo>
                      <a:lnTo>
                        <a:pt x="5786" y="6741"/>
                      </a:lnTo>
                      <a:cubicBezTo>
                        <a:pt x="5990" y="6919"/>
                        <a:pt x="6212" y="6994"/>
                        <a:pt x="6424" y="6994"/>
                      </a:cubicBezTo>
                      <a:cubicBezTo>
                        <a:pt x="7176" y="6994"/>
                        <a:pt x="7819" y="6051"/>
                        <a:pt x="7193" y="5315"/>
                      </a:cubicBezTo>
                      <a:lnTo>
                        <a:pt x="5786" y="3908"/>
                      </a:lnTo>
                      <a:lnTo>
                        <a:pt x="6851" y="2843"/>
                      </a:lnTo>
                      <a:cubicBezTo>
                        <a:pt x="6932" y="2742"/>
                        <a:pt x="6992" y="2622"/>
                        <a:pt x="6992" y="2481"/>
                      </a:cubicBezTo>
                      <a:cubicBezTo>
                        <a:pt x="6992" y="2340"/>
                        <a:pt x="6952" y="2220"/>
                        <a:pt x="6851" y="2119"/>
                      </a:cubicBezTo>
                      <a:lnTo>
                        <a:pt x="5424" y="693"/>
                      </a:lnTo>
                      <a:cubicBezTo>
                        <a:pt x="5324" y="602"/>
                        <a:pt x="5198" y="557"/>
                        <a:pt x="5073" y="557"/>
                      </a:cubicBezTo>
                      <a:cubicBezTo>
                        <a:pt x="4947" y="557"/>
                        <a:pt x="4822" y="602"/>
                        <a:pt x="4721" y="693"/>
                      </a:cubicBezTo>
                      <a:lnTo>
                        <a:pt x="3656" y="1758"/>
                      </a:lnTo>
                      <a:lnTo>
                        <a:pt x="2229" y="371"/>
                      </a:lnTo>
                      <a:cubicBezTo>
                        <a:pt x="2001" y="108"/>
                        <a:pt x="1737" y="0"/>
                        <a:pt x="148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3" name="Google Shape;2273;p42"/>
                <p:cNvSpPr/>
                <p:nvPr/>
              </p:nvSpPr>
              <p:spPr>
                <a:xfrm>
                  <a:off x="3753951" y="4402229"/>
                  <a:ext cx="155373" cy="139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4" h="6989" extrusionOk="0">
                      <a:moveTo>
                        <a:pt x="1458" y="1"/>
                      </a:moveTo>
                      <a:cubicBezTo>
                        <a:pt x="676" y="1"/>
                        <a:pt x="1" y="1029"/>
                        <a:pt x="752" y="1765"/>
                      </a:cubicBezTo>
                      <a:lnTo>
                        <a:pt x="2178" y="3171"/>
                      </a:lnTo>
                      <a:lnTo>
                        <a:pt x="1113" y="4236"/>
                      </a:lnTo>
                      <a:cubicBezTo>
                        <a:pt x="912" y="4437"/>
                        <a:pt x="912" y="4739"/>
                        <a:pt x="1113" y="4940"/>
                      </a:cubicBezTo>
                      <a:lnTo>
                        <a:pt x="2540" y="6366"/>
                      </a:lnTo>
                      <a:cubicBezTo>
                        <a:pt x="2641" y="6447"/>
                        <a:pt x="2761" y="6507"/>
                        <a:pt x="2902" y="6507"/>
                      </a:cubicBezTo>
                      <a:cubicBezTo>
                        <a:pt x="3022" y="6507"/>
                        <a:pt x="3143" y="6447"/>
                        <a:pt x="3244" y="6366"/>
                      </a:cubicBezTo>
                      <a:lnTo>
                        <a:pt x="4309" y="5301"/>
                      </a:lnTo>
                      <a:lnTo>
                        <a:pt x="5715" y="6708"/>
                      </a:lnTo>
                      <a:cubicBezTo>
                        <a:pt x="5930" y="6905"/>
                        <a:pt x="6165" y="6988"/>
                        <a:pt x="6390" y="6988"/>
                      </a:cubicBezTo>
                      <a:cubicBezTo>
                        <a:pt x="7151" y="6988"/>
                        <a:pt x="7794" y="6031"/>
                        <a:pt x="7142" y="5301"/>
                      </a:cubicBezTo>
                      <a:lnTo>
                        <a:pt x="2178" y="338"/>
                      </a:lnTo>
                      <a:cubicBezTo>
                        <a:pt x="1955" y="100"/>
                        <a:pt x="1701" y="1"/>
                        <a:pt x="145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4" name="Google Shape;2274;p42"/>
                <p:cNvSpPr/>
                <p:nvPr/>
              </p:nvSpPr>
              <p:spPr>
                <a:xfrm>
                  <a:off x="3882291" y="4319623"/>
                  <a:ext cx="102964" cy="103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5" h="5186" extrusionOk="0">
                      <a:moveTo>
                        <a:pt x="3035" y="1"/>
                      </a:moveTo>
                      <a:lnTo>
                        <a:pt x="1" y="3055"/>
                      </a:lnTo>
                      <a:lnTo>
                        <a:pt x="2131" y="5185"/>
                      </a:lnTo>
                      <a:lnTo>
                        <a:pt x="5165" y="2131"/>
                      </a:lnTo>
                      <a:lnTo>
                        <a:pt x="303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5" name="Google Shape;2275;p42"/>
                <p:cNvSpPr/>
                <p:nvPr/>
              </p:nvSpPr>
              <p:spPr>
                <a:xfrm>
                  <a:off x="3907129" y="4229103"/>
                  <a:ext cx="174730" cy="165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5" h="8326" extrusionOk="0">
                      <a:moveTo>
                        <a:pt x="1086" y="0"/>
                      </a:moveTo>
                      <a:cubicBezTo>
                        <a:pt x="829" y="0"/>
                        <a:pt x="573" y="101"/>
                        <a:pt x="382" y="302"/>
                      </a:cubicBezTo>
                      <a:cubicBezTo>
                        <a:pt x="0" y="684"/>
                        <a:pt x="0" y="1327"/>
                        <a:pt x="382" y="1708"/>
                      </a:cubicBezTo>
                      <a:lnTo>
                        <a:pt x="6772" y="8099"/>
                      </a:lnTo>
                      <a:cubicBezTo>
                        <a:pt x="6970" y="8257"/>
                        <a:pt x="7181" y="8325"/>
                        <a:pt x="7383" y="8325"/>
                      </a:cubicBezTo>
                      <a:cubicBezTo>
                        <a:pt x="8130" y="8325"/>
                        <a:pt x="8764" y="7399"/>
                        <a:pt x="8179" y="6672"/>
                      </a:cubicBezTo>
                      <a:lnTo>
                        <a:pt x="1789" y="302"/>
                      </a:lnTo>
                      <a:cubicBezTo>
                        <a:pt x="1598" y="101"/>
                        <a:pt x="1342" y="0"/>
                        <a:pt x="108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6" name="Google Shape;2276;p42"/>
                <p:cNvSpPr/>
                <p:nvPr/>
              </p:nvSpPr>
              <p:spPr>
                <a:xfrm>
                  <a:off x="3789754" y="4346474"/>
                  <a:ext cx="179614" cy="16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0" h="8459" extrusionOk="0">
                      <a:moveTo>
                        <a:pt x="1096" y="0"/>
                      </a:moveTo>
                      <a:cubicBezTo>
                        <a:pt x="840" y="0"/>
                        <a:pt x="583" y="101"/>
                        <a:pt x="382" y="302"/>
                      </a:cubicBezTo>
                      <a:cubicBezTo>
                        <a:pt x="1" y="683"/>
                        <a:pt x="1" y="1326"/>
                        <a:pt x="382" y="1708"/>
                      </a:cubicBezTo>
                      <a:lnTo>
                        <a:pt x="6773" y="8098"/>
                      </a:lnTo>
                      <a:cubicBezTo>
                        <a:pt x="6998" y="8353"/>
                        <a:pt x="7259" y="8458"/>
                        <a:pt x="7509" y="8458"/>
                      </a:cubicBezTo>
                      <a:cubicBezTo>
                        <a:pt x="8308" y="8458"/>
                        <a:pt x="9010" y="7390"/>
                        <a:pt x="8199" y="6672"/>
                      </a:cubicBezTo>
                      <a:lnTo>
                        <a:pt x="1809" y="302"/>
                      </a:lnTo>
                      <a:cubicBezTo>
                        <a:pt x="1608" y="101"/>
                        <a:pt x="1352" y="0"/>
                        <a:pt x="109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1" name="Google Shape;2281;p43"/>
          <p:cNvGrpSpPr/>
          <p:nvPr/>
        </p:nvGrpSpPr>
        <p:grpSpPr>
          <a:xfrm>
            <a:off x="700888" y="2427900"/>
            <a:ext cx="2521543" cy="468600"/>
            <a:chOff x="700888" y="2427900"/>
            <a:chExt cx="2521543" cy="468600"/>
          </a:xfrm>
        </p:grpSpPr>
        <p:sp>
          <p:nvSpPr>
            <p:cNvPr id="2282" name="Google Shape;2282;p43"/>
            <p:cNvSpPr/>
            <p:nvPr/>
          </p:nvSpPr>
          <p:spPr>
            <a:xfrm>
              <a:off x="700888" y="2427900"/>
              <a:ext cx="1995000" cy="46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</a:t>
              </a:r>
              <a:endPara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2283" name="Google Shape;2283;p43"/>
            <p:cNvGrpSpPr/>
            <p:nvPr/>
          </p:nvGrpSpPr>
          <p:grpSpPr>
            <a:xfrm>
              <a:off x="2856194" y="2479079"/>
              <a:ext cx="366237" cy="366237"/>
              <a:chOff x="6065713" y="2024000"/>
              <a:chExt cx="330300" cy="330300"/>
            </a:xfrm>
          </p:grpSpPr>
          <p:sp>
            <p:nvSpPr>
              <p:cNvPr id="2284" name="Google Shape;2284;p43"/>
              <p:cNvSpPr/>
              <p:nvPr/>
            </p:nvSpPr>
            <p:spPr>
              <a:xfrm>
                <a:off x="6065713" y="2024000"/>
                <a:ext cx="330300" cy="330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3"/>
              <p:cNvSpPr/>
              <p:nvPr/>
            </p:nvSpPr>
            <p:spPr>
              <a:xfrm>
                <a:off x="6137125" y="2102750"/>
                <a:ext cx="223153" cy="205672"/>
              </a:xfrm>
              <a:custGeom>
                <a:avLst/>
                <a:gdLst/>
                <a:ahLst/>
                <a:cxnLst/>
                <a:rect l="l" t="t" r="r" b="b"/>
                <a:pathLst>
                  <a:path w="4100" h="3779" extrusionOk="0">
                    <a:moveTo>
                      <a:pt x="0" y="1"/>
                    </a:moveTo>
                    <a:lnTo>
                      <a:pt x="1969" y="3778"/>
                    </a:lnTo>
                    <a:lnTo>
                      <a:pt x="2170" y="1849"/>
                    </a:lnTo>
                    <a:lnTo>
                      <a:pt x="4100" y="12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86" name="Google Shape;2286;p43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grpSp>
        <p:nvGrpSpPr>
          <p:cNvPr id="2287" name="Google Shape;2287;p43"/>
          <p:cNvGrpSpPr/>
          <p:nvPr/>
        </p:nvGrpSpPr>
        <p:grpSpPr>
          <a:xfrm>
            <a:off x="700913" y="3341600"/>
            <a:ext cx="2533781" cy="468600"/>
            <a:chOff x="700913" y="3341600"/>
            <a:chExt cx="2533781" cy="468600"/>
          </a:xfrm>
        </p:grpSpPr>
        <p:sp>
          <p:nvSpPr>
            <p:cNvPr id="2288" name="Google Shape;2288;p43"/>
            <p:cNvSpPr/>
            <p:nvPr/>
          </p:nvSpPr>
          <p:spPr>
            <a:xfrm>
              <a:off x="700913" y="3341600"/>
              <a:ext cx="1995000" cy="46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cold place</a:t>
              </a:r>
              <a:endPara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289" name="Google Shape;2289;p43"/>
            <p:cNvSpPr/>
            <p:nvPr/>
          </p:nvSpPr>
          <p:spPr>
            <a:xfrm>
              <a:off x="2844348" y="3392736"/>
              <a:ext cx="390346" cy="366302"/>
            </a:xfrm>
            <a:custGeom>
              <a:avLst/>
              <a:gdLst/>
              <a:ahLst/>
              <a:cxnLst/>
              <a:rect l="l" t="t" r="r" b="b"/>
              <a:pathLst>
                <a:path w="10108" h="9486" extrusionOk="0">
                  <a:moveTo>
                    <a:pt x="8902" y="1789"/>
                  </a:moveTo>
                  <a:lnTo>
                    <a:pt x="8902" y="2372"/>
                  </a:lnTo>
                  <a:lnTo>
                    <a:pt x="1990" y="2372"/>
                  </a:lnTo>
                  <a:lnTo>
                    <a:pt x="1990" y="1789"/>
                  </a:lnTo>
                  <a:close/>
                  <a:moveTo>
                    <a:pt x="8902" y="3276"/>
                  </a:moveTo>
                  <a:lnTo>
                    <a:pt x="8902" y="3839"/>
                  </a:lnTo>
                  <a:lnTo>
                    <a:pt x="1266" y="3839"/>
                  </a:lnTo>
                  <a:lnTo>
                    <a:pt x="1266" y="3276"/>
                  </a:lnTo>
                  <a:close/>
                  <a:moveTo>
                    <a:pt x="8902" y="4763"/>
                  </a:moveTo>
                  <a:lnTo>
                    <a:pt x="8902" y="5326"/>
                  </a:lnTo>
                  <a:lnTo>
                    <a:pt x="1266" y="5326"/>
                  </a:lnTo>
                  <a:lnTo>
                    <a:pt x="1266" y="4763"/>
                  </a:lnTo>
                  <a:close/>
                  <a:moveTo>
                    <a:pt x="0" y="1"/>
                  </a:moveTo>
                  <a:lnTo>
                    <a:pt x="0" y="9486"/>
                  </a:lnTo>
                  <a:lnTo>
                    <a:pt x="1809" y="7677"/>
                  </a:lnTo>
                  <a:lnTo>
                    <a:pt x="10108" y="7677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0" name="Google Shape;2290;p43"/>
          <p:cNvGrpSpPr/>
          <p:nvPr/>
        </p:nvGrpSpPr>
        <p:grpSpPr>
          <a:xfrm>
            <a:off x="3622845" y="1157617"/>
            <a:ext cx="1893336" cy="3162285"/>
            <a:chOff x="4102111" y="1512305"/>
            <a:chExt cx="1025587" cy="1712954"/>
          </a:xfrm>
        </p:grpSpPr>
        <p:sp>
          <p:nvSpPr>
            <p:cNvPr id="2291" name="Google Shape;2291;p43"/>
            <p:cNvSpPr/>
            <p:nvPr/>
          </p:nvSpPr>
          <p:spPr>
            <a:xfrm>
              <a:off x="4102111" y="2199673"/>
              <a:ext cx="1025587" cy="1025587"/>
            </a:xfrm>
            <a:custGeom>
              <a:avLst/>
              <a:gdLst/>
              <a:ahLst/>
              <a:cxnLst/>
              <a:rect l="l" t="t" r="r" b="b"/>
              <a:pathLst>
                <a:path w="22427" h="22427" extrusionOk="0">
                  <a:moveTo>
                    <a:pt x="11213" y="0"/>
                  </a:moveTo>
                  <a:cubicBezTo>
                    <a:pt x="5024" y="0"/>
                    <a:pt x="0" y="5024"/>
                    <a:pt x="0" y="11213"/>
                  </a:cubicBezTo>
                  <a:cubicBezTo>
                    <a:pt x="0" y="17403"/>
                    <a:pt x="5024" y="22426"/>
                    <a:pt x="11213" y="22426"/>
                  </a:cubicBezTo>
                  <a:cubicBezTo>
                    <a:pt x="17402" y="22426"/>
                    <a:pt x="22426" y="17403"/>
                    <a:pt x="22426" y="11213"/>
                  </a:cubicBezTo>
                  <a:cubicBezTo>
                    <a:pt x="22426" y="5024"/>
                    <a:pt x="17402" y="0"/>
                    <a:pt x="11213" y="0"/>
                  </a:cubicBezTo>
                  <a:close/>
                </a:path>
              </a:pathLst>
            </a:custGeom>
            <a:solidFill>
              <a:srgbClr val="FA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3"/>
            <p:cNvSpPr/>
            <p:nvPr/>
          </p:nvSpPr>
          <p:spPr>
            <a:xfrm>
              <a:off x="4246390" y="2477208"/>
              <a:ext cx="753539" cy="501750"/>
            </a:xfrm>
            <a:custGeom>
              <a:avLst/>
              <a:gdLst/>
              <a:ahLst/>
              <a:cxnLst/>
              <a:rect l="l" t="t" r="r" b="b"/>
              <a:pathLst>
                <a:path w="16478" h="10972" extrusionOk="0">
                  <a:moveTo>
                    <a:pt x="8239" y="824"/>
                  </a:moveTo>
                  <a:cubicBezTo>
                    <a:pt x="10771" y="824"/>
                    <a:pt x="12379" y="1146"/>
                    <a:pt x="12961" y="1407"/>
                  </a:cubicBezTo>
                  <a:cubicBezTo>
                    <a:pt x="13263" y="2331"/>
                    <a:pt x="13464" y="2834"/>
                    <a:pt x="13564" y="3115"/>
                  </a:cubicBezTo>
                  <a:cubicBezTo>
                    <a:pt x="13564" y="3115"/>
                    <a:pt x="12157" y="3919"/>
                    <a:pt x="8299" y="3919"/>
                  </a:cubicBezTo>
                  <a:cubicBezTo>
                    <a:pt x="4441" y="3919"/>
                    <a:pt x="2894" y="3115"/>
                    <a:pt x="2894" y="3115"/>
                  </a:cubicBezTo>
                  <a:cubicBezTo>
                    <a:pt x="3014" y="2753"/>
                    <a:pt x="3195" y="2190"/>
                    <a:pt x="3416" y="1427"/>
                  </a:cubicBezTo>
                  <a:cubicBezTo>
                    <a:pt x="4039" y="1146"/>
                    <a:pt x="5727" y="824"/>
                    <a:pt x="8239" y="824"/>
                  </a:cubicBezTo>
                  <a:close/>
                  <a:moveTo>
                    <a:pt x="8239" y="0"/>
                  </a:moveTo>
                  <a:cubicBezTo>
                    <a:pt x="4702" y="0"/>
                    <a:pt x="2713" y="804"/>
                    <a:pt x="2713" y="804"/>
                  </a:cubicBezTo>
                  <a:lnTo>
                    <a:pt x="1527" y="3477"/>
                  </a:lnTo>
                  <a:cubicBezTo>
                    <a:pt x="1326" y="3376"/>
                    <a:pt x="1125" y="3336"/>
                    <a:pt x="924" y="3336"/>
                  </a:cubicBezTo>
                  <a:cubicBezTo>
                    <a:pt x="281" y="3336"/>
                    <a:pt x="40" y="3718"/>
                    <a:pt x="40" y="4180"/>
                  </a:cubicBezTo>
                  <a:cubicBezTo>
                    <a:pt x="0" y="4542"/>
                    <a:pt x="241" y="4863"/>
                    <a:pt x="583" y="4964"/>
                  </a:cubicBezTo>
                  <a:cubicBezTo>
                    <a:pt x="301" y="5426"/>
                    <a:pt x="161" y="5948"/>
                    <a:pt x="161" y="6491"/>
                  </a:cubicBezTo>
                  <a:lnTo>
                    <a:pt x="161" y="8319"/>
                  </a:lnTo>
                  <a:cubicBezTo>
                    <a:pt x="60" y="8400"/>
                    <a:pt x="20" y="8520"/>
                    <a:pt x="20" y="8641"/>
                  </a:cubicBezTo>
                  <a:lnTo>
                    <a:pt x="20" y="9304"/>
                  </a:lnTo>
                  <a:cubicBezTo>
                    <a:pt x="0" y="9545"/>
                    <a:pt x="201" y="9746"/>
                    <a:pt x="462" y="9746"/>
                  </a:cubicBezTo>
                  <a:lnTo>
                    <a:pt x="945" y="9746"/>
                  </a:lnTo>
                  <a:lnTo>
                    <a:pt x="945" y="10530"/>
                  </a:lnTo>
                  <a:cubicBezTo>
                    <a:pt x="945" y="10771"/>
                    <a:pt x="1145" y="10972"/>
                    <a:pt x="1387" y="10972"/>
                  </a:cubicBezTo>
                  <a:lnTo>
                    <a:pt x="3075" y="10972"/>
                  </a:lnTo>
                  <a:cubicBezTo>
                    <a:pt x="3316" y="10972"/>
                    <a:pt x="3517" y="10771"/>
                    <a:pt x="3517" y="10530"/>
                  </a:cubicBezTo>
                  <a:lnTo>
                    <a:pt x="3517" y="9746"/>
                  </a:lnTo>
                  <a:lnTo>
                    <a:pt x="12961" y="9746"/>
                  </a:lnTo>
                  <a:lnTo>
                    <a:pt x="12961" y="10530"/>
                  </a:lnTo>
                  <a:cubicBezTo>
                    <a:pt x="12961" y="10771"/>
                    <a:pt x="13162" y="10972"/>
                    <a:pt x="13403" y="10972"/>
                  </a:cubicBezTo>
                  <a:lnTo>
                    <a:pt x="15091" y="10972"/>
                  </a:lnTo>
                  <a:cubicBezTo>
                    <a:pt x="15332" y="10972"/>
                    <a:pt x="15533" y="10771"/>
                    <a:pt x="15533" y="10530"/>
                  </a:cubicBezTo>
                  <a:lnTo>
                    <a:pt x="15533" y="9746"/>
                  </a:lnTo>
                  <a:lnTo>
                    <a:pt x="16036" y="9746"/>
                  </a:lnTo>
                  <a:cubicBezTo>
                    <a:pt x="16277" y="9746"/>
                    <a:pt x="16478" y="9545"/>
                    <a:pt x="16478" y="9304"/>
                  </a:cubicBezTo>
                  <a:lnTo>
                    <a:pt x="16478" y="8641"/>
                  </a:lnTo>
                  <a:cubicBezTo>
                    <a:pt x="16478" y="8500"/>
                    <a:pt x="16398" y="8340"/>
                    <a:pt x="16277" y="8259"/>
                  </a:cubicBezTo>
                  <a:lnTo>
                    <a:pt x="16277" y="6491"/>
                  </a:lnTo>
                  <a:cubicBezTo>
                    <a:pt x="16277" y="5948"/>
                    <a:pt x="16116" y="5426"/>
                    <a:pt x="15835" y="4964"/>
                  </a:cubicBezTo>
                  <a:cubicBezTo>
                    <a:pt x="16176" y="4843"/>
                    <a:pt x="16377" y="4521"/>
                    <a:pt x="16357" y="4180"/>
                  </a:cubicBezTo>
                  <a:cubicBezTo>
                    <a:pt x="16357" y="3718"/>
                    <a:pt x="16096" y="3336"/>
                    <a:pt x="15473" y="3336"/>
                  </a:cubicBezTo>
                  <a:cubicBezTo>
                    <a:pt x="15192" y="3336"/>
                    <a:pt x="14910" y="3416"/>
                    <a:pt x="14669" y="3577"/>
                  </a:cubicBezTo>
                  <a:cubicBezTo>
                    <a:pt x="14368" y="2793"/>
                    <a:pt x="13966" y="1748"/>
                    <a:pt x="13624" y="804"/>
                  </a:cubicBezTo>
                  <a:cubicBezTo>
                    <a:pt x="13624" y="804"/>
                    <a:pt x="11776" y="0"/>
                    <a:pt x="8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3"/>
            <p:cNvSpPr/>
            <p:nvPr/>
          </p:nvSpPr>
          <p:spPr>
            <a:xfrm>
              <a:off x="4325411" y="1512305"/>
              <a:ext cx="593667" cy="816966"/>
            </a:xfrm>
            <a:custGeom>
              <a:avLst/>
              <a:gdLst/>
              <a:ahLst/>
              <a:cxnLst/>
              <a:rect l="l" t="t" r="r" b="b"/>
              <a:pathLst>
                <a:path w="12982" h="17865" extrusionOk="0">
                  <a:moveTo>
                    <a:pt x="6491" y="1"/>
                  </a:moveTo>
                  <a:cubicBezTo>
                    <a:pt x="2894" y="1"/>
                    <a:pt x="0" y="2914"/>
                    <a:pt x="0" y="6491"/>
                  </a:cubicBezTo>
                  <a:cubicBezTo>
                    <a:pt x="0" y="10068"/>
                    <a:pt x="6491" y="17865"/>
                    <a:pt x="6491" y="17865"/>
                  </a:cubicBezTo>
                  <a:cubicBezTo>
                    <a:pt x="6491" y="17865"/>
                    <a:pt x="12982" y="10088"/>
                    <a:pt x="12982" y="6491"/>
                  </a:cubicBezTo>
                  <a:cubicBezTo>
                    <a:pt x="12982" y="2914"/>
                    <a:pt x="10088" y="1"/>
                    <a:pt x="64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3"/>
            <p:cNvSpPr/>
            <p:nvPr/>
          </p:nvSpPr>
          <p:spPr>
            <a:xfrm>
              <a:off x="4405347" y="1647391"/>
              <a:ext cx="379559" cy="324912"/>
            </a:xfrm>
            <a:custGeom>
              <a:avLst/>
              <a:gdLst/>
              <a:ahLst/>
              <a:cxnLst/>
              <a:rect l="l" t="t" r="r" b="b"/>
              <a:pathLst>
                <a:path w="8300" h="7105" extrusionOk="0">
                  <a:moveTo>
                    <a:pt x="4743" y="0"/>
                  </a:moveTo>
                  <a:cubicBezTo>
                    <a:pt x="1588" y="0"/>
                    <a:pt x="0" y="3818"/>
                    <a:pt x="2231" y="6049"/>
                  </a:cubicBezTo>
                  <a:cubicBezTo>
                    <a:pt x="2954" y="6778"/>
                    <a:pt x="3845" y="7104"/>
                    <a:pt x="4720" y="7104"/>
                  </a:cubicBezTo>
                  <a:cubicBezTo>
                    <a:pt x="6546" y="7104"/>
                    <a:pt x="8300" y="5684"/>
                    <a:pt x="8300" y="3537"/>
                  </a:cubicBezTo>
                  <a:cubicBezTo>
                    <a:pt x="8300" y="1588"/>
                    <a:pt x="6692" y="0"/>
                    <a:pt x="4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3"/>
            <p:cNvSpPr/>
            <p:nvPr/>
          </p:nvSpPr>
          <p:spPr>
            <a:xfrm>
              <a:off x="4502179" y="2762975"/>
              <a:ext cx="223345" cy="64388"/>
            </a:xfrm>
            <a:custGeom>
              <a:avLst/>
              <a:gdLst/>
              <a:ahLst/>
              <a:cxnLst/>
              <a:rect l="l" t="t" r="r" b="b"/>
              <a:pathLst>
                <a:path w="4884" h="1408" extrusionOk="0">
                  <a:moveTo>
                    <a:pt x="0" y="1"/>
                  </a:moveTo>
                  <a:lnTo>
                    <a:pt x="0" y="704"/>
                  </a:lnTo>
                  <a:lnTo>
                    <a:pt x="704" y="704"/>
                  </a:lnTo>
                  <a:lnTo>
                    <a:pt x="704" y="1"/>
                  </a:lnTo>
                  <a:close/>
                  <a:moveTo>
                    <a:pt x="1407" y="1"/>
                  </a:moveTo>
                  <a:lnTo>
                    <a:pt x="1407" y="704"/>
                  </a:lnTo>
                  <a:lnTo>
                    <a:pt x="2110" y="704"/>
                  </a:lnTo>
                  <a:lnTo>
                    <a:pt x="2090" y="1"/>
                  </a:lnTo>
                  <a:close/>
                  <a:moveTo>
                    <a:pt x="2794" y="1"/>
                  </a:moveTo>
                  <a:lnTo>
                    <a:pt x="2794" y="704"/>
                  </a:lnTo>
                  <a:lnTo>
                    <a:pt x="3497" y="704"/>
                  </a:lnTo>
                  <a:lnTo>
                    <a:pt x="3497" y="1"/>
                  </a:lnTo>
                  <a:close/>
                  <a:moveTo>
                    <a:pt x="4200" y="1"/>
                  </a:moveTo>
                  <a:lnTo>
                    <a:pt x="4200" y="704"/>
                  </a:lnTo>
                  <a:lnTo>
                    <a:pt x="4884" y="704"/>
                  </a:lnTo>
                  <a:lnTo>
                    <a:pt x="4884" y="1"/>
                  </a:lnTo>
                  <a:close/>
                  <a:moveTo>
                    <a:pt x="704" y="704"/>
                  </a:moveTo>
                  <a:lnTo>
                    <a:pt x="704" y="1407"/>
                  </a:lnTo>
                  <a:lnTo>
                    <a:pt x="1407" y="1407"/>
                  </a:lnTo>
                  <a:lnTo>
                    <a:pt x="1407" y="704"/>
                  </a:lnTo>
                  <a:close/>
                  <a:moveTo>
                    <a:pt x="2110" y="704"/>
                  </a:moveTo>
                  <a:lnTo>
                    <a:pt x="2110" y="1407"/>
                  </a:lnTo>
                  <a:lnTo>
                    <a:pt x="2814" y="1407"/>
                  </a:lnTo>
                  <a:lnTo>
                    <a:pt x="2794" y="704"/>
                  </a:lnTo>
                  <a:close/>
                  <a:moveTo>
                    <a:pt x="3497" y="704"/>
                  </a:moveTo>
                  <a:lnTo>
                    <a:pt x="3497" y="1407"/>
                  </a:lnTo>
                  <a:lnTo>
                    <a:pt x="4200" y="1407"/>
                  </a:lnTo>
                  <a:lnTo>
                    <a:pt x="4200" y="7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6" name="Google Shape;2296;p43"/>
          <p:cNvGrpSpPr/>
          <p:nvPr/>
        </p:nvGrpSpPr>
        <p:grpSpPr>
          <a:xfrm>
            <a:off x="700888" y="1514200"/>
            <a:ext cx="2536744" cy="468600"/>
            <a:chOff x="700888" y="1514200"/>
            <a:chExt cx="2536744" cy="468600"/>
          </a:xfrm>
        </p:grpSpPr>
        <p:sp>
          <p:nvSpPr>
            <p:cNvPr id="2297" name="Google Shape;2297;p43"/>
            <p:cNvSpPr/>
            <p:nvPr/>
          </p:nvSpPr>
          <p:spPr>
            <a:xfrm>
              <a:off x="700888" y="1514200"/>
              <a:ext cx="1995000" cy="46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 is the ringed one and a gas giant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298" name="Google Shape;2298;p43"/>
            <p:cNvGrpSpPr/>
            <p:nvPr/>
          </p:nvGrpSpPr>
          <p:grpSpPr>
            <a:xfrm>
              <a:off x="2841434" y="1606319"/>
              <a:ext cx="396198" cy="283629"/>
              <a:chOff x="3428786" y="2290556"/>
              <a:chExt cx="430182" cy="307992"/>
            </a:xfrm>
          </p:grpSpPr>
          <p:sp>
            <p:nvSpPr>
              <p:cNvPr id="2299" name="Google Shape;2299;p43"/>
              <p:cNvSpPr/>
              <p:nvPr/>
            </p:nvSpPr>
            <p:spPr>
              <a:xfrm>
                <a:off x="3428786" y="2290556"/>
                <a:ext cx="353996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7741" h="1171" extrusionOk="0">
                    <a:moveTo>
                      <a:pt x="750" y="1"/>
                    </a:moveTo>
                    <a:cubicBezTo>
                      <a:pt x="0" y="1"/>
                      <a:pt x="0" y="1170"/>
                      <a:pt x="750" y="1170"/>
                    </a:cubicBezTo>
                    <a:cubicBezTo>
                      <a:pt x="768" y="1170"/>
                      <a:pt x="787" y="1170"/>
                      <a:pt x="806" y="1168"/>
                    </a:cubicBezTo>
                    <a:lnTo>
                      <a:pt x="6935" y="1168"/>
                    </a:lnTo>
                    <a:cubicBezTo>
                      <a:pt x="6953" y="1170"/>
                      <a:pt x="6972" y="1170"/>
                      <a:pt x="6990" y="1170"/>
                    </a:cubicBezTo>
                    <a:cubicBezTo>
                      <a:pt x="7740" y="1170"/>
                      <a:pt x="7740" y="1"/>
                      <a:pt x="6990" y="1"/>
                    </a:cubicBezTo>
                    <a:cubicBezTo>
                      <a:pt x="6972" y="1"/>
                      <a:pt x="6953" y="1"/>
                      <a:pt x="6935" y="3"/>
                    </a:cubicBezTo>
                    <a:lnTo>
                      <a:pt x="806" y="3"/>
                    </a:lnTo>
                    <a:cubicBezTo>
                      <a:pt x="787" y="1"/>
                      <a:pt x="768" y="1"/>
                      <a:pt x="7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43"/>
              <p:cNvSpPr/>
              <p:nvPr/>
            </p:nvSpPr>
            <p:spPr>
              <a:xfrm>
                <a:off x="3429746" y="2417457"/>
                <a:ext cx="352030" cy="54282"/>
              </a:xfrm>
              <a:custGeom>
                <a:avLst/>
                <a:gdLst/>
                <a:ahLst/>
                <a:cxnLst/>
                <a:rect l="l" t="t" r="r" b="b"/>
                <a:pathLst>
                  <a:path w="7698" h="1187" extrusionOk="0">
                    <a:moveTo>
                      <a:pt x="785" y="1"/>
                    </a:moveTo>
                    <a:cubicBezTo>
                      <a:pt x="1" y="1"/>
                      <a:pt x="1" y="1187"/>
                      <a:pt x="785" y="1187"/>
                    </a:cubicBezTo>
                    <a:lnTo>
                      <a:pt x="6914" y="1187"/>
                    </a:lnTo>
                    <a:cubicBezTo>
                      <a:pt x="7697" y="1187"/>
                      <a:pt x="7697" y="1"/>
                      <a:pt x="69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43"/>
              <p:cNvSpPr/>
              <p:nvPr/>
            </p:nvSpPr>
            <p:spPr>
              <a:xfrm>
                <a:off x="3429746" y="2545227"/>
                <a:ext cx="352030" cy="53321"/>
              </a:xfrm>
              <a:custGeom>
                <a:avLst/>
                <a:gdLst/>
                <a:ahLst/>
                <a:cxnLst/>
                <a:rect l="l" t="t" r="r" b="b"/>
                <a:pathLst>
                  <a:path w="7698" h="1166" extrusionOk="0">
                    <a:moveTo>
                      <a:pt x="785" y="0"/>
                    </a:moveTo>
                    <a:cubicBezTo>
                      <a:pt x="1" y="0"/>
                      <a:pt x="1" y="1166"/>
                      <a:pt x="785" y="1166"/>
                    </a:cubicBezTo>
                    <a:lnTo>
                      <a:pt x="6914" y="1166"/>
                    </a:lnTo>
                    <a:cubicBezTo>
                      <a:pt x="7697" y="1166"/>
                      <a:pt x="7697" y="0"/>
                      <a:pt x="69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43"/>
              <p:cNvSpPr/>
              <p:nvPr/>
            </p:nvSpPr>
            <p:spPr>
              <a:xfrm>
                <a:off x="3808391" y="2297096"/>
                <a:ext cx="46873" cy="40059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876" extrusionOk="0">
                    <a:moveTo>
                      <a:pt x="583" y="0"/>
                    </a:moveTo>
                    <a:cubicBezTo>
                      <a:pt x="201" y="0"/>
                      <a:pt x="0" y="483"/>
                      <a:pt x="281" y="744"/>
                    </a:cubicBezTo>
                    <a:cubicBezTo>
                      <a:pt x="366" y="835"/>
                      <a:pt x="474" y="876"/>
                      <a:pt x="582" y="876"/>
                    </a:cubicBezTo>
                    <a:cubicBezTo>
                      <a:pt x="805" y="876"/>
                      <a:pt x="1025" y="700"/>
                      <a:pt x="1025" y="443"/>
                    </a:cubicBezTo>
                    <a:cubicBezTo>
                      <a:pt x="1025" y="201"/>
                      <a:pt x="824" y="0"/>
                      <a:pt x="5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43"/>
              <p:cNvSpPr/>
              <p:nvPr/>
            </p:nvSpPr>
            <p:spPr>
              <a:xfrm>
                <a:off x="3805601" y="2294718"/>
                <a:ext cx="53367" cy="46553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018" extrusionOk="0">
                    <a:moveTo>
                      <a:pt x="644" y="133"/>
                    </a:moveTo>
                    <a:cubicBezTo>
                      <a:pt x="845" y="133"/>
                      <a:pt x="1006" y="294"/>
                      <a:pt x="1006" y="495"/>
                    </a:cubicBezTo>
                    <a:cubicBezTo>
                      <a:pt x="1006" y="713"/>
                      <a:pt x="829" y="867"/>
                      <a:pt x="640" y="867"/>
                    </a:cubicBezTo>
                    <a:cubicBezTo>
                      <a:pt x="551" y="867"/>
                      <a:pt x="460" y="833"/>
                      <a:pt x="383" y="756"/>
                    </a:cubicBezTo>
                    <a:cubicBezTo>
                      <a:pt x="141" y="515"/>
                      <a:pt x="322" y="133"/>
                      <a:pt x="644" y="133"/>
                    </a:cubicBezTo>
                    <a:close/>
                    <a:moveTo>
                      <a:pt x="659" y="0"/>
                    </a:moveTo>
                    <a:cubicBezTo>
                      <a:pt x="535" y="0"/>
                      <a:pt x="408" y="47"/>
                      <a:pt x="302" y="153"/>
                    </a:cubicBezTo>
                    <a:cubicBezTo>
                      <a:pt x="1" y="454"/>
                      <a:pt x="202" y="997"/>
                      <a:pt x="644" y="1017"/>
                    </a:cubicBezTo>
                    <a:cubicBezTo>
                      <a:pt x="925" y="1017"/>
                      <a:pt x="1166" y="776"/>
                      <a:pt x="1166" y="495"/>
                    </a:cubicBezTo>
                    <a:cubicBezTo>
                      <a:pt x="1153" y="198"/>
                      <a:pt x="913" y="0"/>
                      <a:pt x="6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43"/>
              <p:cNvSpPr/>
              <p:nvPr/>
            </p:nvSpPr>
            <p:spPr>
              <a:xfrm>
                <a:off x="3808391" y="2551629"/>
                <a:ext cx="46873" cy="4010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877" extrusionOk="0">
                    <a:moveTo>
                      <a:pt x="583" y="1"/>
                    </a:moveTo>
                    <a:cubicBezTo>
                      <a:pt x="201" y="1"/>
                      <a:pt x="0" y="483"/>
                      <a:pt x="281" y="744"/>
                    </a:cubicBezTo>
                    <a:cubicBezTo>
                      <a:pt x="366" y="836"/>
                      <a:pt x="474" y="876"/>
                      <a:pt x="582" y="876"/>
                    </a:cubicBezTo>
                    <a:cubicBezTo>
                      <a:pt x="805" y="876"/>
                      <a:pt x="1025" y="701"/>
                      <a:pt x="1025" y="443"/>
                    </a:cubicBezTo>
                    <a:cubicBezTo>
                      <a:pt x="1025" y="202"/>
                      <a:pt x="824" y="1"/>
                      <a:pt x="5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43"/>
              <p:cNvSpPr/>
              <p:nvPr/>
            </p:nvSpPr>
            <p:spPr>
              <a:xfrm>
                <a:off x="3804687" y="2549297"/>
                <a:ext cx="54282" cy="46507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017" extrusionOk="0">
                    <a:moveTo>
                      <a:pt x="664" y="132"/>
                    </a:moveTo>
                    <a:cubicBezTo>
                      <a:pt x="865" y="132"/>
                      <a:pt x="1026" y="293"/>
                      <a:pt x="1026" y="494"/>
                    </a:cubicBezTo>
                    <a:cubicBezTo>
                      <a:pt x="1026" y="713"/>
                      <a:pt x="849" y="866"/>
                      <a:pt x="660" y="866"/>
                    </a:cubicBezTo>
                    <a:cubicBezTo>
                      <a:pt x="571" y="866"/>
                      <a:pt x="480" y="832"/>
                      <a:pt x="403" y="755"/>
                    </a:cubicBezTo>
                    <a:cubicBezTo>
                      <a:pt x="161" y="514"/>
                      <a:pt x="342" y="132"/>
                      <a:pt x="664" y="132"/>
                    </a:cubicBezTo>
                    <a:close/>
                    <a:moveTo>
                      <a:pt x="680" y="0"/>
                    </a:moveTo>
                    <a:cubicBezTo>
                      <a:pt x="555" y="0"/>
                      <a:pt x="427" y="47"/>
                      <a:pt x="322" y="152"/>
                    </a:cubicBezTo>
                    <a:cubicBezTo>
                      <a:pt x="1" y="454"/>
                      <a:pt x="222" y="996"/>
                      <a:pt x="664" y="1016"/>
                    </a:cubicBezTo>
                    <a:cubicBezTo>
                      <a:pt x="945" y="1016"/>
                      <a:pt x="1166" y="775"/>
                      <a:pt x="1186" y="514"/>
                    </a:cubicBezTo>
                    <a:cubicBezTo>
                      <a:pt x="1186" y="202"/>
                      <a:pt x="940" y="0"/>
                      <a:pt x="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43"/>
              <p:cNvSpPr/>
              <p:nvPr/>
            </p:nvSpPr>
            <p:spPr>
              <a:xfrm>
                <a:off x="3808391" y="2424819"/>
                <a:ext cx="46873" cy="40059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876" extrusionOk="0">
                    <a:moveTo>
                      <a:pt x="583" y="1"/>
                    </a:moveTo>
                    <a:cubicBezTo>
                      <a:pt x="201" y="1"/>
                      <a:pt x="0" y="463"/>
                      <a:pt x="281" y="744"/>
                    </a:cubicBezTo>
                    <a:cubicBezTo>
                      <a:pt x="366" y="835"/>
                      <a:pt x="474" y="876"/>
                      <a:pt x="582" y="876"/>
                    </a:cubicBezTo>
                    <a:cubicBezTo>
                      <a:pt x="805" y="876"/>
                      <a:pt x="1025" y="701"/>
                      <a:pt x="1025" y="443"/>
                    </a:cubicBezTo>
                    <a:cubicBezTo>
                      <a:pt x="1025" y="182"/>
                      <a:pt x="824" y="1"/>
                      <a:pt x="5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3"/>
              <p:cNvSpPr/>
              <p:nvPr/>
            </p:nvSpPr>
            <p:spPr>
              <a:xfrm>
                <a:off x="3803772" y="2420841"/>
                <a:ext cx="55196" cy="47239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033" extrusionOk="0">
                    <a:moveTo>
                      <a:pt x="684" y="148"/>
                    </a:moveTo>
                    <a:cubicBezTo>
                      <a:pt x="885" y="148"/>
                      <a:pt x="1046" y="309"/>
                      <a:pt x="1046" y="530"/>
                    </a:cubicBezTo>
                    <a:cubicBezTo>
                      <a:pt x="1046" y="744"/>
                      <a:pt x="876" y="887"/>
                      <a:pt x="691" y="887"/>
                    </a:cubicBezTo>
                    <a:cubicBezTo>
                      <a:pt x="599" y="887"/>
                      <a:pt x="503" y="851"/>
                      <a:pt x="423" y="771"/>
                    </a:cubicBezTo>
                    <a:cubicBezTo>
                      <a:pt x="202" y="550"/>
                      <a:pt x="362" y="148"/>
                      <a:pt x="684" y="148"/>
                    </a:cubicBezTo>
                    <a:close/>
                    <a:moveTo>
                      <a:pt x="683" y="1"/>
                    </a:moveTo>
                    <a:cubicBezTo>
                      <a:pt x="558" y="1"/>
                      <a:pt x="430" y="46"/>
                      <a:pt x="322" y="148"/>
                    </a:cubicBezTo>
                    <a:cubicBezTo>
                      <a:pt x="1" y="469"/>
                      <a:pt x="222" y="1032"/>
                      <a:pt x="684" y="1032"/>
                    </a:cubicBezTo>
                    <a:cubicBezTo>
                      <a:pt x="965" y="1032"/>
                      <a:pt x="1186" y="811"/>
                      <a:pt x="1206" y="530"/>
                    </a:cubicBezTo>
                    <a:cubicBezTo>
                      <a:pt x="1206" y="214"/>
                      <a:pt x="952" y="1"/>
                      <a:pt x="6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8" name="Google Shape;2308;p43"/>
          <p:cNvGrpSpPr/>
          <p:nvPr/>
        </p:nvGrpSpPr>
        <p:grpSpPr>
          <a:xfrm>
            <a:off x="5924150" y="3341600"/>
            <a:ext cx="2513962" cy="468600"/>
            <a:chOff x="5924150" y="3341600"/>
            <a:chExt cx="2513962" cy="468600"/>
          </a:xfrm>
        </p:grpSpPr>
        <p:grpSp>
          <p:nvGrpSpPr>
            <p:cNvPr id="2309" name="Google Shape;2309;p43"/>
            <p:cNvGrpSpPr/>
            <p:nvPr/>
          </p:nvGrpSpPr>
          <p:grpSpPr>
            <a:xfrm>
              <a:off x="5924150" y="3371005"/>
              <a:ext cx="382127" cy="409761"/>
              <a:chOff x="6065047" y="2582487"/>
              <a:chExt cx="331621" cy="355603"/>
            </a:xfrm>
          </p:grpSpPr>
          <p:sp>
            <p:nvSpPr>
              <p:cNvPr id="2310" name="Google Shape;2310;p43"/>
              <p:cNvSpPr/>
              <p:nvPr/>
            </p:nvSpPr>
            <p:spPr>
              <a:xfrm>
                <a:off x="6065047" y="2582487"/>
                <a:ext cx="331621" cy="355603"/>
              </a:xfrm>
              <a:custGeom>
                <a:avLst/>
                <a:gdLst/>
                <a:ahLst/>
                <a:cxnLst/>
                <a:rect l="l" t="t" r="r" b="b"/>
                <a:pathLst>
                  <a:path w="16720" h="17926" extrusionOk="0">
                    <a:moveTo>
                      <a:pt x="8352" y="754"/>
                    </a:moveTo>
                    <a:cubicBezTo>
                      <a:pt x="8917" y="754"/>
                      <a:pt x="9485" y="1126"/>
                      <a:pt x="9525" y="1869"/>
                    </a:cubicBezTo>
                    <a:cubicBezTo>
                      <a:pt x="9525" y="1950"/>
                      <a:pt x="9505" y="2030"/>
                      <a:pt x="9485" y="2110"/>
                    </a:cubicBezTo>
                    <a:cubicBezTo>
                      <a:pt x="9113" y="2060"/>
                      <a:pt x="8737" y="2035"/>
                      <a:pt x="8360" y="2035"/>
                    </a:cubicBezTo>
                    <a:cubicBezTo>
                      <a:pt x="7983" y="2035"/>
                      <a:pt x="7606" y="2060"/>
                      <a:pt x="7235" y="2110"/>
                    </a:cubicBezTo>
                    <a:cubicBezTo>
                      <a:pt x="7214" y="2030"/>
                      <a:pt x="7194" y="1950"/>
                      <a:pt x="7194" y="1869"/>
                    </a:cubicBezTo>
                    <a:cubicBezTo>
                      <a:pt x="7224" y="1126"/>
                      <a:pt x="7787" y="754"/>
                      <a:pt x="8352" y="754"/>
                    </a:cubicBezTo>
                    <a:close/>
                    <a:moveTo>
                      <a:pt x="8360" y="0"/>
                    </a:moveTo>
                    <a:cubicBezTo>
                      <a:pt x="7335" y="0"/>
                      <a:pt x="6531" y="844"/>
                      <a:pt x="6571" y="1869"/>
                    </a:cubicBezTo>
                    <a:cubicBezTo>
                      <a:pt x="6571" y="1990"/>
                      <a:pt x="6571" y="2090"/>
                      <a:pt x="6591" y="2211"/>
                    </a:cubicBezTo>
                    <a:cubicBezTo>
                      <a:pt x="2653" y="3115"/>
                      <a:pt x="0" y="6833"/>
                      <a:pt x="442" y="10872"/>
                    </a:cubicBezTo>
                    <a:cubicBezTo>
                      <a:pt x="905" y="14891"/>
                      <a:pt x="4301" y="17925"/>
                      <a:pt x="8360" y="17925"/>
                    </a:cubicBezTo>
                    <a:cubicBezTo>
                      <a:pt x="12419" y="17925"/>
                      <a:pt x="15815" y="14891"/>
                      <a:pt x="16257" y="10872"/>
                    </a:cubicBezTo>
                    <a:cubicBezTo>
                      <a:pt x="16719" y="6833"/>
                      <a:pt x="14067" y="3115"/>
                      <a:pt x="10108" y="2211"/>
                    </a:cubicBezTo>
                    <a:cubicBezTo>
                      <a:pt x="10128" y="2090"/>
                      <a:pt x="10148" y="1990"/>
                      <a:pt x="10148" y="1869"/>
                    </a:cubicBezTo>
                    <a:cubicBezTo>
                      <a:pt x="10188" y="844"/>
                      <a:pt x="9365" y="0"/>
                      <a:pt x="83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3"/>
              <p:cNvSpPr/>
              <p:nvPr/>
            </p:nvSpPr>
            <p:spPr>
              <a:xfrm>
                <a:off x="6077006" y="2665408"/>
                <a:ext cx="268648" cy="230489"/>
              </a:xfrm>
              <a:custGeom>
                <a:avLst/>
                <a:gdLst/>
                <a:ahLst/>
                <a:cxnLst/>
                <a:rect l="l" t="t" r="r" b="b"/>
                <a:pathLst>
                  <a:path w="13545" h="11619" extrusionOk="0">
                    <a:moveTo>
                      <a:pt x="7757" y="0"/>
                    </a:moveTo>
                    <a:cubicBezTo>
                      <a:pt x="2592" y="0"/>
                      <a:pt x="0" y="6250"/>
                      <a:pt x="3657" y="9907"/>
                    </a:cubicBezTo>
                    <a:cubicBezTo>
                      <a:pt x="4834" y="11090"/>
                      <a:pt x="6283" y="11619"/>
                      <a:pt x="7706" y="11619"/>
                    </a:cubicBezTo>
                    <a:cubicBezTo>
                      <a:pt x="10683" y="11619"/>
                      <a:pt x="13544" y="9302"/>
                      <a:pt x="13544" y="5808"/>
                    </a:cubicBezTo>
                    <a:cubicBezTo>
                      <a:pt x="13544" y="2592"/>
                      <a:pt x="10952" y="0"/>
                      <a:pt x="77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3"/>
              <p:cNvSpPr/>
              <p:nvPr/>
            </p:nvSpPr>
            <p:spPr>
              <a:xfrm>
                <a:off x="6206542" y="2718414"/>
                <a:ext cx="86098" cy="86133"/>
              </a:xfrm>
              <a:custGeom>
                <a:avLst/>
                <a:gdLst/>
                <a:ahLst/>
                <a:cxnLst/>
                <a:rect l="l" t="t" r="r" b="b"/>
                <a:pathLst>
                  <a:path w="4341" h="4342" extrusionOk="0">
                    <a:moveTo>
                      <a:pt x="4341" y="1"/>
                    </a:moveTo>
                    <a:cubicBezTo>
                      <a:pt x="4340" y="1"/>
                      <a:pt x="1728" y="202"/>
                      <a:pt x="0" y="1910"/>
                    </a:cubicBezTo>
                    <a:lnTo>
                      <a:pt x="2432" y="4341"/>
                    </a:lnTo>
                    <a:cubicBezTo>
                      <a:pt x="4160" y="2613"/>
                      <a:pt x="4341" y="1"/>
                      <a:pt x="43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3"/>
              <p:cNvSpPr/>
              <p:nvPr/>
            </p:nvSpPr>
            <p:spPr>
              <a:xfrm>
                <a:off x="6169076" y="2756284"/>
                <a:ext cx="85702" cy="86133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4342" extrusionOk="0">
                    <a:moveTo>
                      <a:pt x="1909" y="1"/>
                    </a:moveTo>
                    <a:cubicBezTo>
                      <a:pt x="181" y="1729"/>
                      <a:pt x="0" y="4341"/>
                      <a:pt x="0" y="4341"/>
                    </a:cubicBezTo>
                    <a:cubicBezTo>
                      <a:pt x="0" y="4341"/>
                      <a:pt x="2592" y="4160"/>
                      <a:pt x="4321" y="2432"/>
                    </a:cubicBezTo>
                    <a:lnTo>
                      <a:pt x="19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3"/>
              <p:cNvSpPr/>
              <p:nvPr/>
            </p:nvSpPr>
            <p:spPr>
              <a:xfrm>
                <a:off x="6193769" y="2743469"/>
                <a:ext cx="77352" cy="73894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725" extrusionOk="0">
                    <a:moveTo>
                      <a:pt x="1879" y="1"/>
                    </a:moveTo>
                    <a:cubicBezTo>
                      <a:pt x="922" y="1"/>
                      <a:pt x="1" y="743"/>
                      <a:pt x="1" y="1873"/>
                    </a:cubicBezTo>
                    <a:cubicBezTo>
                      <a:pt x="1" y="2987"/>
                      <a:pt x="920" y="3725"/>
                      <a:pt x="1876" y="3725"/>
                    </a:cubicBezTo>
                    <a:cubicBezTo>
                      <a:pt x="2333" y="3725"/>
                      <a:pt x="2799" y="3556"/>
                      <a:pt x="3176" y="3179"/>
                    </a:cubicBezTo>
                    <a:cubicBezTo>
                      <a:pt x="3899" y="2455"/>
                      <a:pt x="3899" y="1270"/>
                      <a:pt x="3176" y="546"/>
                    </a:cubicBezTo>
                    <a:cubicBezTo>
                      <a:pt x="2800" y="170"/>
                      <a:pt x="2335" y="1"/>
                      <a:pt x="18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3"/>
              <p:cNvSpPr/>
              <p:nvPr/>
            </p:nvSpPr>
            <p:spPr>
              <a:xfrm>
                <a:off x="6211719" y="2761045"/>
                <a:ext cx="40263" cy="38345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1933" extrusionOk="0">
                    <a:moveTo>
                      <a:pt x="965" y="0"/>
                    </a:moveTo>
                    <a:cubicBezTo>
                      <a:pt x="469" y="0"/>
                      <a:pt x="0" y="382"/>
                      <a:pt x="0" y="966"/>
                    </a:cubicBezTo>
                    <a:cubicBezTo>
                      <a:pt x="0" y="1551"/>
                      <a:pt x="469" y="1933"/>
                      <a:pt x="965" y="1933"/>
                    </a:cubicBezTo>
                    <a:cubicBezTo>
                      <a:pt x="1202" y="1933"/>
                      <a:pt x="1446" y="1845"/>
                      <a:pt x="1648" y="1650"/>
                    </a:cubicBezTo>
                    <a:cubicBezTo>
                      <a:pt x="2030" y="1268"/>
                      <a:pt x="2030" y="665"/>
                      <a:pt x="1648" y="283"/>
                    </a:cubicBezTo>
                    <a:cubicBezTo>
                      <a:pt x="1446" y="88"/>
                      <a:pt x="1202" y="0"/>
                      <a:pt x="9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6" name="Google Shape;2316;p43"/>
            <p:cNvSpPr/>
            <p:nvPr/>
          </p:nvSpPr>
          <p:spPr>
            <a:xfrm>
              <a:off x="6443113" y="3341600"/>
              <a:ext cx="1995000" cy="46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 planet to the Sun</a:t>
              </a:r>
              <a:endPara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317" name="Google Shape;2317;p43"/>
          <p:cNvGrpSpPr/>
          <p:nvPr/>
        </p:nvGrpSpPr>
        <p:grpSpPr>
          <a:xfrm>
            <a:off x="5901710" y="2427900"/>
            <a:ext cx="2536402" cy="468600"/>
            <a:chOff x="5901710" y="2427900"/>
            <a:chExt cx="2536402" cy="468600"/>
          </a:xfrm>
        </p:grpSpPr>
        <p:sp>
          <p:nvSpPr>
            <p:cNvPr id="2318" name="Google Shape;2318;p43"/>
            <p:cNvSpPr/>
            <p:nvPr/>
          </p:nvSpPr>
          <p:spPr>
            <a:xfrm rot="1771968">
              <a:off x="5973197" y="2479729"/>
              <a:ext cx="284045" cy="364924"/>
            </a:xfrm>
            <a:custGeom>
              <a:avLst/>
              <a:gdLst/>
              <a:ahLst/>
              <a:cxnLst/>
              <a:rect l="l" t="t" r="r" b="b"/>
              <a:pathLst>
                <a:path w="29230" h="37553" extrusionOk="0">
                  <a:moveTo>
                    <a:pt x="9655" y="0"/>
                  </a:moveTo>
                  <a:cubicBezTo>
                    <a:pt x="7693" y="0"/>
                    <a:pt x="5983" y="1692"/>
                    <a:pt x="5974" y="3671"/>
                  </a:cubicBezTo>
                  <a:cubicBezTo>
                    <a:pt x="5974" y="4182"/>
                    <a:pt x="6085" y="4693"/>
                    <a:pt x="6245" y="5036"/>
                  </a:cubicBezTo>
                  <a:cubicBezTo>
                    <a:pt x="7169" y="7653"/>
                    <a:pt x="7369" y="9675"/>
                    <a:pt x="6863" y="11515"/>
                  </a:cubicBezTo>
                  <a:lnTo>
                    <a:pt x="6716" y="11933"/>
                  </a:lnTo>
                  <a:cubicBezTo>
                    <a:pt x="6089" y="13821"/>
                    <a:pt x="5018" y="16181"/>
                    <a:pt x="1850" y="19345"/>
                  </a:cubicBezTo>
                  <a:cubicBezTo>
                    <a:pt x="1" y="21194"/>
                    <a:pt x="623" y="24331"/>
                    <a:pt x="3041" y="25340"/>
                  </a:cubicBezTo>
                  <a:cubicBezTo>
                    <a:pt x="3475" y="25523"/>
                    <a:pt x="3948" y="25620"/>
                    <a:pt x="4422" y="25620"/>
                  </a:cubicBezTo>
                  <a:cubicBezTo>
                    <a:pt x="4433" y="25620"/>
                    <a:pt x="4443" y="25620"/>
                    <a:pt x="4454" y="25620"/>
                  </a:cubicBezTo>
                  <a:lnTo>
                    <a:pt x="12866" y="25620"/>
                  </a:lnTo>
                  <a:lnTo>
                    <a:pt x="14862" y="37552"/>
                  </a:lnTo>
                  <a:lnTo>
                    <a:pt x="16848" y="25625"/>
                  </a:lnTo>
                  <a:lnTo>
                    <a:pt x="25243" y="25625"/>
                  </a:lnTo>
                  <a:cubicBezTo>
                    <a:pt x="25254" y="25625"/>
                    <a:pt x="25264" y="25625"/>
                    <a:pt x="25275" y="25625"/>
                  </a:cubicBezTo>
                  <a:cubicBezTo>
                    <a:pt x="25753" y="25625"/>
                    <a:pt x="26230" y="25527"/>
                    <a:pt x="26669" y="25345"/>
                  </a:cubicBezTo>
                  <a:cubicBezTo>
                    <a:pt x="27576" y="24976"/>
                    <a:pt x="28292" y="24256"/>
                    <a:pt x="28660" y="23354"/>
                  </a:cubicBezTo>
                  <a:cubicBezTo>
                    <a:pt x="29229" y="21980"/>
                    <a:pt x="28914" y="20398"/>
                    <a:pt x="27865" y="19345"/>
                  </a:cubicBezTo>
                  <a:cubicBezTo>
                    <a:pt x="24701" y="16177"/>
                    <a:pt x="23630" y="13821"/>
                    <a:pt x="22999" y="11933"/>
                  </a:cubicBezTo>
                  <a:cubicBezTo>
                    <a:pt x="22354" y="9999"/>
                    <a:pt x="22505" y="7880"/>
                    <a:pt x="23443" y="5213"/>
                  </a:cubicBezTo>
                  <a:cubicBezTo>
                    <a:pt x="23661" y="4733"/>
                    <a:pt x="23772" y="4218"/>
                    <a:pt x="23772" y="3693"/>
                  </a:cubicBezTo>
                  <a:cubicBezTo>
                    <a:pt x="23759" y="1670"/>
                    <a:pt x="22105" y="27"/>
                    <a:pt x="20100" y="27"/>
                  </a:cubicBezTo>
                  <a:cubicBezTo>
                    <a:pt x="20098" y="27"/>
                    <a:pt x="20095" y="27"/>
                    <a:pt x="20092" y="27"/>
                  </a:cubicBezTo>
                  <a:lnTo>
                    <a:pt x="9662" y="0"/>
                  </a:lnTo>
                  <a:cubicBezTo>
                    <a:pt x="9660" y="0"/>
                    <a:pt x="9657" y="0"/>
                    <a:pt x="9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3"/>
            <p:cNvSpPr/>
            <p:nvPr/>
          </p:nvSpPr>
          <p:spPr>
            <a:xfrm>
              <a:off x="6443113" y="2427900"/>
              <a:ext cx="1995000" cy="46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name, but it’s very hot</a:t>
              </a:r>
              <a:endPara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320" name="Google Shape;2320;p43"/>
          <p:cNvGrpSpPr/>
          <p:nvPr/>
        </p:nvGrpSpPr>
        <p:grpSpPr>
          <a:xfrm>
            <a:off x="5924811" y="1514200"/>
            <a:ext cx="2513302" cy="468600"/>
            <a:chOff x="5924811" y="1514200"/>
            <a:chExt cx="2513302" cy="468600"/>
          </a:xfrm>
        </p:grpSpPr>
        <p:grpSp>
          <p:nvGrpSpPr>
            <p:cNvPr id="2321" name="Google Shape;2321;p43"/>
            <p:cNvGrpSpPr/>
            <p:nvPr/>
          </p:nvGrpSpPr>
          <p:grpSpPr>
            <a:xfrm>
              <a:off x="5924811" y="1557723"/>
              <a:ext cx="380614" cy="380565"/>
              <a:chOff x="3878828" y="3615928"/>
              <a:chExt cx="352030" cy="351984"/>
            </a:xfrm>
          </p:grpSpPr>
          <p:sp>
            <p:nvSpPr>
              <p:cNvPr id="2322" name="Google Shape;2322;p43"/>
              <p:cNvSpPr/>
              <p:nvPr/>
            </p:nvSpPr>
            <p:spPr>
              <a:xfrm>
                <a:off x="3968001" y="3727097"/>
                <a:ext cx="151641" cy="129736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2837" extrusionOk="0">
                    <a:moveTo>
                      <a:pt x="1889" y="1"/>
                    </a:moveTo>
                    <a:cubicBezTo>
                      <a:pt x="623" y="1"/>
                      <a:pt x="0" y="1528"/>
                      <a:pt x="884" y="2412"/>
                    </a:cubicBezTo>
                    <a:cubicBezTo>
                      <a:pt x="1178" y="2706"/>
                      <a:pt x="1536" y="2836"/>
                      <a:pt x="1887" y="2836"/>
                    </a:cubicBezTo>
                    <a:cubicBezTo>
                      <a:pt x="2618" y="2836"/>
                      <a:pt x="3316" y="2269"/>
                      <a:pt x="3316" y="1428"/>
                    </a:cubicBezTo>
                    <a:cubicBezTo>
                      <a:pt x="3316" y="644"/>
                      <a:pt x="2673" y="1"/>
                      <a:pt x="18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3"/>
              <p:cNvSpPr/>
              <p:nvPr/>
            </p:nvSpPr>
            <p:spPr>
              <a:xfrm>
                <a:off x="3878828" y="3615928"/>
                <a:ext cx="352030" cy="351984"/>
              </a:xfrm>
              <a:custGeom>
                <a:avLst/>
                <a:gdLst/>
                <a:ahLst/>
                <a:cxnLst/>
                <a:rect l="l" t="t" r="r" b="b"/>
                <a:pathLst>
                  <a:path w="7698" h="7697" extrusionOk="0">
                    <a:moveTo>
                      <a:pt x="3825" y="1280"/>
                    </a:moveTo>
                    <a:cubicBezTo>
                      <a:pt x="5147" y="1280"/>
                      <a:pt x="6411" y="2306"/>
                      <a:pt x="6411" y="3859"/>
                    </a:cubicBezTo>
                    <a:cubicBezTo>
                      <a:pt x="6411" y="5265"/>
                      <a:pt x="5266" y="6411"/>
                      <a:pt x="3839" y="6411"/>
                    </a:cubicBezTo>
                    <a:cubicBezTo>
                      <a:pt x="1548" y="6411"/>
                      <a:pt x="423" y="3638"/>
                      <a:pt x="2030" y="2030"/>
                    </a:cubicBezTo>
                    <a:cubicBezTo>
                      <a:pt x="2555" y="1512"/>
                      <a:pt x="3197" y="1280"/>
                      <a:pt x="3825" y="1280"/>
                    </a:cubicBezTo>
                    <a:close/>
                    <a:moveTo>
                      <a:pt x="3477" y="0"/>
                    </a:moveTo>
                    <a:lnTo>
                      <a:pt x="3477" y="603"/>
                    </a:lnTo>
                    <a:cubicBezTo>
                      <a:pt x="1970" y="784"/>
                      <a:pt x="785" y="1970"/>
                      <a:pt x="604" y="3477"/>
                    </a:cubicBezTo>
                    <a:lnTo>
                      <a:pt x="1" y="3477"/>
                    </a:lnTo>
                    <a:lnTo>
                      <a:pt x="1" y="4220"/>
                    </a:lnTo>
                    <a:lnTo>
                      <a:pt x="604" y="4220"/>
                    </a:lnTo>
                    <a:cubicBezTo>
                      <a:pt x="785" y="5727"/>
                      <a:pt x="1970" y="6913"/>
                      <a:pt x="3477" y="7094"/>
                    </a:cubicBezTo>
                    <a:lnTo>
                      <a:pt x="3477" y="7697"/>
                    </a:lnTo>
                    <a:lnTo>
                      <a:pt x="4221" y="7697"/>
                    </a:lnTo>
                    <a:lnTo>
                      <a:pt x="4221" y="7094"/>
                    </a:lnTo>
                    <a:cubicBezTo>
                      <a:pt x="5728" y="6913"/>
                      <a:pt x="6914" y="5727"/>
                      <a:pt x="7094" y="4220"/>
                    </a:cubicBezTo>
                    <a:lnTo>
                      <a:pt x="7697" y="4220"/>
                    </a:lnTo>
                    <a:lnTo>
                      <a:pt x="7697" y="3477"/>
                    </a:lnTo>
                    <a:lnTo>
                      <a:pt x="7094" y="3477"/>
                    </a:lnTo>
                    <a:cubicBezTo>
                      <a:pt x="6914" y="1970"/>
                      <a:pt x="5728" y="784"/>
                      <a:pt x="4221" y="603"/>
                    </a:cubicBez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4" name="Google Shape;2324;p43"/>
            <p:cNvSpPr/>
            <p:nvPr/>
          </p:nvSpPr>
          <p:spPr>
            <a:xfrm>
              <a:off x="6443113" y="1514200"/>
              <a:ext cx="1995000" cy="46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 of them all</a:t>
              </a:r>
              <a:endPara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9" name="Google Shape;2329;p44"/>
          <p:cNvGrpSpPr/>
          <p:nvPr/>
        </p:nvGrpSpPr>
        <p:grpSpPr>
          <a:xfrm>
            <a:off x="3165250" y="1479650"/>
            <a:ext cx="5289171" cy="2755500"/>
            <a:chOff x="3165250" y="1479650"/>
            <a:chExt cx="5289171" cy="2755500"/>
          </a:xfrm>
        </p:grpSpPr>
        <p:sp>
          <p:nvSpPr>
            <p:cNvPr id="2330" name="Google Shape;2330;p44"/>
            <p:cNvSpPr/>
            <p:nvPr/>
          </p:nvSpPr>
          <p:spPr>
            <a:xfrm>
              <a:off x="3165250" y="1479650"/>
              <a:ext cx="2741400" cy="2755500"/>
            </a:xfrm>
            <a:prstGeom prst="arc">
              <a:avLst>
                <a:gd name="adj1" fmla="val 5412298"/>
                <a:gd name="adj2" fmla="val 16216752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31" name="Google Shape;2331;p44"/>
            <p:cNvCxnSpPr>
              <a:endCxn id="2330" idx="2"/>
            </p:cNvCxnSpPr>
            <p:nvPr/>
          </p:nvCxnSpPr>
          <p:spPr>
            <a:xfrm rot="10800000">
              <a:off x="4542664" y="1479667"/>
              <a:ext cx="3905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2" name="Google Shape;2332;p44"/>
            <p:cNvCxnSpPr>
              <a:endCxn id="2330" idx="0"/>
            </p:cNvCxnSpPr>
            <p:nvPr/>
          </p:nvCxnSpPr>
          <p:spPr>
            <a:xfrm rot="10800000">
              <a:off x="4531021" y="4235141"/>
              <a:ext cx="3923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33" name="Google Shape;2333;p44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grpSp>
        <p:nvGrpSpPr>
          <p:cNvPr id="2334" name="Google Shape;2334;p44"/>
          <p:cNvGrpSpPr/>
          <p:nvPr/>
        </p:nvGrpSpPr>
        <p:grpSpPr>
          <a:xfrm>
            <a:off x="3201631" y="1600748"/>
            <a:ext cx="2741341" cy="2513263"/>
            <a:chOff x="6015419" y="3716859"/>
            <a:chExt cx="557671" cy="511283"/>
          </a:xfrm>
        </p:grpSpPr>
        <p:sp>
          <p:nvSpPr>
            <p:cNvPr id="2335" name="Google Shape;2335;p44"/>
            <p:cNvSpPr/>
            <p:nvPr/>
          </p:nvSpPr>
          <p:spPr>
            <a:xfrm>
              <a:off x="6015419" y="3716859"/>
              <a:ext cx="557671" cy="511283"/>
            </a:xfrm>
            <a:custGeom>
              <a:avLst/>
              <a:gdLst/>
              <a:ahLst/>
              <a:cxnLst/>
              <a:rect l="l" t="t" r="r" b="b"/>
              <a:pathLst>
                <a:path w="96650" h="88649" extrusionOk="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6" name="Google Shape;2336;p44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2337" name="Google Shape;2337;p44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7" name="Google Shape;2347;p44"/>
          <p:cNvGrpSpPr/>
          <p:nvPr/>
        </p:nvGrpSpPr>
        <p:grpSpPr>
          <a:xfrm>
            <a:off x="5064102" y="2666850"/>
            <a:ext cx="3546509" cy="1567050"/>
            <a:chOff x="5064102" y="2666850"/>
            <a:chExt cx="3546509" cy="1567050"/>
          </a:xfrm>
        </p:grpSpPr>
        <p:grpSp>
          <p:nvGrpSpPr>
            <p:cNvPr id="2348" name="Google Shape;2348;p44"/>
            <p:cNvGrpSpPr/>
            <p:nvPr/>
          </p:nvGrpSpPr>
          <p:grpSpPr>
            <a:xfrm>
              <a:off x="6241811" y="2961298"/>
              <a:ext cx="2368800" cy="855893"/>
              <a:chOff x="6241811" y="2961298"/>
              <a:chExt cx="2368800" cy="855893"/>
            </a:xfrm>
          </p:grpSpPr>
          <p:sp>
            <p:nvSpPr>
              <p:cNvPr id="2349" name="Google Shape;2349;p44"/>
              <p:cNvSpPr txBox="1"/>
              <p:nvPr/>
            </p:nvSpPr>
            <p:spPr>
              <a:xfrm>
                <a:off x="6241811" y="3298491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 is the ringed one. It’s a gas giant, composed mostly of hydrogen and helium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350" name="Google Shape;2350;p44"/>
              <p:cNvSpPr txBox="1"/>
              <p:nvPr/>
            </p:nvSpPr>
            <p:spPr>
              <a:xfrm>
                <a:off x="6241811" y="2961298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351" name="Google Shape;2351;p44"/>
            <p:cNvGrpSpPr/>
            <p:nvPr/>
          </p:nvGrpSpPr>
          <p:grpSpPr>
            <a:xfrm>
              <a:off x="5064102" y="2666850"/>
              <a:ext cx="3522472" cy="1567050"/>
              <a:chOff x="5064102" y="2666850"/>
              <a:chExt cx="3522472" cy="1567050"/>
            </a:xfrm>
          </p:grpSpPr>
          <p:sp>
            <p:nvSpPr>
              <p:cNvPr id="2352" name="Google Shape;2352;p44"/>
              <p:cNvSpPr/>
              <p:nvPr/>
            </p:nvSpPr>
            <p:spPr>
              <a:xfrm>
                <a:off x="5064102" y="2666850"/>
                <a:ext cx="230844" cy="296575"/>
              </a:xfrm>
              <a:custGeom>
                <a:avLst/>
                <a:gdLst/>
                <a:ahLst/>
                <a:cxnLst/>
                <a:rect l="l" t="t" r="r" b="b"/>
                <a:pathLst>
                  <a:path w="29230" h="37553" extrusionOk="0">
                    <a:moveTo>
                      <a:pt x="9655" y="0"/>
                    </a:moveTo>
                    <a:cubicBezTo>
                      <a:pt x="7693" y="0"/>
                      <a:pt x="5983" y="1692"/>
                      <a:pt x="5974" y="3671"/>
                    </a:cubicBezTo>
                    <a:cubicBezTo>
                      <a:pt x="5974" y="4182"/>
                      <a:pt x="6085" y="4693"/>
                      <a:pt x="6245" y="5036"/>
                    </a:cubicBezTo>
                    <a:cubicBezTo>
                      <a:pt x="7169" y="7653"/>
                      <a:pt x="7369" y="9675"/>
                      <a:pt x="6863" y="11515"/>
                    </a:cubicBezTo>
                    <a:lnTo>
                      <a:pt x="6716" y="11933"/>
                    </a:lnTo>
                    <a:cubicBezTo>
                      <a:pt x="6089" y="13821"/>
                      <a:pt x="5018" y="16181"/>
                      <a:pt x="1850" y="19345"/>
                    </a:cubicBezTo>
                    <a:cubicBezTo>
                      <a:pt x="1" y="21194"/>
                      <a:pt x="623" y="24331"/>
                      <a:pt x="3041" y="25340"/>
                    </a:cubicBezTo>
                    <a:cubicBezTo>
                      <a:pt x="3475" y="25523"/>
                      <a:pt x="3948" y="25620"/>
                      <a:pt x="4422" y="25620"/>
                    </a:cubicBezTo>
                    <a:cubicBezTo>
                      <a:pt x="4433" y="25620"/>
                      <a:pt x="4443" y="25620"/>
                      <a:pt x="4454" y="25620"/>
                    </a:cubicBezTo>
                    <a:lnTo>
                      <a:pt x="12866" y="25620"/>
                    </a:lnTo>
                    <a:lnTo>
                      <a:pt x="14862" y="37552"/>
                    </a:lnTo>
                    <a:lnTo>
                      <a:pt x="16848" y="25625"/>
                    </a:lnTo>
                    <a:lnTo>
                      <a:pt x="25243" y="25625"/>
                    </a:lnTo>
                    <a:cubicBezTo>
                      <a:pt x="25254" y="25625"/>
                      <a:pt x="25264" y="25625"/>
                      <a:pt x="25275" y="25625"/>
                    </a:cubicBezTo>
                    <a:cubicBezTo>
                      <a:pt x="25753" y="25625"/>
                      <a:pt x="26230" y="25527"/>
                      <a:pt x="26669" y="25345"/>
                    </a:cubicBezTo>
                    <a:cubicBezTo>
                      <a:pt x="27576" y="24976"/>
                      <a:pt x="28292" y="24256"/>
                      <a:pt x="28660" y="23354"/>
                    </a:cubicBezTo>
                    <a:cubicBezTo>
                      <a:pt x="29229" y="21980"/>
                      <a:pt x="28914" y="20398"/>
                      <a:pt x="27865" y="19345"/>
                    </a:cubicBezTo>
                    <a:cubicBezTo>
                      <a:pt x="24701" y="16177"/>
                      <a:pt x="23630" y="13821"/>
                      <a:pt x="22999" y="11933"/>
                    </a:cubicBezTo>
                    <a:cubicBezTo>
                      <a:pt x="22354" y="9999"/>
                      <a:pt x="22505" y="7880"/>
                      <a:pt x="23443" y="5213"/>
                    </a:cubicBezTo>
                    <a:cubicBezTo>
                      <a:pt x="23661" y="4733"/>
                      <a:pt x="23772" y="4218"/>
                      <a:pt x="23772" y="3693"/>
                    </a:cubicBezTo>
                    <a:cubicBezTo>
                      <a:pt x="23759" y="1670"/>
                      <a:pt x="22105" y="27"/>
                      <a:pt x="20100" y="27"/>
                    </a:cubicBezTo>
                    <a:cubicBezTo>
                      <a:pt x="20098" y="27"/>
                      <a:pt x="20095" y="27"/>
                      <a:pt x="20092" y="27"/>
                    </a:cubicBezTo>
                    <a:lnTo>
                      <a:pt x="9662" y="0"/>
                    </a:lnTo>
                    <a:cubicBezTo>
                      <a:pt x="9660" y="0"/>
                      <a:pt x="9657" y="0"/>
                      <a:pt x="9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53" name="Google Shape;2353;p44"/>
              <p:cNvGrpSpPr/>
              <p:nvPr/>
            </p:nvGrpSpPr>
            <p:grpSpPr>
              <a:xfrm>
                <a:off x="8311359" y="3939437"/>
                <a:ext cx="275214" cy="294463"/>
                <a:chOff x="8311359" y="3939437"/>
                <a:chExt cx="275214" cy="294463"/>
              </a:xfrm>
            </p:grpSpPr>
            <p:cxnSp>
              <p:nvCxnSpPr>
                <p:cNvPr id="2354" name="Google Shape;2354;p44"/>
                <p:cNvCxnSpPr/>
                <p:nvPr/>
              </p:nvCxnSpPr>
              <p:spPr>
                <a:xfrm>
                  <a:off x="8448963" y="4083600"/>
                  <a:ext cx="0" cy="15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355" name="Google Shape;2355;p44"/>
                <p:cNvSpPr/>
                <p:nvPr/>
              </p:nvSpPr>
              <p:spPr>
                <a:xfrm rot="2700000">
                  <a:off x="8352172" y="3979233"/>
                  <a:ext cx="193589" cy="195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168" h="196207" extrusionOk="0">
                      <a:moveTo>
                        <a:pt x="11576" y="0"/>
                      </a:moveTo>
                      <a:cubicBezTo>
                        <a:pt x="8883" y="0"/>
                        <a:pt x="6181" y="987"/>
                        <a:pt x="4103" y="3065"/>
                      </a:cubicBezTo>
                      <a:cubicBezTo>
                        <a:pt x="1026" y="5799"/>
                        <a:pt x="1" y="10243"/>
                        <a:pt x="1368" y="14004"/>
                      </a:cubicBezTo>
                      <a:lnTo>
                        <a:pt x="65293" y="189369"/>
                      </a:lnTo>
                      <a:cubicBezTo>
                        <a:pt x="67002" y="193471"/>
                        <a:pt x="70762" y="196206"/>
                        <a:pt x="74864" y="196206"/>
                      </a:cubicBezTo>
                      <a:cubicBezTo>
                        <a:pt x="79308" y="196206"/>
                        <a:pt x="83410" y="193813"/>
                        <a:pt x="85120" y="190053"/>
                      </a:cubicBezTo>
                      <a:lnTo>
                        <a:pt x="114176" y="124077"/>
                      </a:lnTo>
                      <a:cubicBezTo>
                        <a:pt x="115202" y="121342"/>
                        <a:pt x="117595" y="119291"/>
                        <a:pt x="119988" y="118266"/>
                      </a:cubicBezTo>
                      <a:lnTo>
                        <a:pt x="187331" y="92286"/>
                      </a:lnTo>
                      <a:cubicBezTo>
                        <a:pt x="191433" y="90577"/>
                        <a:pt x="193826" y="86816"/>
                        <a:pt x="193826" y="82714"/>
                      </a:cubicBezTo>
                      <a:cubicBezTo>
                        <a:pt x="194168" y="78270"/>
                        <a:pt x="191433" y="74510"/>
                        <a:pt x="187673" y="72801"/>
                      </a:cubicBezTo>
                      <a:lnTo>
                        <a:pt x="15384" y="672"/>
                      </a:lnTo>
                      <a:cubicBezTo>
                        <a:pt x="14163" y="228"/>
                        <a:pt x="12871" y="0"/>
                        <a:pt x="1157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356" name="Google Shape;2356;p44"/>
          <p:cNvGrpSpPr/>
          <p:nvPr/>
        </p:nvGrpSpPr>
        <p:grpSpPr>
          <a:xfrm>
            <a:off x="4949627" y="1481150"/>
            <a:ext cx="3660984" cy="1185340"/>
            <a:chOff x="4949627" y="1481150"/>
            <a:chExt cx="3660984" cy="1185340"/>
          </a:xfrm>
        </p:grpSpPr>
        <p:grpSp>
          <p:nvGrpSpPr>
            <p:cNvPr id="2357" name="Google Shape;2357;p44"/>
            <p:cNvGrpSpPr/>
            <p:nvPr/>
          </p:nvGrpSpPr>
          <p:grpSpPr>
            <a:xfrm>
              <a:off x="6241811" y="1810597"/>
              <a:ext cx="2368800" cy="855893"/>
              <a:chOff x="6241811" y="1810597"/>
              <a:chExt cx="2368800" cy="855893"/>
            </a:xfrm>
          </p:grpSpPr>
          <p:sp>
            <p:nvSpPr>
              <p:cNvPr id="2358" name="Google Shape;2358;p44"/>
              <p:cNvSpPr txBox="1"/>
              <p:nvPr/>
            </p:nvSpPr>
            <p:spPr>
              <a:xfrm>
                <a:off x="6241811" y="2147790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place. The planet is full of iron oxide dust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359" name="Google Shape;2359;p44"/>
              <p:cNvSpPr txBox="1"/>
              <p:nvPr/>
            </p:nvSpPr>
            <p:spPr>
              <a:xfrm>
                <a:off x="6241811" y="1810597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360" name="Google Shape;2360;p44"/>
            <p:cNvGrpSpPr/>
            <p:nvPr/>
          </p:nvGrpSpPr>
          <p:grpSpPr>
            <a:xfrm>
              <a:off x="4949627" y="1481150"/>
              <a:ext cx="3636947" cy="779399"/>
              <a:chOff x="4949627" y="1481150"/>
              <a:chExt cx="3636947" cy="779399"/>
            </a:xfrm>
          </p:grpSpPr>
          <p:sp>
            <p:nvSpPr>
              <p:cNvPr id="2361" name="Google Shape;2361;p44"/>
              <p:cNvSpPr/>
              <p:nvPr/>
            </p:nvSpPr>
            <p:spPr>
              <a:xfrm>
                <a:off x="4949627" y="1963975"/>
                <a:ext cx="230844" cy="296575"/>
              </a:xfrm>
              <a:custGeom>
                <a:avLst/>
                <a:gdLst/>
                <a:ahLst/>
                <a:cxnLst/>
                <a:rect l="l" t="t" r="r" b="b"/>
                <a:pathLst>
                  <a:path w="29230" h="37553" extrusionOk="0">
                    <a:moveTo>
                      <a:pt x="9655" y="0"/>
                    </a:moveTo>
                    <a:cubicBezTo>
                      <a:pt x="7693" y="0"/>
                      <a:pt x="5983" y="1692"/>
                      <a:pt x="5974" y="3671"/>
                    </a:cubicBezTo>
                    <a:cubicBezTo>
                      <a:pt x="5974" y="4182"/>
                      <a:pt x="6085" y="4693"/>
                      <a:pt x="6245" y="5036"/>
                    </a:cubicBezTo>
                    <a:cubicBezTo>
                      <a:pt x="7169" y="7653"/>
                      <a:pt x="7369" y="9675"/>
                      <a:pt x="6863" y="11515"/>
                    </a:cubicBezTo>
                    <a:lnTo>
                      <a:pt x="6716" y="11933"/>
                    </a:lnTo>
                    <a:cubicBezTo>
                      <a:pt x="6089" y="13821"/>
                      <a:pt x="5018" y="16181"/>
                      <a:pt x="1850" y="19345"/>
                    </a:cubicBezTo>
                    <a:cubicBezTo>
                      <a:pt x="1" y="21194"/>
                      <a:pt x="623" y="24331"/>
                      <a:pt x="3041" y="25340"/>
                    </a:cubicBezTo>
                    <a:cubicBezTo>
                      <a:pt x="3475" y="25523"/>
                      <a:pt x="3948" y="25620"/>
                      <a:pt x="4422" y="25620"/>
                    </a:cubicBezTo>
                    <a:cubicBezTo>
                      <a:pt x="4433" y="25620"/>
                      <a:pt x="4443" y="25620"/>
                      <a:pt x="4454" y="25620"/>
                    </a:cubicBezTo>
                    <a:lnTo>
                      <a:pt x="12866" y="25620"/>
                    </a:lnTo>
                    <a:lnTo>
                      <a:pt x="14862" y="37552"/>
                    </a:lnTo>
                    <a:lnTo>
                      <a:pt x="16848" y="25625"/>
                    </a:lnTo>
                    <a:lnTo>
                      <a:pt x="25243" y="25625"/>
                    </a:lnTo>
                    <a:cubicBezTo>
                      <a:pt x="25254" y="25625"/>
                      <a:pt x="25264" y="25625"/>
                      <a:pt x="25275" y="25625"/>
                    </a:cubicBezTo>
                    <a:cubicBezTo>
                      <a:pt x="25753" y="25625"/>
                      <a:pt x="26230" y="25527"/>
                      <a:pt x="26669" y="25345"/>
                    </a:cubicBezTo>
                    <a:cubicBezTo>
                      <a:pt x="27576" y="24976"/>
                      <a:pt x="28292" y="24256"/>
                      <a:pt x="28660" y="23354"/>
                    </a:cubicBezTo>
                    <a:cubicBezTo>
                      <a:pt x="29229" y="21980"/>
                      <a:pt x="28914" y="20398"/>
                      <a:pt x="27865" y="19345"/>
                    </a:cubicBezTo>
                    <a:cubicBezTo>
                      <a:pt x="24701" y="16177"/>
                      <a:pt x="23630" y="13821"/>
                      <a:pt x="22999" y="11933"/>
                    </a:cubicBezTo>
                    <a:cubicBezTo>
                      <a:pt x="22354" y="9999"/>
                      <a:pt x="22505" y="7880"/>
                      <a:pt x="23443" y="5213"/>
                    </a:cubicBezTo>
                    <a:cubicBezTo>
                      <a:pt x="23661" y="4733"/>
                      <a:pt x="23772" y="4218"/>
                      <a:pt x="23772" y="3693"/>
                    </a:cubicBezTo>
                    <a:cubicBezTo>
                      <a:pt x="23759" y="1670"/>
                      <a:pt x="22105" y="27"/>
                      <a:pt x="20100" y="27"/>
                    </a:cubicBezTo>
                    <a:cubicBezTo>
                      <a:pt x="20098" y="27"/>
                      <a:pt x="20095" y="27"/>
                      <a:pt x="20092" y="27"/>
                    </a:cubicBezTo>
                    <a:lnTo>
                      <a:pt x="9662" y="0"/>
                    </a:lnTo>
                    <a:cubicBezTo>
                      <a:pt x="9660" y="0"/>
                      <a:pt x="9657" y="0"/>
                      <a:pt x="9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2" name="Google Shape;2362;p44"/>
              <p:cNvGrpSpPr/>
              <p:nvPr/>
            </p:nvGrpSpPr>
            <p:grpSpPr>
              <a:xfrm>
                <a:off x="8311359" y="1481150"/>
                <a:ext cx="275214" cy="294214"/>
                <a:chOff x="8311359" y="1481150"/>
                <a:chExt cx="275214" cy="294214"/>
              </a:xfrm>
            </p:grpSpPr>
            <p:cxnSp>
              <p:nvCxnSpPr>
                <p:cNvPr id="2363" name="Google Shape;2363;p44"/>
                <p:cNvCxnSpPr/>
                <p:nvPr/>
              </p:nvCxnSpPr>
              <p:spPr>
                <a:xfrm>
                  <a:off x="8448963" y="1481150"/>
                  <a:ext cx="0" cy="15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364" name="Google Shape;2364;p44"/>
                <p:cNvSpPr/>
                <p:nvPr/>
              </p:nvSpPr>
              <p:spPr>
                <a:xfrm rot="8100000" flipH="1">
                  <a:off x="8352172" y="1539945"/>
                  <a:ext cx="193589" cy="195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168" h="196207" extrusionOk="0">
                      <a:moveTo>
                        <a:pt x="11576" y="0"/>
                      </a:moveTo>
                      <a:cubicBezTo>
                        <a:pt x="8883" y="0"/>
                        <a:pt x="6181" y="987"/>
                        <a:pt x="4103" y="3065"/>
                      </a:cubicBezTo>
                      <a:cubicBezTo>
                        <a:pt x="1026" y="5799"/>
                        <a:pt x="1" y="10243"/>
                        <a:pt x="1368" y="14004"/>
                      </a:cubicBezTo>
                      <a:lnTo>
                        <a:pt x="65293" y="189369"/>
                      </a:lnTo>
                      <a:cubicBezTo>
                        <a:pt x="67002" y="193471"/>
                        <a:pt x="70762" y="196206"/>
                        <a:pt x="74864" y="196206"/>
                      </a:cubicBezTo>
                      <a:cubicBezTo>
                        <a:pt x="79308" y="196206"/>
                        <a:pt x="83410" y="193813"/>
                        <a:pt x="85120" y="190053"/>
                      </a:cubicBezTo>
                      <a:lnTo>
                        <a:pt x="114176" y="124077"/>
                      </a:lnTo>
                      <a:cubicBezTo>
                        <a:pt x="115202" y="121342"/>
                        <a:pt x="117595" y="119291"/>
                        <a:pt x="119988" y="118266"/>
                      </a:cubicBezTo>
                      <a:lnTo>
                        <a:pt x="187331" y="92286"/>
                      </a:lnTo>
                      <a:cubicBezTo>
                        <a:pt x="191433" y="90577"/>
                        <a:pt x="193826" y="86816"/>
                        <a:pt x="193826" y="82714"/>
                      </a:cubicBezTo>
                      <a:cubicBezTo>
                        <a:pt x="194168" y="78270"/>
                        <a:pt x="191433" y="74510"/>
                        <a:pt x="187673" y="72801"/>
                      </a:cubicBezTo>
                      <a:lnTo>
                        <a:pt x="15384" y="672"/>
                      </a:lnTo>
                      <a:cubicBezTo>
                        <a:pt x="14163" y="228"/>
                        <a:pt x="12871" y="0"/>
                        <a:pt x="1157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365" name="Google Shape;2365;p44"/>
          <p:cNvGrpSpPr/>
          <p:nvPr/>
        </p:nvGrpSpPr>
        <p:grpSpPr>
          <a:xfrm>
            <a:off x="534075" y="1482375"/>
            <a:ext cx="3521761" cy="1184463"/>
            <a:chOff x="534075" y="1482375"/>
            <a:chExt cx="3521761" cy="1184463"/>
          </a:xfrm>
        </p:grpSpPr>
        <p:grpSp>
          <p:nvGrpSpPr>
            <p:cNvPr id="2366" name="Google Shape;2366;p44"/>
            <p:cNvGrpSpPr/>
            <p:nvPr/>
          </p:nvGrpSpPr>
          <p:grpSpPr>
            <a:xfrm>
              <a:off x="534075" y="1810350"/>
              <a:ext cx="2368800" cy="856488"/>
              <a:chOff x="534075" y="1810350"/>
              <a:chExt cx="2368800" cy="856488"/>
            </a:xfrm>
          </p:grpSpPr>
          <p:sp>
            <p:nvSpPr>
              <p:cNvPr id="2367" name="Google Shape;2367;p44"/>
              <p:cNvSpPr txBox="1"/>
              <p:nvPr/>
            </p:nvSpPr>
            <p:spPr>
              <a:xfrm>
                <a:off x="534075" y="2148138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 to the Sun and the smallest one in the Solar System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368" name="Google Shape;2368;p44"/>
              <p:cNvSpPr txBox="1"/>
              <p:nvPr/>
            </p:nvSpPr>
            <p:spPr>
              <a:xfrm>
                <a:off x="534075" y="1810350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369" name="Google Shape;2369;p44"/>
            <p:cNvGrpSpPr/>
            <p:nvPr/>
          </p:nvGrpSpPr>
          <p:grpSpPr>
            <a:xfrm>
              <a:off x="582562" y="1482375"/>
              <a:ext cx="3473274" cy="961537"/>
              <a:chOff x="582562" y="1482375"/>
              <a:chExt cx="3473274" cy="961537"/>
            </a:xfrm>
          </p:grpSpPr>
          <p:sp>
            <p:nvSpPr>
              <p:cNvPr id="2370" name="Google Shape;2370;p44"/>
              <p:cNvSpPr/>
              <p:nvPr/>
            </p:nvSpPr>
            <p:spPr>
              <a:xfrm>
                <a:off x="3681777" y="2147337"/>
                <a:ext cx="230844" cy="296575"/>
              </a:xfrm>
              <a:custGeom>
                <a:avLst/>
                <a:gdLst/>
                <a:ahLst/>
                <a:cxnLst/>
                <a:rect l="l" t="t" r="r" b="b"/>
                <a:pathLst>
                  <a:path w="29230" h="37553" extrusionOk="0">
                    <a:moveTo>
                      <a:pt x="9655" y="0"/>
                    </a:moveTo>
                    <a:cubicBezTo>
                      <a:pt x="7693" y="0"/>
                      <a:pt x="5983" y="1692"/>
                      <a:pt x="5974" y="3671"/>
                    </a:cubicBezTo>
                    <a:cubicBezTo>
                      <a:pt x="5974" y="4182"/>
                      <a:pt x="6085" y="4693"/>
                      <a:pt x="6245" y="5036"/>
                    </a:cubicBezTo>
                    <a:cubicBezTo>
                      <a:pt x="7169" y="7653"/>
                      <a:pt x="7369" y="9675"/>
                      <a:pt x="6863" y="11515"/>
                    </a:cubicBezTo>
                    <a:lnTo>
                      <a:pt x="6716" y="11933"/>
                    </a:lnTo>
                    <a:cubicBezTo>
                      <a:pt x="6089" y="13821"/>
                      <a:pt x="5018" y="16181"/>
                      <a:pt x="1850" y="19345"/>
                    </a:cubicBezTo>
                    <a:cubicBezTo>
                      <a:pt x="1" y="21194"/>
                      <a:pt x="623" y="24331"/>
                      <a:pt x="3041" y="25340"/>
                    </a:cubicBezTo>
                    <a:cubicBezTo>
                      <a:pt x="3475" y="25523"/>
                      <a:pt x="3948" y="25620"/>
                      <a:pt x="4422" y="25620"/>
                    </a:cubicBezTo>
                    <a:cubicBezTo>
                      <a:pt x="4433" y="25620"/>
                      <a:pt x="4443" y="25620"/>
                      <a:pt x="4454" y="25620"/>
                    </a:cubicBezTo>
                    <a:lnTo>
                      <a:pt x="12866" y="25620"/>
                    </a:lnTo>
                    <a:lnTo>
                      <a:pt x="14862" y="37552"/>
                    </a:lnTo>
                    <a:lnTo>
                      <a:pt x="16848" y="25625"/>
                    </a:lnTo>
                    <a:lnTo>
                      <a:pt x="25243" y="25625"/>
                    </a:lnTo>
                    <a:cubicBezTo>
                      <a:pt x="25254" y="25625"/>
                      <a:pt x="25264" y="25625"/>
                      <a:pt x="25275" y="25625"/>
                    </a:cubicBezTo>
                    <a:cubicBezTo>
                      <a:pt x="25753" y="25625"/>
                      <a:pt x="26230" y="25527"/>
                      <a:pt x="26669" y="25345"/>
                    </a:cubicBezTo>
                    <a:cubicBezTo>
                      <a:pt x="27576" y="24976"/>
                      <a:pt x="28292" y="24256"/>
                      <a:pt x="28660" y="23354"/>
                    </a:cubicBezTo>
                    <a:cubicBezTo>
                      <a:pt x="29229" y="21980"/>
                      <a:pt x="28914" y="20398"/>
                      <a:pt x="27865" y="19345"/>
                    </a:cubicBezTo>
                    <a:cubicBezTo>
                      <a:pt x="24701" y="16177"/>
                      <a:pt x="23630" y="13821"/>
                      <a:pt x="22999" y="11933"/>
                    </a:cubicBezTo>
                    <a:cubicBezTo>
                      <a:pt x="22354" y="9999"/>
                      <a:pt x="22505" y="7880"/>
                      <a:pt x="23443" y="5213"/>
                    </a:cubicBezTo>
                    <a:cubicBezTo>
                      <a:pt x="23661" y="4733"/>
                      <a:pt x="23772" y="4218"/>
                      <a:pt x="23772" y="3693"/>
                    </a:cubicBezTo>
                    <a:cubicBezTo>
                      <a:pt x="23759" y="1670"/>
                      <a:pt x="22105" y="27"/>
                      <a:pt x="20100" y="27"/>
                    </a:cubicBezTo>
                    <a:cubicBezTo>
                      <a:pt x="20098" y="27"/>
                      <a:pt x="20095" y="27"/>
                      <a:pt x="20092" y="27"/>
                    </a:cubicBezTo>
                    <a:lnTo>
                      <a:pt x="9662" y="0"/>
                    </a:lnTo>
                    <a:cubicBezTo>
                      <a:pt x="9660" y="0"/>
                      <a:pt x="9657" y="0"/>
                      <a:pt x="9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71" name="Google Shape;2371;p44"/>
              <p:cNvGrpSpPr/>
              <p:nvPr/>
            </p:nvGrpSpPr>
            <p:grpSpPr>
              <a:xfrm>
                <a:off x="582562" y="1482375"/>
                <a:ext cx="3473274" cy="293001"/>
                <a:chOff x="582562" y="1482375"/>
                <a:chExt cx="3473274" cy="293001"/>
              </a:xfrm>
            </p:grpSpPr>
            <p:sp>
              <p:nvSpPr>
                <p:cNvPr id="2372" name="Google Shape;2372;p44"/>
                <p:cNvSpPr/>
                <p:nvPr/>
              </p:nvSpPr>
              <p:spPr>
                <a:xfrm rot="8100000" flipH="1">
                  <a:off x="623374" y="1539958"/>
                  <a:ext cx="193589" cy="195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168" h="196207" extrusionOk="0">
                      <a:moveTo>
                        <a:pt x="11576" y="0"/>
                      </a:moveTo>
                      <a:cubicBezTo>
                        <a:pt x="8883" y="0"/>
                        <a:pt x="6181" y="987"/>
                        <a:pt x="4103" y="3065"/>
                      </a:cubicBezTo>
                      <a:cubicBezTo>
                        <a:pt x="1026" y="5799"/>
                        <a:pt x="1" y="10243"/>
                        <a:pt x="1368" y="14004"/>
                      </a:cubicBezTo>
                      <a:lnTo>
                        <a:pt x="65293" y="189369"/>
                      </a:lnTo>
                      <a:cubicBezTo>
                        <a:pt x="67002" y="193471"/>
                        <a:pt x="70762" y="196206"/>
                        <a:pt x="74864" y="196206"/>
                      </a:cubicBezTo>
                      <a:cubicBezTo>
                        <a:pt x="79308" y="196206"/>
                        <a:pt x="83410" y="193813"/>
                        <a:pt x="85120" y="190053"/>
                      </a:cubicBezTo>
                      <a:lnTo>
                        <a:pt x="114176" y="124077"/>
                      </a:lnTo>
                      <a:cubicBezTo>
                        <a:pt x="115202" y="121342"/>
                        <a:pt x="117595" y="119291"/>
                        <a:pt x="119988" y="118266"/>
                      </a:cubicBezTo>
                      <a:lnTo>
                        <a:pt x="187331" y="92286"/>
                      </a:lnTo>
                      <a:cubicBezTo>
                        <a:pt x="191433" y="90577"/>
                        <a:pt x="193826" y="86816"/>
                        <a:pt x="193826" y="82714"/>
                      </a:cubicBezTo>
                      <a:cubicBezTo>
                        <a:pt x="194168" y="78270"/>
                        <a:pt x="191433" y="74510"/>
                        <a:pt x="187673" y="72801"/>
                      </a:cubicBezTo>
                      <a:lnTo>
                        <a:pt x="15384" y="672"/>
                      </a:lnTo>
                      <a:cubicBezTo>
                        <a:pt x="14163" y="228"/>
                        <a:pt x="12871" y="0"/>
                        <a:pt x="11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44"/>
                <p:cNvSpPr/>
                <p:nvPr/>
              </p:nvSpPr>
              <p:spPr>
                <a:xfrm>
                  <a:off x="719375" y="1482375"/>
                  <a:ext cx="3336461" cy="111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32" h="7931" extrusionOk="0">
                      <a:moveTo>
                        <a:pt x="90132" y="0"/>
                      </a:moveTo>
                      <a:lnTo>
                        <a:pt x="0" y="0"/>
                      </a:lnTo>
                      <a:lnTo>
                        <a:pt x="0" y="793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  <p:grpSp>
        <p:nvGrpSpPr>
          <p:cNvPr id="2374" name="Google Shape;2374;p44"/>
          <p:cNvGrpSpPr/>
          <p:nvPr/>
        </p:nvGrpSpPr>
        <p:grpSpPr>
          <a:xfrm>
            <a:off x="534075" y="2961647"/>
            <a:ext cx="3949396" cy="1271028"/>
            <a:chOff x="534075" y="2961647"/>
            <a:chExt cx="3949396" cy="1271028"/>
          </a:xfrm>
        </p:grpSpPr>
        <p:grpSp>
          <p:nvGrpSpPr>
            <p:cNvPr id="2375" name="Google Shape;2375;p44"/>
            <p:cNvGrpSpPr/>
            <p:nvPr/>
          </p:nvGrpSpPr>
          <p:grpSpPr>
            <a:xfrm>
              <a:off x="534075" y="2961647"/>
              <a:ext cx="2368800" cy="856488"/>
              <a:chOff x="534075" y="2961647"/>
              <a:chExt cx="2368800" cy="856488"/>
            </a:xfrm>
          </p:grpSpPr>
          <p:sp>
            <p:nvSpPr>
              <p:cNvPr id="2376" name="Google Shape;2376;p44"/>
              <p:cNvSpPr txBox="1"/>
              <p:nvPr/>
            </p:nvSpPr>
            <p:spPr>
              <a:xfrm>
                <a:off x="534075" y="3299435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 is the farthest planet from the Sun. It’s the fourth-largest by diameter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377" name="Google Shape;2377;p44"/>
              <p:cNvSpPr txBox="1"/>
              <p:nvPr/>
            </p:nvSpPr>
            <p:spPr>
              <a:xfrm>
                <a:off x="534075" y="2961647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378" name="Google Shape;2378;p44"/>
            <p:cNvGrpSpPr/>
            <p:nvPr/>
          </p:nvGrpSpPr>
          <p:grpSpPr>
            <a:xfrm>
              <a:off x="582559" y="3234837"/>
              <a:ext cx="3900912" cy="997838"/>
              <a:chOff x="582559" y="3234837"/>
              <a:chExt cx="3900912" cy="997838"/>
            </a:xfrm>
          </p:grpSpPr>
          <p:sp>
            <p:nvSpPr>
              <p:cNvPr id="2379" name="Google Shape;2379;p44"/>
              <p:cNvSpPr/>
              <p:nvPr/>
            </p:nvSpPr>
            <p:spPr>
              <a:xfrm>
                <a:off x="4252627" y="3234837"/>
                <a:ext cx="230844" cy="296575"/>
              </a:xfrm>
              <a:custGeom>
                <a:avLst/>
                <a:gdLst/>
                <a:ahLst/>
                <a:cxnLst/>
                <a:rect l="l" t="t" r="r" b="b"/>
                <a:pathLst>
                  <a:path w="29230" h="37553" extrusionOk="0">
                    <a:moveTo>
                      <a:pt x="9655" y="0"/>
                    </a:moveTo>
                    <a:cubicBezTo>
                      <a:pt x="7693" y="0"/>
                      <a:pt x="5983" y="1692"/>
                      <a:pt x="5974" y="3671"/>
                    </a:cubicBezTo>
                    <a:cubicBezTo>
                      <a:pt x="5974" y="4182"/>
                      <a:pt x="6085" y="4693"/>
                      <a:pt x="6245" y="5036"/>
                    </a:cubicBezTo>
                    <a:cubicBezTo>
                      <a:pt x="7169" y="7653"/>
                      <a:pt x="7369" y="9675"/>
                      <a:pt x="6863" y="11515"/>
                    </a:cubicBezTo>
                    <a:lnTo>
                      <a:pt x="6716" y="11933"/>
                    </a:lnTo>
                    <a:cubicBezTo>
                      <a:pt x="6089" y="13821"/>
                      <a:pt x="5018" y="16181"/>
                      <a:pt x="1850" y="19345"/>
                    </a:cubicBezTo>
                    <a:cubicBezTo>
                      <a:pt x="1" y="21194"/>
                      <a:pt x="623" y="24331"/>
                      <a:pt x="3041" y="25340"/>
                    </a:cubicBezTo>
                    <a:cubicBezTo>
                      <a:pt x="3475" y="25523"/>
                      <a:pt x="3948" y="25620"/>
                      <a:pt x="4422" y="25620"/>
                    </a:cubicBezTo>
                    <a:cubicBezTo>
                      <a:pt x="4433" y="25620"/>
                      <a:pt x="4443" y="25620"/>
                      <a:pt x="4454" y="25620"/>
                    </a:cubicBezTo>
                    <a:lnTo>
                      <a:pt x="12866" y="25620"/>
                    </a:lnTo>
                    <a:lnTo>
                      <a:pt x="14862" y="37552"/>
                    </a:lnTo>
                    <a:lnTo>
                      <a:pt x="16848" y="25625"/>
                    </a:lnTo>
                    <a:lnTo>
                      <a:pt x="25243" y="25625"/>
                    </a:lnTo>
                    <a:cubicBezTo>
                      <a:pt x="25254" y="25625"/>
                      <a:pt x="25264" y="25625"/>
                      <a:pt x="25275" y="25625"/>
                    </a:cubicBezTo>
                    <a:cubicBezTo>
                      <a:pt x="25753" y="25625"/>
                      <a:pt x="26230" y="25527"/>
                      <a:pt x="26669" y="25345"/>
                    </a:cubicBezTo>
                    <a:cubicBezTo>
                      <a:pt x="27576" y="24976"/>
                      <a:pt x="28292" y="24256"/>
                      <a:pt x="28660" y="23354"/>
                    </a:cubicBezTo>
                    <a:cubicBezTo>
                      <a:pt x="29229" y="21980"/>
                      <a:pt x="28914" y="20398"/>
                      <a:pt x="27865" y="19345"/>
                    </a:cubicBezTo>
                    <a:cubicBezTo>
                      <a:pt x="24701" y="16177"/>
                      <a:pt x="23630" y="13821"/>
                      <a:pt x="22999" y="11933"/>
                    </a:cubicBezTo>
                    <a:cubicBezTo>
                      <a:pt x="22354" y="9999"/>
                      <a:pt x="22505" y="7880"/>
                      <a:pt x="23443" y="5213"/>
                    </a:cubicBezTo>
                    <a:cubicBezTo>
                      <a:pt x="23661" y="4733"/>
                      <a:pt x="23772" y="4218"/>
                      <a:pt x="23772" y="3693"/>
                    </a:cubicBezTo>
                    <a:cubicBezTo>
                      <a:pt x="23759" y="1670"/>
                      <a:pt x="22105" y="27"/>
                      <a:pt x="20100" y="27"/>
                    </a:cubicBezTo>
                    <a:cubicBezTo>
                      <a:pt x="20098" y="27"/>
                      <a:pt x="20095" y="27"/>
                      <a:pt x="20092" y="27"/>
                    </a:cubicBezTo>
                    <a:lnTo>
                      <a:pt x="9662" y="0"/>
                    </a:lnTo>
                    <a:cubicBezTo>
                      <a:pt x="9660" y="0"/>
                      <a:pt x="9657" y="0"/>
                      <a:pt x="96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80" name="Google Shape;2380;p44"/>
              <p:cNvGrpSpPr/>
              <p:nvPr/>
            </p:nvGrpSpPr>
            <p:grpSpPr>
              <a:xfrm>
                <a:off x="582559" y="3939425"/>
                <a:ext cx="3414466" cy="293250"/>
                <a:chOff x="582559" y="3939425"/>
                <a:chExt cx="3414466" cy="293250"/>
              </a:xfrm>
            </p:grpSpPr>
            <p:sp>
              <p:nvSpPr>
                <p:cNvPr id="2381" name="Google Shape;2381;p44"/>
                <p:cNvSpPr/>
                <p:nvPr/>
              </p:nvSpPr>
              <p:spPr>
                <a:xfrm rot="2700000">
                  <a:off x="623372" y="3979221"/>
                  <a:ext cx="193589" cy="195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168" h="196207" extrusionOk="0">
                      <a:moveTo>
                        <a:pt x="11576" y="0"/>
                      </a:moveTo>
                      <a:cubicBezTo>
                        <a:pt x="8883" y="0"/>
                        <a:pt x="6181" y="987"/>
                        <a:pt x="4103" y="3065"/>
                      </a:cubicBezTo>
                      <a:cubicBezTo>
                        <a:pt x="1026" y="5799"/>
                        <a:pt x="1" y="10243"/>
                        <a:pt x="1368" y="14004"/>
                      </a:cubicBezTo>
                      <a:lnTo>
                        <a:pt x="65293" y="189369"/>
                      </a:lnTo>
                      <a:cubicBezTo>
                        <a:pt x="67002" y="193471"/>
                        <a:pt x="70762" y="196206"/>
                        <a:pt x="74864" y="196206"/>
                      </a:cubicBezTo>
                      <a:cubicBezTo>
                        <a:pt x="79308" y="196206"/>
                        <a:pt x="83410" y="193813"/>
                        <a:pt x="85120" y="190053"/>
                      </a:cubicBezTo>
                      <a:lnTo>
                        <a:pt x="114176" y="124077"/>
                      </a:lnTo>
                      <a:cubicBezTo>
                        <a:pt x="115202" y="121342"/>
                        <a:pt x="117595" y="119291"/>
                        <a:pt x="119988" y="118266"/>
                      </a:cubicBezTo>
                      <a:lnTo>
                        <a:pt x="187331" y="92286"/>
                      </a:lnTo>
                      <a:cubicBezTo>
                        <a:pt x="191433" y="90577"/>
                        <a:pt x="193826" y="86816"/>
                        <a:pt x="193826" y="82714"/>
                      </a:cubicBezTo>
                      <a:cubicBezTo>
                        <a:pt x="194168" y="78270"/>
                        <a:pt x="191433" y="74510"/>
                        <a:pt x="187673" y="72801"/>
                      </a:cubicBezTo>
                      <a:lnTo>
                        <a:pt x="15384" y="672"/>
                      </a:lnTo>
                      <a:cubicBezTo>
                        <a:pt x="14163" y="228"/>
                        <a:pt x="12871" y="0"/>
                        <a:pt x="115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2" name="Google Shape;2382;p44"/>
                <p:cNvSpPr/>
                <p:nvPr/>
              </p:nvSpPr>
              <p:spPr>
                <a:xfrm rot="10800000" flipH="1">
                  <a:off x="719375" y="4120868"/>
                  <a:ext cx="3277650" cy="111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32" h="7931" extrusionOk="0">
                      <a:moveTo>
                        <a:pt x="90132" y="0"/>
                      </a:moveTo>
                      <a:lnTo>
                        <a:pt x="0" y="0"/>
                      </a:lnTo>
                      <a:lnTo>
                        <a:pt x="0" y="793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7" name="Google Shape;2387;p45"/>
          <p:cNvGrpSpPr/>
          <p:nvPr/>
        </p:nvGrpSpPr>
        <p:grpSpPr>
          <a:xfrm>
            <a:off x="3336324" y="887247"/>
            <a:ext cx="1898815" cy="3710807"/>
            <a:chOff x="3336324" y="887247"/>
            <a:chExt cx="1898815" cy="3710807"/>
          </a:xfrm>
        </p:grpSpPr>
        <p:grpSp>
          <p:nvGrpSpPr>
            <p:cNvPr id="2388" name="Google Shape;2388;p45"/>
            <p:cNvGrpSpPr/>
            <p:nvPr/>
          </p:nvGrpSpPr>
          <p:grpSpPr>
            <a:xfrm>
              <a:off x="3748213" y="1733513"/>
              <a:ext cx="1486927" cy="2676435"/>
              <a:chOff x="4067075" y="1910225"/>
              <a:chExt cx="1338850" cy="2409900"/>
            </a:xfrm>
          </p:grpSpPr>
          <p:sp>
            <p:nvSpPr>
              <p:cNvPr id="2389" name="Google Shape;2389;p45"/>
              <p:cNvSpPr/>
              <p:nvPr/>
            </p:nvSpPr>
            <p:spPr>
              <a:xfrm>
                <a:off x="4067075" y="1910225"/>
                <a:ext cx="1338850" cy="1446850"/>
              </a:xfrm>
              <a:custGeom>
                <a:avLst/>
                <a:gdLst/>
                <a:ahLst/>
                <a:cxnLst/>
                <a:rect l="l" t="t" r="r" b="b"/>
                <a:pathLst>
                  <a:path w="53554" h="57874" fill="none" extrusionOk="0">
                    <a:moveTo>
                      <a:pt x="0" y="81"/>
                    </a:moveTo>
                    <a:lnTo>
                      <a:pt x="43767" y="81"/>
                    </a:lnTo>
                    <a:cubicBezTo>
                      <a:pt x="49133" y="1"/>
                      <a:pt x="53553" y="4341"/>
                      <a:pt x="53553" y="9726"/>
                    </a:cubicBezTo>
                    <a:cubicBezTo>
                      <a:pt x="53553" y="15092"/>
                      <a:pt x="49133" y="19432"/>
                      <a:pt x="43767" y="19352"/>
                    </a:cubicBezTo>
                    <a:lnTo>
                      <a:pt x="15795" y="19352"/>
                    </a:lnTo>
                    <a:cubicBezTo>
                      <a:pt x="10530" y="19432"/>
                      <a:pt x="6310" y="23713"/>
                      <a:pt x="6310" y="28977"/>
                    </a:cubicBezTo>
                    <a:cubicBezTo>
                      <a:pt x="6310" y="34242"/>
                      <a:pt x="10530" y="38522"/>
                      <a:pt x="15795" y="38623"/>
                    </a:cubicBezTo>
                    <a:lnTo>
                      <a:pt x="43767" y="38623"/>
                    </a:lnTo>
                    <a:cubicBezTo>
                      <a:pt x="49072" y="38623"/>
                      <a:pt x="53393" y="42923"/>
                      <a:pt x="53393" y="48248"/>
                    </a:cubicBezTo>
                    <a:cubicBezTo>
                      <a:pt x="53393" y="53574"/>
                      <a:pt x="49072" y="57874"/>
                      <a:pt x="43767" y="57874"/>
                    </a:cubicBezTo>
                    <a:lnTo>
                      <a:pt x="15795" y="57874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dash"/>
                <a:miter lim="200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4211250" y="3355050"/>
                <a:ext cx="1180600" cy="965075"/>
              </a:xfrm>
              <a:custGeom>
                <a:avLst/>
                <a:gdLst/>
                <a:ahLst/>
                <a:cxnLst/>
                <a:rect l="l" t="t" r="r" b="b"/>
                <a:pathLst>
                  <a:path w="47224" h="38603" fill="none" extrusionOk="0">
                    <a:moveTo>
                      <a:pt x="242" y="38603"/>
                    </a:moveTo>
                    <a:lnTo>
                      <a:pt x="37759" y="38603"/>
                    </a:lnTo>
                    <a:cubicBezTo>
                      <a:pt x="43004" y="38522"/>
                      <a:pt x="47224" y="34242"/>
                      <a:pt x="47224" y="28977"/>
                    </a:cubicBezTo>
                    <a:cubicBezTo>
                      <a:pt x="47224" y="23712"/>
                      <a:pt x="43004" y="19432"/>
                      <a:pt x="37759" y="19352"/>
                    </a:cubicBezTo>
                    <a:lnTo>
                      <a:pt x="9787" y="19352"/>
                    </a:lnTo>
                    <a:cubicBezTo>
                      <a:pt x="4401" y="19432"/>
                      <a:pt x="1" y="15092"/>
                      <a:pt x="1" y="9706"/>
                    </a:cubicBezTo>
                    <a:cubicBezTo>
                      <a:pt x="1" y="4341"/>
                      <a:pt x="4401" y="0"/>
                      <a:pt x="9787" y="81"/>
                    </a:cubicBezTo>
                    <a:lnTo>
                      <a:pt x="37759" y="8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dash"/>
                <a:miter lim="200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1" name="Google Shape;2391;p45"/>
            <p:cNvGrpSpPr/>
            <p:nvPr/>
          </p:nvGrpSpPr>
          <p:grpSpPr>
            <a:xfrm>
              <a:off x="3486517" y="4208353"/>
              <a:ext cx="389700" cy="389700"/>
              <a:chOff x="3219254" y="4208353"/>
              <a:chExt cx="389700" cy="389700"/>
            </a:xfrm>
          </p:grpSpPr>
          <p:sp>
            <p:nvSpPr>
              <p:cNvPr id="2392" name="Google Shape;2392;p45"/>
              <p:cNvSpPr/>
              <p:nvPr/>
            </p:nvSpPr>
            <p:spPr>
              <a:xfrm>
                <a:off x="3274896" y="4263981"/>
                <a:ext cx="278400" cy="278400"/>
              </a:xfrm>
              <a:prstGeom prst="ellipse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5"/>
              <p:cNvSpPr/>
              <p:nvPr/>
            </p:nvSpPr>
            <p:spPr>
              <a:xfrm>
                <a:off x="3219254" y="4208353"/>
                <a:ext cx="389700" cy="389700"/>
              </a:xfrm>
              <a:prstGeom prst="ellipse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5"/>
              <p:cNvSpPr/>
              <p:nvPr/>
            </p:nvSpPr>
            <p:spPr>
              <a:xfrm>
                <a:off x="3354360" y="4343404"/>
                <a:ext cx="119700" cy="119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5" name="Google Shape;2395;p45"/>
            <p:cNvGrpSpPr/>
            <p:nvPr/>
          </p:nvGrpSpPr>
          <p:grpSpPr>
            <a:xfrm>
              <a:off x="3336324" y="887247"/>
              <a:ext cx="846277" cy="846277"/>
              <a:chOff x="3385275" y="1148235"/>
              <a:chExt cx="762000" cy="762000"/>
            </a:xfrm>
          </p:grpSpPr>
          <p:sp>
            <p:nvSpPr>
              <p:cNvPr id="2396" name="Google Shape;2396;p45"/>
              <p:cNvSpPr/>
              <p:nvPr/>
            </p:nvSpPr>
            <p:spPr>
              <a:xfrm rot="8100000">
                <a:off x="3496867" y="1259827"/>
                <a:ext cx="538815" cy="538815"/>
              </a:xfrm>
              <a:prstGeom prst="teardrop">
                <a:avLst>
                  <a:gd name="adj" fmla="val 10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3640925" y="1388034"/>
                <a:ext cx="250800" cy="250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98" name="Google Shape;2398;p45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Location App Infographics</a:t>
            </a:r>
            <a:endParaRPr/>
          </a:p>
        </p:txBody>
      </p:sp>
      <p:grpSp>
        <p:nvGrpSpPr>
          <p:cNvPr id="2399" name="Google Shape;2399;p45"/>
          <p:cNvGrpSpPr/>
          <p:nvPr/>
        </p:nvGrpSpPr>
        <p:grpSpPr>
          <a:xfrm>
            <a:off x="457200" y="2115132"/>
            <a:ext cx="3379966" cy="846000"/>
            <a:chOff x="457200" y="2115132"/>
            <a:chExt cx="3379966" cy="846000"/>
          </a:xfrm>
        </p:grpSpPr>
        <p:grpSp>
          <p:nvGrpSpPr>
            <p:cNvPr id="2400" name="Google Shape;2400;p45"/>
            <p:cNvGrpSpPr/>
            <p:nvPr/>
          </p:nvGrpSpPr>
          <p:grpSpPr>
            <a:xfrm>
              <a:off x="2991166" y="2115132"/>
              <a:ext cx="846000" cy="846000"/>
              <a:chOff x="2991166" y="2115132"/>
              <a:chExt cx="846000" cy="846000"/>
            </a:xfrm>
          </p:grpSpPr>
          <p:sp>
            <p:nvSpPr>
              <p:cNvPr id="2401" name="Google Shape;2401;p45"/>
              <p:cNvSpPr/>
              <p:nvPr/>
            </p:nvSpPr>
            <p:spPr>
              <a:xfrm rot="2700000">
                <a:off x="3115060" y="2239026"/>
                <a:ext cx="598212" cy="598212"/>
              </a:xfrm>
              <a:prstGeom prst="teardrop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02" name="Google Shape;2402;p45"/>
              <p:cNvGrpSpPr/>
              <p:nvPr/>
            </p:nvGrpSpPr>
            <p:grpSpPr>
              <a:xfrm>
                <a:off x="3231117" y="2374707"/>
                <a:ext cx="366123" cy="327160"/>
                <a:chOff x="3040603" y="4130360"/>
                <a:chExt cx="392079" cy="350353"/>
              </a:xfrm>
            </p:grpSpPr>
            <p:sp>
              <p:nvSpPr>
                <p:cNvPr id="2403" name="Google Shape;2403;p45"/>
                <p:cNvSpPr/>
                <p:nvPr/>
              </p:nvSpPr>
              <p:spPr>
                <a:xfrm>
                  <a:off x="3081059" y="4144523"/>
                  <a:ext cx="62780" cy="66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2086" extrusionOk="0">
                      <a:moveTo>
                        <a:pt x="857" y="348"/>
                      </a:moveTo>
                      <a:cubicBezTo>
                        <a:pt x="1048" y="348"/>
                        <a:pt x="1250" y="467"/>
                        <a:pt x="1381" y="669"/>
                      </a:cubicBezTo>
                      <a:cubicBezTo>
                        <a:pt x="1524" y="931"/>
                        <a:pt x="1607" y="1264"/>
                        <a:pt x="1548" y="1491"/>
                      </a:cubicBezTo>
                      <a:cubicBezTo>
                        <a:pt x="1524" y="1550"/>
                        <a:pt x="1500" y="1645"/>
                        <a:pt x="1429" y="1681"/>
                      </a:cubicBezTo>
                      <a:cubicBezTo>
                        <a:pt x="1393" y="1705"/>
                        <a:pt x="1345" y="1717"/>
                        <a:pt x="1310" y="1717"/>
                      </a:cubicBezTo>
                      <a:cubicBezTo>
                        <a:pt x="1072" y="1717"/>
                        <a:pt x="714" y="1491"/>
                        <a:pt x="512" y="1193"/>
                      </a:cubicBezTo>
                      <a:cubicBezTo>
                        <a:pt x="417" y="1026"/>
                        <a:pt x="369" y="848"/>
                        <a:pt x="417" y="705"/>
                      </a:cubicBezTo>
                      <a:cubicBezTo>
                        <a:pt x="441" y="586"/>
                        <a:pt x="512" y="479"/>
                        <a:pt x="619" y="419"/>
                      </a:cubicBezTo>
                      <a:cubicBezTo>
                        <a:pt x="691" y="371"/>
                        <a:pt x="786" y="348"/>
                        <a:pt x="857" y="348"/>
                      </a:cubicBezTo>
                      <a:close/>
                      <a:moveTo>
                        <a:pt x="862" y="0"/>
                      </a:moveTo>
                      <a:cubicBezTo>
                        <a:pt x="713" y="0"/>
                        <a:pt x="565" y="40"/>
                        <a:pt x="429" y="121"/>
                      </a:cubicBezTo>
                      <a:cubicBezTo>
                        <a:pt x="238" y="240"/>
                        <a:pt x="119" y="419"/>
                        <a:pt x="60" y="633"/>
                      </a:cubicBezTo>
                      <a:cubicBezTo>
                        <a:pt x="0" y="883"/>
                        <a:pt x="60" y="1145"/>
                        <a:pt x="202" y="1407"/>
                      </a:cubicBezTo>
                      <a:cubicBezTo>
                        <a:pt x="357" y="1622"/>
                        <a:pt x="572" y="1836"/>
                        <a:pt x="834" y="1967"/>
                      </a:cubicBezTo>
                      <a:cubicBezTo>
                        <a:pt x="988" y="2062"/>
                        <a:pt x="1155" y="2086"/>
                        <a:pt x="1286" y="2086"/>
                      </a:cubicBezTo>
                      <a:cubicBezTo>
                        <a:pt x="1405" y="2086"/>
                        <a:pt x="1512" y="2050"/>
                        <a:pt x="1607" y="1991"/>
                      </a:cubicBezTo>
                      <a:cubicBezTo>
                        <a:pt x="1738" y="1907"/>
                        <a:pt x="1846" y="1776"/>
                        <a:pt x="1881" y="1574"/>
                      </a:cubicBezTo>
                      <a:cubicBezTo>
                        <a:pt x="1977" y="1252"/>
                        <a:pt x="1881" y="824"/>
                        <a:pt x="1679" y="490"/>
                      </a:cubicBezTo>
                      <a:cubicBezTo>
                        <a:pt x="1478" y="170"/>
                        <a:pt x="1170" y="0"/>
                        <a:pt x="8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4" name="Google Shape;2404;p45"/>
                <p:cNvSpPr/>
                <p:nvPr/>
              </p:nvSpPr>
              <p:spPr>
                <a:xfrm>
                  <a:off x="3040603" y="4192981"/>
                  <a:ext cx="58620" cy="5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" h="1739" extrusionOk="0">
                      <a:moveTo>
                        <a:pt x="750" y="369"/>
                      </a:moveTo>
                      <a:cubicBezTo>
                        <a:pt x="869" y="369"/>
                        <a:pt x="1000" y="429"/>
                        <a:pt x="1119" y="536"/>
                      </a:cubicBezTo>
                      <a:cubicBezTo>
                        <a:pt x="1357" y="727"/>
                        <a:pt x="1548" y="1155"/>
                        <a:pt x="1417" y="1310"/>
                      </a:cubicBezTo>
                      <a:cubicBezTo>
                        <a:pt x="1387" y="1347"/>
                        <a:pt x="1325" y="1366"/>
                        <a:pt x="1247" y="1366"/>
                      </a:cubicBezTo>
                      <a:cubicBezTo>
                        <a:pt x="1201" y="1366"/>
                        <a:pt x="1149" y="1359"/>
                        <a:pt x="1095" y="1346"/>
                      </a:cubicBezTo>
                      <a:cubicBezTo>
                        <a:pt x="905" y="1322"/>
                        <a:pt x="738" y="1227"/>
                        <a:pt x="595" y="1108"/>
                      </a:cubicBezTo>
                      <a:cubicBezTo>
                        <a:pt x="476" y="1000"/>
                        <a:pt x="405" y="893"/>
                        <a:pt x="393" y="774"/>
                      </a:cubicBezTo>
                      <a:cubicBezTo>
                        <a:pt x="381" y="667"/>
                        <a:pt x="405" y="560"/>
                        <a:pt x="476" y="488"/>
                      </a:cubicBezTo>
                      <a:cubicBezTo>
                        <a:pt x="560" y="417"/>
                        <a:pt x="643" y="369"/>
                        <a:pt x="750" y="369"/>
                      </a:cubicBezTo>
                      <a:close/>
                      <a:moveTo>
                        <a:pt x="753" y="0"/>
                      </a:moveTo>
                      <a:cubicBezTo>
                        <a:pt x="548" y="0"/>
                        <a:pt x="351" y="84"/>
                        <a:pt x="203" y="250"/>
                      </a:cubicBezTo>
                      <a:cubicBezTo>
                        <a:pt x="60" y="417"/>
                        <a:pt x="0" y="608"/>
                        <a:pt x="36" y="834"/>
                      </a:cubicBezTo>
                      <a:cubicBezTo>
                        <a:pt x="60" y="1036"/>
                        <a:pt x="179" y="1227"/>
                        <a:pt x="357" y="1393"/>
                      </a:cubicBezTo>
                      <a:cubicBezTo>
                        <a:pt x="536" y="1536"/>
                        <a:pt x="774" y="1655"/>
                        <a:pt x="1012" y="1727"/>
                      </a:cubicBezTo>
                      <a:cubicBezTo>
                        <a:pt x="1095" y="1739"/>
                        <a:pt x="1155" y="1739"/>
                        <a:pt x="1226" y="1739"/>
                      </a:cubicBezTo>
                      <a:cubicBezTo>
                        <a:pt x="1417" y="1739"/>
                        <a:pt x="1584" y="1679"/>
                        <a:pt x="1691" y="1560"/>
                      </a:cubicBezTo>
                      <a:cubicBezTo>
                        <a:pt x="1834" y="1381"/>
                        <a:pt x="1846" y="1143"/>
                        <a:pt x="1762" y="858"/>
                      </a:cubicBezTo>
                      <a:cubicBezTo>
                        <a:pt x="1691" y="631"/>
                        <a:pt x="1536" y="393"/>
                        <a:pt x="1357" y="250"/>
                      </a:cubicBezTo>
                      <a:cubicBezTo>
                        <a:pt x="1173" y="84"/>
                        <a:pt x="959" y="0"/>
                        <a:pt x="7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5" name="Google Shape;2405;p45"/>
                <p:cNvSpPr/>
                <p:nvPr/>
              </p:nvSpPr>
              <p:spPr>
                <a:xfrm>
                  <a:off x="3147967" y="4130360"/>
                  <a:ext cx="55984" cy="69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3" h="2175" extrusionOk="0">
                      <a:moveTo>
                        <a:pt x="899" y="0"/>
                      </a:moveTo>
                      <a:cubicBezTo>
                        <a:pt x="581" y="0"/>
                        <a:pt x="279" y="177"/>
                        <a:pt x="120" y="496"/>
                      </a:cubicBezTo>
                      <a:cubicBezTo>
                        <a:pt x="72" y="579"/>
                        <a:pt x="108" y="686"/>
                        <a:pt x="191" y="734"/>
                      </a:cubicBezTo>
                      <a:cubicBezTo>
                        <a:pt x="220" y="749"/>
                        <a:pt x="249" y="755"/>
                        <a:pt x="277" y="755"/>
                      </a:cubicBezTo>
                      <a:cubicBezTo>
                        <a:pt x="340" y="755"/>
                        <a:pt x="396" y="720"/>
                        <a:pt x="429" y="663"/>
                      </a:cubicBezTo>
                      <a:cubicBezTo>
                        <a:pt x="524" y="474"/>
                        <a:pt x="701" y="359"/>
                        <a:pt x="881" y="359"/>
                      </a:cubicBezTo>
                      <a:cubicBezTo>
                        <a:pt x="905" y="359"/>
                        <a:pt x="929" y="361"/>
                        <a:pt x="953" y="365"/>
                      </a:cubicBezTo>
                      <a:cubicBezTo>
                        <a:pt x="1072" y="377"/>
                        <a:pt x="1179" y="436"/>
                        <a:pt x="1251" y="544"/>
                      </a:cubicBezTo>
                      <a:cubicBezTo>
                        <a:pt x="1346" y="675"/>
                        <a:pt x="1382" y="841"/>
                        <a:pt x="1358" y="1032"/>
                      </a:cubicBezTo>
                      <a:cubicBezTo>
                        <a:pt x="1301" y="1432"/>
                        <a:pt x="980" y="1832"/>
                        <a:pt x="744" y="1832"/>
                      </a:cubicBezTo>
                      <a:cubicBezTo>
                        <a:pt x="734" y="1832"/>
                        <a:pt x="724" y="1831"/>
                        <a:pt x="715" y="1829"/>
                      </a:cubicBezTo>
                      <a:cubicBezTo>
                        <a:pt x="548" y="1806"/>
                        <a:pt x="405" y="1556"/>
                        <a:pt x="358" y="1210"/>
                      </a:cubicBezTo>
                      <a:cubicBezTo>
                        <a:pt x="346" y="1103"/>
                        <a:pt x="251" y="1044"/>
                        <a:pt x="167" y="1044"/>
                      </a:cubicBezTo>
                      <a:cubicBezTo>
                        <a:pt x="60" y="1056"/>
                        <a:pt x="0" y="1151"/>
                        <a:pt x="0" y="1234"/>
                      </a:cubicBezTo>
                      <a:cubicBezTo>
                        <a:pt x="48" y="1663"/>
                        <a:pt x="274" y="2115"/>
                        <a:pt x="667" y="2175"/>
                      </a:cubicBezTo>
                      <a:lnTo>
                        <a:pt x="751" y="2175"/>
                      </a:lnTo>
                      <a:cubicBezTo>
                        <a:pt x="953" y="2175"/>
                        <a:pt x="1179" y="2056"/>
                        <a:pt x="1370" y="1818"/>
                      </a:cubicBezTo>
                      <a:cubicBezTo>
                        <a:pt x="1548" y="1603"/>
                        <a:pt x="1679" y="1329"/>
                        <a:pt x="1727" y="1056"/>
                      </a:cubicBezTo>
                      <a:cubicBezTo>
                        <a:pt x="1763" y="805"/>
                        <a:pt x="1703" y="544"/>
                        <a:pt x="1548" y="329"/>
                      </a:cubicBezTo>
                      <a:cubicBezTo>
                        <a:pt x="1417" y="151"/>
                        <a:pt x="1215" y="43"/>
                        <a:pt x="1013" y="8"/>
                      </a:cubicBezTo>
                      <a:cubicBezTo>
                        <a:pt x="974" y="3"/>
                        <a:pt x="936" y="0"/>
                        <a:pt x="89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6" name="Google Shape;2406;p45"/>
                <p:cNvSpPr/>
                <p:nvPr/>
              </p:nvSpPr>
              <p:spPr>
                <a:xfrm>
                  <a:off x="3205443" y="4158082"/>
                  <a:ext cx="52586" cy="59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1886" extrusionOk="0">
                      <a:moveTo>
                        <a:pt x="905" y="349"/>
                      </a:moveTo>
                      <a:cubicBezTo>
                        <a:pt x="941" y="349"/>
                        <a:pt x="1000" y="361"/>
                        <a:pt x="1048" y="385"/>
                      </a:cubicBezTo>
                      <a:cubicBezTo>
                        <a:pt x="1143" y="421"/>
                        <a:pt x="1215" y="516"/>
                        <a:pt x="1238" y="623"/>
                      </a:cubicBezTo>
                      <a:cubicBezTo>
                        <a:pt x="1286" y="742"/>
                        <a:pt x="1274" y="885"/>
                        <a:pt x="1203" y="1016"/>
                      </a:cubicBezTo>
                      <a:cubicBezTo>
                        <a:pt x="1077" y="1268"/>
                        <a:pt x="774" y="1530"/>
                        <a:pt x="582" y="1530"/>
                      </a:cubicBezTo>
                      <a:cubicBezTo>
                        <a:pt x="556" y="1530"/>
                        <a:pt x="533" y="1526"/>
                        <a:pt x="512" y="1516"/>
                      </a:cubicBezTo>
                      <a:cubicBezTo>
                        <a:pt x="334" y="1421"/>
                        <a:pt x="346" y="945"/>
                        <a:pt x="465" y="683"/>
                      </a:cubicBezTo>
                      <a:cubicBezTo>
                        <a:pt x="524" y="540"/>
                        <a:pt x="631" y="444"/>
                        <a:pt x="750" y="385"/>
                      </a:cubicBezTo>
                      <a:cubicBezTo>
                        <a:pt x="798" y="361"/>
                        <a:pt x="857" y="349"/>
                        <a:pt x="905" y="349"/>
                      </a:cubicBezTo>
                      <a:close/>
                      <a:moveTo>
                        <a:pt x="917" y="1"/>
                      </a:moveTo>
                      <a:cubicBezTo>
                        <a:pt x="816" y="1"/>
                        <a:pt x="715" y="22"/>
                        <a:pt x="619" y="63"/>
                      </a:cubicBezTo>
                      <a:cubicBezTo>
                        <a:pt x="429" y="159"/>
                        <a:pt x="262" y="325"/>
                        <a:pt x="155" y="528"/>
                      </a:cubicBezTo>
                      <a:cubicBezTo>
                        <a:pt x="48" y="742"/>
                        <a:pt x="0" y="1004"/>
                        <a:pt x="24" y="1242"/>
                      </a:cubicBezTo>
                      <a:cubicBezTo>
                        <a:pt x="48" y="1540"/>
                        <a:pt x="167" y="1742"/>
                        <a:pt x="357" y="1837"/>
                      </a:cubicBezTo>
                      <a:cubicBezTo>
                        <a:pt x="441" y="1873"/>
                        <a:pt x="512" y="1885"/>
                        <a:pt x="584" y="1885"/>
                      </a:cubicBezTo>
                      <a:cubicBezTo>
                        <a:pt x="953" y="1885"/>
                        <a:pt x="1358" y="1504"/>
                        <a:pt x="1524" y="1171"/>
                      </a:cubicBezTo>
                      <a:cubicBezTo>
                        <a:pt x="1631" y="956"/>
                        <a:pt x="1655" y="742"/>
                        <a:pt x="1596" y="528"/>
                      </a:cubicBezTo>
                      <a:cubicBezTo>
                        <a:pt x="1536" y="325"/>
                        <a:pt x="1405" y="159"/>
                        <a:pt x="1215" y="63"/>
                      </a:cubicBezTo>
                      <a:cubicBezTo>
                        <a:pt x="1119" y="22"/>
                        <a:pt x="1018" y="1"/>
                        <a:pt x="9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7" name="Google Shape;2407;p45"/>
                <p:cNvSpPr/>
                <p:nvPr/>
              </p:nvSpPr>
              <p:spPr>
                <a:xfrm>
                  <a:off x="3092777" y="4212002"/>
                  <a:ext cx="144453" cy="102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9" h="3236" extrusionOk="0">
                      <a:moveTo>
                        <a:pt x="2386" y="0"/>
                      </a:moveTo>
                      <a:cubicBezTo>
                        <a:pt x="2223" y="0"/>
                        <a:pt x="2061" y="17"/>
                        <a:pt x="1905" y="56"/>
                      </a:cubicBezTo>
                      <a:cubicBezTo>
                        <a:pt x="1334" y="175"/>
                        <a:pt x="834" y="485"/>
                        <a:pt x="476" y="949"/>
                      </a:cubicBezTo>
                      <a:cubicBezTo>
                        <a:pt x="131" y="1390"/>
                        <a:pt x="0" y="1914"/>
                        <a:pt x="84" y="2378"/>
                      </a:cubicBezTo>
                      <a:cubicBezTo>
                        <a:pt x="179" y="2830"/>
                        <a:pt x="488" y="3116"/>
                        <a:pt x="1000" y="3211"/>
                      </a:cubicBezTo>
                      <a:cubicBezTo>
                        <a:pt x="1119" y="3235"/>
                        <a:pt x="1262" y="3235"/>
                        <a:pt x="1417" y="3235"/>
                      </a:cubicBezTo>
                      <a:cubicBezTo>
                        <a:pt x="1715" y="3235"/>
                        <a:pt x="2084" y="3187"/>
                        <a:pt x="2524" y="3104"/>
                      </a:cubicBezTo>
                      <a:cubicBezTo>
                        <a:pt x="3203" y="2973"/>
                        <a:pt x="3679" y="2806"/>
                        <a:pt x="3989" y="2592"/>
                      </a:cubicBezTo>
                      <a:cubicBezTo>
                        <a:pt x="4394" y="2283"/>
                        <a:pt x="4548" y="1902"/>
                        <a:pt x="4465" y="1437"/>
                      </a:cubicBezTo>
                      <a:cubicBezTo>
                        <a:pt x="4394" y="1044"/>
                        <a:pt x="4132" y="687"/>
                        <a:pt x="3774" y="425"/>
                      </a:cubicBezTo>
                      <a:cubicBezTo>
                        <a:pt x="3746" y="401"/>
                        <a:pt x="3709" y="389"/>
                        <a:pt x="3672" y="389"/>
                      </a:cubicBezTo>
                      <a:cubicBezTo>
                        <a:pt x="3617" y="389"/>
                        <a:pt x="3560" y="416"/>
                        <a:pt x="3524" y="473"/>
                      </a:cubicBezTo>
                      <a:cubicBezTo>
                        <a:pt x="3465" y="544"/>
                        <a:pt x="3477" y="663"/>
                        <a:pt x="3572" y="723"/>
                      </a:cubicBezTo>
                      <a:cubicBezTo>
                        <a:pt x="3870" y="949"/>
                        <a:pt x="4060" y="1211"/>
                        <a:pt x="4120" y="1509"/>
                      </a:cubicBezTo>
                      <a:cubicBezTo>
                        <a:pt x="4179" y="1818"/>
                        <a:pt x="4072" y="2056"/>
                        <a:pt x="3774" y="2271"/>
                      </a:cubicBezTo>
                      <a:cubicBezTo>
                        <a:pt x="3501" y="2449"/>
                        <a:pt x="3084" y="2592"/>
                        <a:pt x="2453" y="2735"/>
                      </a:cubicBezTo>
                      <a:cubicBezTo>
                        <a:pt x="2024" y="2818"/>
                        <a:pt x="1679" y="2866"/>
                        <a:pt x="1417" y="2866"/>
                      </a:cubicBezTo>
                      <a:cubicBezTo>
                        <a:pt x="679" y="2866"/>
                        <a:pt x="500" y="2580"/>
                        <a:pt x="441" y="2283"/>
                      </a:cubicBezTo>
                      <a:cubicBezTo>
                        <a:pt x="298" y="1568"/>
                        <a:pt x="917" y="616"/>
                        <a:pt x="1977" y="390"/>
                      </a:cubicBezTo>
                      <a:cubicBezTo>
                        <a:pt x="2115" y="360"/>
                        <a:pt x="2254" y="344"/>
                        <a:pt x="2393" y="344"/>
                      </a:cubicBezTo>
                      <a:cubicBezTo>
                        <a:pt x="2587" y="344"/>
                        <a:pt x="2782" y="375"/>
                        <a:pt x="2977" y="437"/>
                      </a:cubicBezTo>
                      <a:cubicBezTo>
                        <a:pt x="2992" y="444"/>
                        <a:pt x="3008" y="447"/>
                        <a:pt x="3024" y="447"/>
                      </a:cubicBezTo>
                      <a:cubicBezTo>
                        <a:pt x="3097" y="447"/>
                        <a:pt x="3174" y="386"/>
                        <a:pt x="3203" y="318"/>
                      </a:cubicBezTo>
                      <a:cubicBezTo>
                        <a:pt x="3227" y="235"/>
                        <a:pt x="3167" y="128"/>
                        <a:pt x="3084" y="92"/>
                      </a:cubicBezTo>
                      <a:cubicBezTo>
                        <a:pt x="2859" y="36"/>
                        <a:pt x="2621" y="0"/>
                        <a:pt x="23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8" name="Google Shape;2408;p45"/>
                <p:cNvSpPr/>
                <p:nvPr/>
              </p:nvSpPr>
              <p:spPr>
                <a:xfrm>
                  <a:off x="3283307" y="4290469"/>
                  <a:ext cx="55254" cy="7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" h="2229" extrusionOk="0">
                      <a:moveTo>
                        <a:pt x="858" y="347"/>
                      </a:moveTo>
                      <a:cubicBezTo>
                        <a:pt x="1144" y="383"/>
                        <a:pt x="1346" y="645"/>
                        <a:pt x="1334" y="1002"/>
                      </a:cubicBezTo>
                      <a:cubicBezTo>
                        <a:pt x="1334" y="1288"/>
                        <a:pt x="1203" y="1598"/>
                        <a:pt x="1025" y="1764"/>
                      </a:cubicBezTo>
                      <a:cubicBezTo>
                        <a:pt x="985" y="1804"/>
                        <a:pt x="928" y="1853"/>
                        <a:pt x="854" y="1853"/>
                      </a:cubicBezTo>
                      <a:cubicBezTo>
                        <a:pt x="840" y="1853"/>
                        <a:pt x="825" y="1851"/>
                        <a:pt x="811" y="1848"/>
                      </a:cubicBezTo>
                      <a:cubicBezTo>
                        <a:pt x="572" y="1836"/>
                        <a:pt x="322" y="1359"/>
                        <a:pt x="334" y="943"/>
                      </a:cubicBezTo>
                      <a:cubicBezTo>
                        <a:pt x="334" y="752"/>
                        <a:pt x="418" y="586"/>
                        <a:pt x="525" y="466"/>
                      </a:cubicBezTo>
                      <a:cubicBezTo>
                        <a:pt x="620" y="395"/>
                        <a:pt x="727" y="347"/>
                        <a:pt x="822" y="347"/>
                      </a:cubicBezTo>
                      <a:close/>
                      <a:moveTo>
                        <a:pt x="824" y="1"/>
                      </a:moveTo>
                      <a:cubicBezTo>
                        <a:pt x="626" y="1"/>
                        <a:pt x="431" y="73"/>
                        <a:pt x="299" y="216"/>
                      </a:cubicBezTo>
                      <a:cubicBezTo>
                        <a:pt x="96" y="395"/>
                        <a:pt x="1" y="645"/>
                        <a:pt x="1" y="943"/>
                      </a:cubicBezTo>
                      <a:cubicBezTo>
                        <a:pt x="1" y="1205"/>
                        <a:pt x="72" y="1502"/>
                        <a:pt x="203" y="1764"/>
                      </a:cubicBezTo>
                      <a:cubicBezTo>
                        <a:pt x="370" y="2062"/>
                        <a:pt x="596" y="2229"/>
                        <a:pt x="834" y="2229"/>
                      </a:cubicBezTo>
                      <a:lnTo>
                        <a:pt x="858" y="2229"/>
                      </a:lnTo>
                      <a:cubicBezTo>
                        <a:pt x="1013" y="2229"/>
                        <a:pt x="1168" y="2169"/>
                        <a:pt x="1311" y="2026"/>
                      </a:cubicBezTo>
                      <a:cubicBezTo>
                        <a:pt x="1561" y="1812"/>
                        <a:pt x="1727" y="1395"/>
                        <a:pt x="1739" y="1014"/>
                      </a:cubicBezTo>
                      <a:cubicBezTo>
                        <a:pt x="1704" y="466"/>
                        <a:pt x="1346" y="26"/>
                        <a:pt x="870" y="2"/>
                      </a:cubicBezTo>
                      <a:cubicBezTo>
                        <a:pt x="855" y="1"/>
                        <a:pt x="839" y="1"/>
                        <a:pt x="8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9" name="Google Shape;2409;p45"/>
                <p:cNvSpPr/>
                <p:nvPr/>
              </p:nvSpPr>
              <p:spPr>
                <a:xfrm>
                  <a:off x="3221702" y="4306728"/>
                  <a:ext cx="54460" cy="6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" h="1967" extrusionOk="0">
                      <a:moveTo>
                        <a:pt x="834" y="359"/>
                      </a:moveTo>
                      <a:cubicBezTo>
                        <a:pt x="905" y="359"/>
                        <a:pt x="988" y="371"/>
                        <a:pt x="1048" y="419"/>
                      </a:cubicBezTo>
                      <a:cubicBezTo>
                        <a:pt x="1143" y="490"/>
                        <a:pt x="1227" y="609"/>
                        <a:pt x="1262" y="752"/>
                      </a:cubicBezTo>
                      <a:cubicBezTo>
                        <a:pt x="1322" y="1074"/>
                        <a:pt x="1250" y="1538"/>
                        <a:pt x="1060" y="1598"/>
                      </a:cubicBezTo>
                      <a:cubicBezTo>
                        <a:pt x="1053" y="1599"/>
                        <a:pt x="1045" y="1599"/>
                        <a:pt x="1037" y="1599"/>
                      </a:cubicBezTo>
                      <a:cubicBezTo>
                        <a:pt x="965" y="1599"/>
                        <a:pt x="859" y="1550"/>
                        <a:pt x="762" y="1443"/>
                      </a:cubicBezTo>
                      <a:cubicBezTo>
                        <a:pt x="643" y="1324"/>
                        <a:pt x="536" y="1145"/>
                        <a:pt x="488" y="966"/>
                      </a:cubicBezTo>
                      <a:cubicBezTo>
                        <a:pt x="417" y="681"/>
                        <a:pt x="524" y="431"/>
                        <a:pt x="750" y="371"/>
                      </a:cubicBezTo>
                      <a:cubicBezTo>
                        <a:pt x="774" y="359"/>
                        <a:pt x="810" y="359"/>
                        <a:pt x="834" y="359"/>
                      </a:cubicBezTo>
                      <a:close/>
                      <a:moveTo>
                        <a:pt x="822" y="0"/>
                      </a:moveTo>
                      <a:cubicBezTo>
                        <a:pt x="762" y="0"/>
                        <a:pt x="702" y="9"/>
                        <a:pt x="643" y="26"/>
                      </a:cubicBezTo>
                      <a:cubicBezTo>
                        <a:pt x="226" y="133"/>
                        <a:pt x="0" y="585"/>
                        <a:pt x="131" y="1074"/>
                      </a:cubicBezTo>
                      <a:cubicBezTo>
                        <a:pt x="191" y="1288"/>
                        <a:pt x="334" y="1526"/>
                        <a:pt x="512" y="1705"/>
                      </a:cubicBezTo>
                      <a:cubicBezTo>
                        <a:pt x="667" y="1871"/>
                        <a:pt x="846" y="1967"/>
                        <a:pt x="1024" y="1967"/>
                      </a:cubicBezTo>
                      <a:cubicBezTo>
                        <a:pt x="1072" y="1967"/>
                        <a:pt x="1119" y="1967"/>
                        <a:pt x="1167" y="1943"/>
                      </a:cubicBezTo>
                      <a:cubicBezTo>
                        <a:pt x="1608" y="1812"/>
                        <a:pt x="1715" y="1121"/>
                        <a:pt x="1596" y="669"/>
                      </a:cubicBezTo>
                      <a:cubicBezTo>
                        <a:pt x="1536" y="431"/>
                        <a:pt x="1405" y="240"/>
                        <a:pt x="1238" y="133"/>
                      </a:cubicBezTo>
                      <a:cubicBezTo>
                        <a:pt x="1112" y="49"/>
                        <a:pt x="968" y="0"/>
                        <a:pt x="8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0" name="Google Shape;2410;p45"/>
                <p:cNvSpPr/>
                <p:nvPr/>
              </p:nvSpPr>
              <p:spPr>
                <a:xfrm>
                  <a:off x="3333606" y="4316667"/>
                  <a:ext cx="66940" cy="6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8" h="1976" extrusionOk="0">
                      <a:moveTo>
                        <a:pt x="1255" y="0"/>
                      </a:moveTo>
                      <a:cubicBezTo>
                        <a:pt x="1107" y="0"/>
                        <a:pt x="954" y="38"/>
                        <a:pt x="810" y="118"/>
                      </a:cubicBezTo>
                      <a:cubicBezTo>
                        <a:pt x="715" y="165"/>
                        <a:pt x="691" y="284"/>
                        <a:pt x="739" y="356"/>
                      </a:cubicBezTo>
                      <a:cubicBezTo>
                        <a:pt x="762" y="419"/>
                        <a:pt x="823" y="451"/>
                        <a:pt x="886" y="451"/>
                      </a:cubicBezTo>
                      <a:cubicBezTo>
                        <a:pt x="917" y="451"/>
                        <a:pt x="949" y="443"/>
                        <a:pt x="977" y="427"/>
                      </a:cubicBezTo>
                      <a:cubicBezTo>
                        <a:pt x="1064" y="376"/>
                        <a:pt x="1156" y="351"/>
                        <a:pt x="1246" y="351"/>
                      </a:cubicBezTo>
                      <a:cubicBezTo>
                        <a:pt x="1364" y="351"/>
                        <a:pt x="1477" y="394"/>
                        <a:pt x="1572" y="475"/>
                      </a:cubicBezTo>
                      <a:cubicBezTo>
                        <a:pt x="1655" y="570"/>
                        <a:pt x="1715" y="665"/>
                        <a:pt x="1715" y="784"/>
                      </a:cubicBezTo>
                      <a:cubicBezTo>
                        <a:pt x="1715" y="951"/>
                        <a:pt x="1655" y="1118"/>
                        <a:pt x="1524" y="1249"/>
                      </a:cubicBezTo>
                      <a:cubicBezTo>
                        <a:pt x="1314" y="1468"/>
                        <a:pt x="975" y="1622"/>
                        <a:pt x="739" y="1622"/>
                      </a:cubicBezTo>
                      <a:cubicBezTo>
                        <a:pt x="655" y="1622"/>
                        <a:pt x="583" y="1602"/>
                        <a:pt x="536" y="1558"/>
                      </a:cubicBezTo>
                      <a:cubicBezTo>
                        <a:pt x="417" y="1463"/>
                        <a:pt x="441" y="1142"/>
                        <a:pt x="584" y="844"/>
                      </a:cubicBezTo>
                      <a:cubicBezTo>
                        <a:pt x="631" y="761"/>
                        <a:pt x="596" y="653"/>
                        <a:pt x="512" y="606"/>
                      </a:cubicBezTo>
                      <a:cubicBezTo>
                        <a:pt x="485" y="595"/>
                        <a:pt x="457" y="590"/>
                        <a:pt x="430" y="590"/>
                      </a:cubicBezTo>
                      <a:cubicBezTo>
                        <a:pt x="366" y="590"/>
                        <a:pt x="308" y="622"/>
                        <a:pt x="274" y="689"/>
                      </a:cubicBezTo>
                      <a:cubicBezTo>
                        <a:pt x="84" y="1070"/>
                        <a:pt x="0" y="1558"/>
                        <a:pt x="298" y="1832"/>
                      </a:cubicBezTo>
                      <a:cubicBezTo>
                        <a:pt x="417" y="1939"/>
                        <a:pt x="572" y="1975"/>
                        <a:pt x="751" y="1975"/>
                      </a:cubicBezTo>
                      <a:cubicBezTo>
                        <a:pt x="858" y="1975"/>
                        <a:pt x="953" y="1963"/>
                        <a:pt x="1072" y="1939"/>
                      </a:cubicBezTo>
                      <a:cubicBezTo>
                        <a:pt x="1346" y="1856"/>
                        <a:pt x="1608" y="1701"/>
                        <a:pt x="1786" y="1499"/>
                      </a:cubicBezTo>
                      <a:cubicBezTo>
                        <a:pt x="2001" y="1296"/>
                        <a:pt x="2108" y="1046"/>
                        <a:pt x="2084" y="773"/>
                      </a:cubicBezTo>
                      <a:cubicBezTo>
                        <a:pt x="2072" y="546"/>
                        <a:pt x="1989" y="356"/>
                        <a:pt x="1822" y="213"/>
                      </a:cubicBezTo>
                      <a:cubicBezTo>
                        <a:pt x="1663" y="74"/>
                        <a:pt x="1463" y="0"/>
                        <a:pt x="125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1" name="Google Shape;2411;p45"/>
                <p:cNvSpPr/>
                <p:nvPr/>
              </p:nvSpPr>
              <p:spPr>
                <a:xfrm>
                  <a:off x="3371046" y="4372587"/>
                  <a:ext cx="61636" cy="5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1" h="1631" extrusionOk="0">
                      <a:moveTo>
                        <a:pt x="1181" y="373"/>
                      </a:moveTo>
                      <a:cubicBezTo>
                        <a:pt x="1315" y="373"/>
                        <a:pt x="1432" y="430"/>
                        <a:pt x="1500" y="547"/>
                      </a:cubicBezTo>
                      <a:cubicBezTo>
                        <a:pt x="1548" y="631"/>
                        <a:pt x="1560" y="738"/>
                        <a:pt x="1536" y="845"/>
                      </a:cubicBezTo>
                      <a:cubicBezTo>
                        <a:pt x="1488" y="964"/>
                        <a:pt x="1405" y="1071"/>
                        <a:pt x="1262" y="1143"/>
                      </a:cubicBezTo>
                      <a:cubicBezTo>
                        <a:pt x="1119" y="1226"/>
                        <a:pt x="929" y="1286"/>
                        <a:pt x="750" y="1286"/>
                      </a:cubicBezTo>
                      <a:cubicBezTo>
                        <a:pt x="595" y="1286"/>
                        <a:pt x="476" y="1250"/>
                        <a:pt x="429" y="1190"/>
                      </a:cubicBezTo>
                      <a:cubicBezTo>
                        <a:pt x="393" y="1131"/>
                        <a:pt x="417" y="988"/>
                        <a:pt x="488" y="857"/>
                      </a:cubicBezTo>
                      <a:cubicBezTo>
                        <a:pt x="584" y="702"/>
                        <a:pt x="726" y="559"/>
                        <a:pt x="869" y="464"/>
                      </a:cubicBezTo>
                      <a:cubicBezTo>
                        <a:pt x="975" y="404"/>
                        <a:pt x="1083" y="373"/>
                        <a:pt x="1181" y="373"/>
                      </a:cubicBezTo>
                      <a:close/>
                      <a:moveTo>
                        <a:pt x="1161" y="0"/>
                      </a:moveTo>
                      <a:cubicBezTo>
                        <a:pt x="998" y="0"/>
                        <a:pt x="826" y="47"/>
                        <a:pt x="667" y="143"/>
                      </a:cubicBezTo>
                      <a:cubicBezTo>
                        <a:pt x="465" y="262"/>
                        <a:pt x="286" y="452"/>
                        <a:pt x="167" y="667"/>
                      </a:cubicBezTo>
                      <a:cubicBezTo>
                        <a:pt x="12" y="917"/>
                        <a:pt x="0" y="1167"/>
                        <a:pt x="107" y="1345"/>
                      </a:cubicBezTo>
                      <a:cubicBezTo>
                        <a:pt x="214" y="1524"/>
                        <a:pt x="429" y="1631"/>
                        <a:pt x="726" y="1631"/>
                      </a:cubicBezTo>
                      <a:cubicBezTo>
                        <a:pt x="965" y="1631"/>
                        <a:pt x="1238" y="1559"/>
                        <a:pt x="1429" y="1440"/>
                      </a:cubicBezTo>
                      <a:cubicBezTo>
                        <a:pt x="1643" y="1321"/>
                        <a:pt x="1786" y="1143"/>
                        <a:pt x="1858" y="952"/>
                      </a:cubicBezTo>
                      <a:cubicBezTo>
                        <a:pt x="1941" y="750"/>
                        <a:pt x="1917" y="536"/>
                        <a:pt x="1798" y="357"/>
                      </a:cubicBezTo>
                      <a:cubicBezTo>
                        <a:pt x="1666" y="122"/>
                        <a:pt x="1425" y="0"/>
                        <a:pt x="116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2" name="Google Shape;2412;p45"/>
                <p:cNvSpPr/>
                <p:nvPr/>
              </p:nvSpPr>
              <p:spPr>
                <a:xfrm>
                  <a:off x="3227735" y="4370904"/>
                  <a:ext cx="142961" cy="10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2" h="3458" extrusionOk="0">
                      <a:moveTo>
                        <a:pt x="2067" y="1"/>
                      </a:moveTo>
                      <a:cubicBezTo>
                        <a:pt x="1808" y="1"/>
                        <a:pt x="1548" y="43"/>
                        <a:pt x="1298" y="124"/>
                      </a:cubicBezTo>
                      <a:cubicBezTo>
                        <a:pt x="763" y="303"/>
                        <a:pt x="358" y="660"/>
                        <a:pt x="179" y="1089"/>
                      </a:cubicBezTo>
                      <a:cubicBezTo>
                        <a:pt x="1" y="1517"/>
                        <a:pt x="96" y="1934"/>
                        <a:pt x="465" y="2291"/>
                      </a:cubicBezTo>
                      <a:cubicBezTo>
                        <a:pt x="739" y="2565"/>
                        <a:pt x="1168" y="2803"/>
                        <a:pt x="1810" y="3065"/>
                      </a:cubicBezTo>
                      <a:cubicBezTo>
                        <a:pt x="2441" y="3339"/>
                        <a:pt x="2918" y="3458"/>
                        <a:pt x="3299" y="3458"/>
                      </a:cubicBezTo>
                      <a:cubicBezTo>
                        <a:pt x="3799" y="3458"/>
                        <a:pt x="4156" y="3232"/>
                        <a:pt x="4335" y="2803"/>
                      </a:cubicBezTo>
                      <a:cubicBezTo>
                        <a:pt x="4501" y="2434"/>
                        <a:pt x="4501" y="1982"/>
                        <a:pt x="4335" y="1565"/>
                      </a:cubicBezTo>
                      <a:cubicBezTo>
                        <a:pt x="4316" y="1498"/>
                        <a:pt x="4244" y="1447"/>
                        <a:pt x="4167" y="1447"/>
                      </a:cubicBezTo>
                      <a:cubicBezTo>
                        <a:pt x="4147" y="1447"/>
                        <a:pt x="4128" y="1450"/>
                        <a:pt x="4108" y="1458"/>
                      </a:cubicBezTo>
                      <a:cubicBezTo>
                        <a:pt x="4025" y="1493"/>
                        <a:pt x="3965" y="1589"/>
                        <a:pt x="4013" y="1684"/>
                      </a:cubicBezTo>
                      <a:cubicBezTo>
                        <a:pt x="4120" y="2029"/>
                        <a:pt x="4144" y="2374"/>
                        <a:pt x="4025" y="2648"/>
                      </a:cubicBezTo>
                      <a:cubicBezTo>
                        <a:pt x="3927" y="2880"/>
                        <a:pt x="3758" y="3083"/>
                        <a:pt x="3320" y="3083"/>
                      </a:cubicBezTo>
                      <a:cubicBezTo>
                        <a:pt x="3016" y="3083"/>
                        <a:pt x="2583" y="2985"/>
                        <a:pt x="1953" y="2732"/>
                      </a:cubicBezTo>
                      <a:cubicBezTo>
                        <a:pt x="1358" y="2482"/>
                        <a:pt x="977" y="2267"/>
                        <a:pt x="739" y="2029"/>
                      </a:cubicBezTo>
                      <a:cubicBezTo>
                        <a:pt x="477" y="1767"/>
                        <a:pt x="406" y="1517"/>
                        <a:pt x="525" y="1220"/>
                      </a:cubicBezTo>
                      <a:cubicBezTo>
                        <a:pt x="656" y="886"/>
                        <a:pt x="989" y="612"/>
                        <a:pt x="1418" y="458"/>
                      </a:cubicBezTo>
                      <a:cubicBezTo>
                        <a:pt x="1628" y="393"/>
                        <a:pt x="1846" y="360"/>
                        <a:pt x="2065" y="360"/>
                      </a:cubicBezTo>
                      <a:cubicBezTo>
                        <a:pt x="2328" y="360"/>
                        <a:pt x="2593" y="408"/>
                        <a:pt x="2846" y="505"/>
                      </a:cubicBezTo>
                      <a:cubicBezTo>
                        <a:pt x="3156" y="636"/>
                        <a:pt x="3442" y="839"/>
                        <a:pt x="3656" y="1101"/>
                      </a:cubicBezTo>
                      <a:cubicBezTo>
                        <a:pt x="3692" y="1144"/>
                        <a:pt x="3751" y="1170"/>
                        <a:pt x="3807" y="1170"/>
                      </a:cubicBezTo>
                      <a:cubicBezTo>
                        <a:pt x="3843" y="1170"/>
                        <a:pt x="3878" y="1159"/>
                        <a:pt x="3906" y="1136"/>
                      </a:cubicBezTo>
                      <a:cubicBezTo>
                        <a:pt x="3977" y="1077"/>
                        <a:pt x="3989" y="958"/>
                        <a:pt x="3930" y="874"/>
                      </a:cubicBezTo>
                      <a:cubicBezTo>
                        <a:pt x="3680" y="577"/>
                        <a:pt x="3358" y="339"/>
                        <a:pt x="2977" y="184"/>
                      </a:cubicBezTo>
                      <a:cubicBezTo>
                        <a:pt x="2686" y="61"/>
                        <a:pt x="2376" y="1"/>
                        <a:pt x="20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413" name="Google Shape;2413;p45"/>
            <p:cNvSpPr txBox="1"/>
            <p:nvPr/>
          </p:nvSpPr>
          <p:spPr>
            <a:xfrm>
              <a:off x="457200" y="2240825"/>
              <a:ext cx="25803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 is the ringed one. It’s a gas giant, composed mostly of hydrogen and helium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14" name="Google Shape;2414;p45"/>
          <p:cNvGrpSpPr/>
          <p:nvPr/>
        </p:nvGrpSpPr>
        <p:grpSpPr>
          <a:xfrm>
            <a:off x="457200" y="3189557"/>
            <a:ext cx="3379966" cy="846000"/>
            <a:chOff x="457200" y="3189557"/>
            <a:chExt cx="3379966" cy="846000"/>
          </a:xfrm>
        </p:grpSpPr>
        <p:grpSp>
          <p:nvGrpSpPr>
            <p:cNvPr id="2415" name="Google Shape;2415;p45"/>
            <p:cNvGrpSpPr/>
            <p:nvPr/>
          </p:nvGrpSpPr>
          <p:grpSpPr>
            <a:xfrm>
              <a:off x="2991166" y="3189557"/>
              <a:ext cx="846000" cy="846000"/>
              <a:chOff x="2991166" y="3189557"/>
              <a:chExt cx="846000" cy="846000"/>
            </a:xfrm>
          </p:grpSpPr>
          <p:sp>
            <p:nvSpPr>
              <p:cNvPr id="2416" name="Google Shape;2416;p45"/>
              <p:cNvSpPr/>
              <p:nvPr/>
            </p:nvSpPr>
            <p:spPr>
              <a:xfrm rot="2700000">
                <a:off x="3115060" y="3313451"/>
                <a:ext cx="598212" cy="598212"/>
              </a:xfrm>
              <a:prstGeom prst="teardrop">
                <a:avLst>
                  <a:gd name="adj" fmla="val 10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17" name="Google Shape;2417;p45"/>
              <p:cNvGrpSpPr/>
              <p:nvPr/>
            </p:nvGrpSpPr>
            <p:grpSpPr>
              <a:xfrm>
                <a:off x="3247160" y="3452937"/>
                <a:ext cx="334039" cy="319539"/>
                <a:chOff x="1973254" y="4156304"/>
                <a:chExt cx="357720" cy="342192"/>
              </a:xfrm>
            </p:grpSpPr>
            <p:sp>
              <p:nvSpPr>
                <p:cNvPr id="2418" name="Google Shape;2418;p45"/>
                <p:cNvSpPr/>
                <p:nvPr/>
              </p:nvSpPr>
              <p:spPr>
                <a:xfrm>
                  <a:off x="2129044" y="4156304"/>
                  <a:ext cx="18926" cy="97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3085" extrusionOk="0">
                      <a:moveTo>
                        <a:pt x="417" y="0"/>
                      </a:moveTo>
                      <a:cubicBezTo>
                        <a:pt x="310" y="0"/>
                        <a:pt x="238" y="72"/>
                        <a:pt x="238" y="179"/>
                      </a:cubicBezTo>
                      <a:cubicBezTo>
                        <a:pt x="238" y="358"/>
                        <a:pt x="191" y="453"/>
                        <a:pt x="131" y="560"/>
                      </a:cubicBezTo>
                      <a:cubicBezTo>
                        <a:pt x="72" y="667"/>
                        <a:pt x="0" y="822"/>
                        <a:pt x="0" y="1096"/>
                      </a:cubicBezTo>
                      <a:cubicBezTo>
                        <a:pt x="0" y="1358"/>
                        <a:pt x="72" y="1501"/>
                        <a:pt x="131" y="1632"/>
                      </a:cubicBezTo>
                      <a:cubicBezTo>
                        <a:pt x="191" y="1727"/>
                        <a:pt x="238" y="1822"/>
                        <a:pt x="238" y="2001"/>
                      </a:cubicBezTo>
                      <a:cubicBezTo>
                        <a:pt x="238" y="2179"/>
                        <a:pt x="191" y="2263"/>
                        <a:pt x="131" y="2370"/>
                      </a:cubicBezTo>
                      <a:cubicBezTo>
                        <a:pt x="72" y="2501"/>
                        <a:pt x="0" y="2644"/>
                        <a:pt x="0" y="2906"/>
                      </a:cubicBezTo>
                      <a:cubicBezTo>
                        <a:pt x="0" y="3013"/>
                        <a:pt x="72" y="3084"/>
                        <a:pt x="179" y="3084"/>
                      </a:cubicBezTo>
                      <a:cubicBezTo>
                        <a:pt x="286" y="3084"/>
                        <a:pt x="357" y="3013"/>
                        <a:pt x="357" y="2906"/>
                      </a:cubicBezTo>
                      <a:cubicBezTo>
                        <a:pt x="357" y="2727"/>
                        <a:pt x="405" y="2644"/>
                        <a:pt x="464" y="2536"/>
                      </a:cubicBezTo>
                      <a:cubicBezTo>
                        <a:pt x="524" y="2417"/>
                        <a:pt x="595" y="2263"/>
                        <a:pt x="595" y="2001"/>
                      </a:cubicBezTo>
                      <a:cubicBezTo>
                        <a:pt x="595" y="1727"/>
                        <a:pt x="524" y="1584"/>
                        <a:pt x="464" y="1465"/>
                      </a:cubicBezTo>
                      <a:cubicBezTo>
                        <a:pt x="405" y="1358"/>
                        <a:pt x="357" y="1274"/>
                        <a:pt x="357" y="1096"/>
                      </a:cubicBezTo>
                      <a:cubicBezTo>
                        <a:pt x="357" y="905"/>
                        <a:pt x="405" y="822"/>
                        <a:pt x="464" y="715"/>
                      </a:cubicBezTo>
                      <a:cubicBezTo>
                        <a:pt x="524" y="596"/>
                        <a:pt x="595" y="453"/>
                        <a:pt x="595" y="179"/>
                      </a:cubicBezTo>
                      <a:cubicBezTo>
                        <a:pt x="595" y="72"/>
                        <a:pt x="524" y="0"/>
                        <a:pt x="4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" name="Google Shape;2419;p45"/>
                <p:cNvSpPr/>
                <p:nvPr/>
              </p:nvSpPr>
              <p:spPr>
                <a:xfrm>
                  <a:off x="2174771" y="4156304"/>
                  <a:ext cx="18958" cy="97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3085" extrusionOk="0">
                      <a:moveTo>
                        <a:pt x="418" y="0"/>
                      </a:moveTo>
                      <a:cubicBezTo>
                        <a:pt x="322" y="0"/>
                        <a:pt x="239" y="72"/>
                        <a:pt x="239" y="179"/>
                      </a:cubicBezTo>
                      <a:cubicBezTo>
                        <a:pt x="239" y="358"/>
                        <a:pt x="191" y="453"/>
                        <a:pt x="144" y="560"/>
                      </a:cubicBezTo>
                      <a:cubicBezTo>
                        <a:pt x="84" y="667"/>
                        <a:pt x="1" y="822"/>
                        <a:pt x="1" y="1096"/>
                      </a:cubicBezTo>
                      <a:cubicBezTo>
                        <a:pt x="1" y="1358"/>
                        <a:pt x="84" y="1501"/>
                        <a:pt x="144" y="1632"/>
                      </a:cubicBezTo>
                      <a:cubicBezTo>
                        <a:pt x="191" y="1727"/>
                        <a:pt x="239" y="1822"/>
                        <a:pt x="239" y="2001"/>
                      </a:cubicBezTo>
                      <a:cubicBezTo>
                        <a:pt x="239" y="2179"/>
                        <a:pt x="191" y="2263"/>
                        <a:pt x="144" y="2370"/>
                      </a:cubicBezTo>
                      <a:cubicBezTo>
                        <a:pt x="84" y="2501"/>
                        <a:pt x="1" y="2644"/>
                        <a:pt x="1" y="2906"/>
                      </a:cubicBezTo>
                      <a:cubicBezTo>
                        <a:pt x="1" y="3013"/>
                        <a:pt x="84" y="3084"/>
                        <a:pt x="179" y="3084"/>
                      </a:cubicBezTo>
                      <a:cubicBezTo>
                        <a:pt x="287" y="3084"/>
                        <a:pt x="358" y="3013"/>
                        <a:pt x="358" y="2906"/>
                      </a:cubicBezTo>
                      <a:cubicBezTo>
                        <a:pt x="358" y="2727"/>
                        <a:pt x="406" y="2644"/>
                        <a:pt x="465" y="2536"/>
                      </a:cubicBezTo>
                      <a:cubicBezTo>
                        <a:pt x="525" y="2417"/>
                        <a:pt x="596" y="2263"/>
                        <a:pt x="596" y="2001"/>
                      </a:cubicBezTo>
                      <a:cubicBezTo>
                        <a:pt x="596" y="1727"/>
                        <a:pt x="525" y="1584"/>
                        <a:pt x="465" y="1465"/>
                      </a:cubicBezTo>
                      <a:cubicBezTo>
                        <a:pt x="406" y="1358"/>
                        <a:pt x="358" y="1274"/>
                        <a:pt x="358" y="1096"/>
                      </a:cubicBezTo>
                      <a:cubicBezTo>
                        <a:pt x="358" y="905"/>
                        <a:pt x="406" y="822"/>
                        <a:pt x="465" y="715"/>
                      </a:cubicBezTo>
                      <a:cubicBezTo>
                        <a:pt x="525" y="596"/>
                        <a:pt x="596" y="453"/>
                        <a:pt x="596" y="179"/>
                      </a:cubicBezTo>
                      <a:cubicBezTo>
                        <a:pt x="596" y="72"/>
                        <a:pt x="525" y="0"/>
                        <a:pt x="4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" name="Google Shape;2420;p45"/>
                <p:cNvSpPr/>
                <p:nvPr/>
              </p:nvSpPr>
              <p:spPr>
                <a:xfrm>
                  <a:off x="1992529" y="4460644"/>
                  <a:ext cx="338445" cy="37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8" h="1192" extrusionOk="0">
                      <a:moveTo>
                        <a:pt x="10002" y="358"/>
                      </a:moveTo>
                      <a:lnTo>
                        <a:pt x="9931" y="632"/>
                      </a:lnTo>
                      <a:cubicBezTo>
                        <a:pt x="9895" y="751"/>
                        <a:pt x="9764" y="834"/>
                        <a:pt x="9645" y="834"/>
                      </a:cubicBezTo>
                      <a:lnTo>
                        <a:pt x="1013" y="834"/>
                      </a:lnTo>
                      <a:cubicBezTo>
                        <a:pt x="894" y="834"/>
                        <a:pt x="763" y="739"/>
                        <a:pt x="727" y="632"/>
                      </a:cubicBezTo>
                      <a:lnTo>
                        <a:pt x="656" y="358"/>
                      </a:lnTo>
                      <a:close/>
                      <a:moveTo>
                        <a:pt x="180" y="1"/>
                      </a:moveTo>
                      <a:cubicBezTo>
                        <a:pt x="72" y="1"/>
                        <a:pt x="1" y="84"/>
                        <a:pt x="1" y="180"/>
                      </a:cubicBezTo>
                      <a:cubicBezTo>
                        <a:pt x="1" y="287"/>
                        <a:pt x="72" y="358"/>
                        <a:pt x="180" y="358"/>
                      </a:cubicBezTo>
                      <a:lnTo>
                        <a:pt x="287" y="358"/>
                      </a:lnTo>
                      <a:lnTo>
                        <a:pt x="382" y="715"/>
                      </a:lnTo>
                      <a:cubicBezTo>
                        <a:pt x="465" y="989"/>
                        <a:pt x="739" y="1192"/>
                        <a:pt x="1013" y="1192"/>
                      </a:cubicBezTo>
                      <a:lnTo>
                        <a:pt x="9645" y="1192"/>
                      </a:lnTo>
                      <a:cubicBezTo>
                        <a:pt x="9931" y="1192"/>
                        <a:pt x="10193" y="989"/>
                        <a:pt x="10264" y="715"/>
                      </a:cubicBezTo>
                      <a:lnTo>
                        <a:pt x="10371" y="358"/>
                      </a:lnTo>
                      <a:lnTo>
                        <a:pt x="10478" y="358"/>
                      </a:lnTo>
                      <a:cubicBezTo>
                        <a:pt x="10574" y="358"/>
                        <a:pt x="10657" y="287"/>
                        <a:pt x="10657" y="180"/>
                      </a:cubicBezTo>
                      <a:cubicBezTo>
                        <a:pt x="10657" y="96"/>
                        <a:pt x="10586" y="1"/>
                        <a:pt x="104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2421;p45"/>
                <p:cNvSpPr/>
                <p:nvPr/>
              </p:nvSpPr>
              <p:spPr>
                <a:xfrm>
                  <a:off x="1996340" y="4288627"/>
                  <a:ext cx="60525" cy="69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2180" extrusionOk="0">
                      <a:moveTo>
                        <a:pt x="1500" y="358"/>
                      </a:moveTo>
                      <a:lnTo>
                        <a:pt x="1500" y="1346"/>
                      </a:lnTo>
                      <a:cubicBezTo>
                        <a:pt x="1500" y="1513"/>
                        <a:pt x="1512" y="1656"/>
                        <a:pt x="1524" y="1822"/>
                      </a:cubicBezTo>
                      <a:lnTo>
                        <a:pt x="1512" y="1822"/>
                      </a:lnTo>
                      <a:cubicBezTo>
                        <a:pt x="869" y="1822"/>
                        <a:pt x="369" y="1298"/>
                        <a:pt x="369" y="679"/>
                      </a:cubicBezTo>
                      <a:cubicBezTo>
                        <a:pt x="357" y="572"/>
                        <a:pt x="369" y="465"/>
                        <a:pt x="405" y="358"/>
                      </a:cubicBezTo>
                      <a:close/>
                      <a:moveTo>
                        <a:pt x="262" y="1"/>
                      </a:moveTo>
                      <a:cubicBezTo>
                        <a:pt x="191" y="1"/>
                        <a:pt x="131" y="48"/>
                        <a:pt x="107" y="120"/>
                      </a:cubicBezTo>
                      <a:cubicBezTo>
                        <a:pt x="24" y="298"/>
                        <a:pt x="0" y="477"/>
                        <a:pt x="0" y="679"/>
                      </a:cubicBezTo>
                      <a:cubicBezTo>
                        <a:pt x="0" y="1513"/>
                        <a:pt x="667" y="2179"/>
                        <a:pt x="1500" y="2179"/>
                      </a:cubicBezTo>
                      <a:lnTo>
                        <a:pt x="1726" y="2179"/>
                      </a:lnTo>
                      <a:cubicBezTo>
                        <a:pt x="1786" y="2179"/>
                        <a:pt x="1834" y="2144"/>
                        <a:pt x="1857" y="2120"/>
                      </a:cubicBezTo>
                      <a:cubicBezTo>
                        <a:pt x="1893" y="2084"/>
                        <a:pt x="1905" y="2025"/>
                        <a:pt x="1905" y="1965"/>
                      </a:cubicBezTo>
                      <a:cubicBezTo>
                        <a:pt x="1857" y="1763"/>
                        <a:pt x="1846" y="1548"/>
                        <a:pt x="1846" y="1358"/>
                      </a:cubicBezTo>
                      <a:lnTo>
                        <a:pt x="1846" y="179"/>
                      </a:lnTo>
                      <a:cubicBezTo>
                        <a:pt x="1846" y="84"/>
                        <a:pt x="1774" y="1"/>
                        <a:pt x="16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45"/>
                <p:cNvSpPr/>
                <p:nvPr/>
              </p:nvSpPr>
              <p:spPr>
                <a:xfrm>
                  <a:off x="1973254" y="4265954"/>
                  <a:ext cx="306658" cy="184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5799" extrusionOk="0">
                      <a:moveTo>
                        <a:pt x="9288" y="357"/>
                      </a:moveTo>
                      <a:lnTo>
                        <a:pt x="9288" y="2072"/>
                      </a:lnTo>
                      <a:cubicBezTo>
                        <a:pt x="9288" y="3917"/>
                        <a:pt x="7776" y="5418"/>
                        <a:pt x="5930" y="5418"/>
                      </a:cubicBezTo>
                      <a:cubicBezTo>
                        <a:pt x="4585" y="5418"/>
                        <a:pt x="3358" y="4620"/>
                        <a:pt x="2834" y="3370"/>
                      </a:cubicBezTo>
                      <a:cubicBezTo>
                        <a:pt x="2811" y="3310"/>
                        <a:pt x="2751" y="3263"/>
                        <a:pt x="2668" y="3263"/>
                      </a:cubicBezTo>
                      <a:lnTo>
                        <a:pt x="2227" y="3263"/>
                      </a:lnTo>
                      <a:cubicBezTo>
                        <a:pt x="1203" y="3263"/>
                        <a:pt x="346" y="2429"/>
                        <a:pt x="346" y="1393"/>
                      </a:cubicBezTo>
                      <a:cubicBezTo>
                        <a:pt x="358" y="1012"/>
                        <a:pt x="477" y="655"/>
                        <a:pt x="668" y="357"/>
                      </a:cubicBezTo>
                      <a:lnTo>
                        <a:pt x="8335" y="357"/>
                      </a:lnTo>
                      <a:lnTo>
                        <a:pt x="8335" y="1131"/>
                      </a:lnTo>
                      <a:cubicBezTo>
                        <a:pt x="8335" y="1238"/>
                        <a:pt x="8407" y="1310"/>
                        <a:pt x="8514" y="1310"/>
                      </a:cubicBezTo>
                      <a:cubicBezTo>
                        <a:pt x="8609" y="1310"/>
                        <a:pt x="8692" y="1238"/>
                        <a:pt x="8692" y="1131"/>
                      </a:cubicBezTo>
                      <a:lnTo>
                        <a:pt x="8692" y="357"/>
                      </a:lnTo>
                      <a:close/>
                      <a:moveTo>
                        <a:pt x="572" y="0"/>
                      </a:moveTo>
                      <a:cubicBezTo>
                        <a:pt x="513" y="0"/>
                        <a:pt x="477" y="36"/>
                        <a:pt x="429" y="84"/>
                      </a:cubicBezTo>
                      <a:cubicBezTo>
                        <a:pt x="144" y="465"/>
                        <a:pt x="1" y="917"/>
                        <a:pt x="1" y="1381"/>
                      </a:cubicBezTo>
                      <a:cubicBezTo>
                        <a:pt x="1" y="2620"/>
                        <a:pt x="1013" y="3620"/>
                        <a:pt x="2227" y="3620"/>
                      </a:cubicBezTo>
                      <a:lnTo>
                        <a:pt x="2561" y="3620"/>
                      </a:lnTo>
                      <a:cubicBezTo>
                        <a:pt x="3168" y="4941"/>
                        <a:pt x="4478" y="5799"/>
                        <a:pt x="5930" y="5799"/>
                      </a:cubicBezTo>
                      <a:cubicBezTo>
                        <a:pt x="7990" y="5799"/>
                        <a:pt x="9657" y="4132"/>
                        <a:pt x="9657" y="2072"/>
                      </a:cubicBezTo>
                      <a:lnTo>
                        <a:pt x="9657" y="179"/>
                      </a:lnTo>
                      <a:cubicBezTo>
                        <a:pt x="9657" y="84"/>
                        <a:pt x="9585" y="0"/>
                        <a:pt x="94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45"/>
                <p:cNvSpPr/>
                <p:nvPr/>
              </p:nvSpPr>
              <p:spPr>
                <a:xfrm>
                  <a:off x="2155877" y="4319620"/>
                  <a:ext cx="93423" cy="99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2" h="3133" extrusionOk="0">
                      <a:moveTo>
                        <a:pt x="2763" y="1"/>
                      </a:moveTo>
                      <a:cubicBezTo>
                        <a:pt x="2656" y="1"/>
                        <a:pt x="2584" y="72"/>
                        <a:pt x="2584" y="179"/>
                      </a:cubicBezTo>
                      <a:lnTo>
                        <a:pt x="2584" y="382"/>
                      </a:lnTo>
                      <a:cubicBezTo>
                        <a:pt x="2584" y="1703"/>
                        <a:pt x="1513" y="2775"/>
                        <a:pt x="179" y="2775"/>
                      </a:cubicBezTo>
                      <a:cubicBezTo>
                        <a:pt x="84" y="2775"/>
                        <a:pt x="0" y="2858"/>
                        <a:pt x="0" y="2954"/>
                      </a:cubicBezTo>
                      <a:cubicBezTo>
                        <a:pt x="0" y="3061"/>
                        <a:pt x="84" y="3132"/>
                        <a:pt x="179" y="3132"/>
                      </a:cubicBezTo>
                      <a:cubicBezTo>
                        <a:pt x="1703" y="3132"/>
                        <a:pt x="2941" y="1906"/>
                        <a:pt x="2941" y="382"/>
                      </a:cubicBezTo>
                      <a:lnTo>
                        <a:pt x="2941" y="179"/>
                      </a:lnTo>
                      <a:cubicBezTo>
                        <a:pt x="2941" y="72"/>
                        <a:pt x="2858" y="1"/>
                        <a:pt x="276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424" name="Google Shape;2424;p45"/>
            <p:cNvSpPr txBox="1"/>
            <p:nvPr/>
          </p:nvSpPr>
          <p:spPr>
            <a:xfrm>
              <a:off x="457200" y="3315250"/>
              <a:ext cx="25803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 and is the second planet from the Sun. It’s terribly hot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25" name="Google Shape;2425;p45"/>
          <p:cNvGrpSpPr/>
          <p:nvPr/>
        </p:nvGrpSpPr>
        <p:grpSpPr>
          <a:xfrm>
            <a:off x="5306834" y="1574602"/>
            <a:ext cx="3379966" cy="846000"/>
            <a:chOff x="5306834" y="1574602"/>
            <a:chExt cx="3379966" cy="846000"/>
          </a:xfrm>
        </p:grpSpPr>
        <p:grpSp>
          <p:nvGrpSpPr>
            <p:cNvPr id="2426" name="Google Shape;2426;p45"/>
            <p:cNvGrpSpPr/>
            <p:nvPr/>
          </p:nvGrpSpPr>
          <p:grpSpPr>
            <a:xfrm>
              <a:off x="5306834" y="1574602"/>
              <a:ext cx="846000" cy="846000"/>
              <a:chOff x="5306834" y="1574602"/>
              <a:chExt cx="846000" cy="846000"/>
            </a:xfrm>
          </p:grpSpPr>
          <p:sp>
            <p:nvSpPr>
              <p:cNvPr id="2427" name="Google Shape;2427;p45"/>
              <p:cNvSpPr/>
              <p:nvPr/>
            </p:nvSpPr>
            <p:spPr>
              <a:xfrm rot="-2700000" flipH="1">
                <a:off x="5430728" y="1698496"/>
                <a:ext cx="598212" cy="598212"/>
              </a:xfrm>
              <a:prstGeom prst="teardrop">
                <a:avLst>
                  <a:gd name="adj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28" name="Google Shape;2428;p45"/>
              <p:cNvGrpSpPr/>
              <p:nvPr/>
            </p:nvGrpSpPr>
            <p:grpSpPr>
              <a:xfrm>
                <a:off x="5555762" y="1837801"/>
                <a:ext cx="348154" cy="319895"/>
                <a:chOff x="1952836" y="2774422"/>
                <a:chExt cx="372835" cy="342573"/>
              </a:xfrm>
            </p:grpSpPr>
            <p:sp>
              <p:nvSpPr>
                <p:cNvPr id="2429" name="Google Shape;2429;p45"/>
                <p:cNvSpPr/>
                <p:nvPr/>
              </p:nvSpPr>
              <p:spPr>
                <a:xfrm>
                  <a:off x="2076490" y="3057581"/>
                  <a:ext cx="40869" cy="40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287" extrusionOk="0">
                      <a:moveTo>
                        <a:pt x="643" y="346"/>
                      </a:moveTo>
                      <a:cubicBezTo>
                        <a:pt x="810" y="346"/>
                        <a:pt x="941" y="477"/>
                        <a:pt x="941" y="644"/>
                      </a:cubicBezTo>
                      <a:cubicBezTo>
                        <a:pt x="941" y="811"/>
                        <a:pt x="810" y="941"/>
                        <a:pt x="643" y="941"/>
                      </a:cubicBezTo>
                      <a:cubicBezTo>
                        <a:pt x="476" y="941"/>
                        <a:pt x="345" y="811"/>
                        <a:pt x="345" y="644"/>
                      </a:cubicBezTo>
                      <a:cubicBezTo>
                        <a:pt x="345" y="477"/>
                        <a:pt x="476" y="346"/>
                        <a:pt x="643" y="346"/>
                      </a:cubicBezTo>
                      <a:close/>
                      <a:moveTo>
                        <a:pt x="643" y="1"/>
                      </a:moveTo>
                      <a:cubicBezTo>
                        <a:pt x="286" y="1"/>
                        <a:pt x="0" y="287"/>
                        <a:pt x="0" y="644"/>
                      </a:cubicBezTo>
                      <a:cubicBezTo>
                        <a:pt x="0" y="1001"/>
                        <a:pt x="286" y="1287"/>
                        <a:pt x="643" y="1287"/>
                      </a:cubicBezTo>
                      <a:cubicBezTo>
                        <a:pt x="1000" y="1287"/>
                        <a:pt x="1286" y="1001"/>
                        <a:pt x="1286" y="644"/>
                      </a:cubicBezTo>
                      <a:cubicBezTo>
                        <a:pt x="1286" y="287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0" name="Google Shape;2430;p45"/>
                <p:cNvSpPr/>
                <p:nvPr/>
              </p:nvSpPr>
              <p:spPr>
                <a:xfrm>
                  <a:off x="2208432" y="3057581"/>
                  <a:ext cx="40869" cy="40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287" extrusionOk="0">
                      <a:moveTo>
                        <a:pt x="643" y="346"/>
                      </a:moveTo>
                      <a:cubicBezTo>
                        <a:pt x="810" y="346"/>
                        <a:pt x="941" y="477"/>
                        <a:pt x="941" y="644"/>
                      </a:cubicBezTo>
                      <a:cubicBezTo>
                        <a:pt x="941" y="811"/>
                        <a:pt x="810" y="941"/>
                        <a:pt x="643" y="941"/>
                      </a:cubicBezTo>
                      <a:cubicBezTo>
                        <a:pt x="477" y="941"/>
                        <a:pt x="346" y="811"/>
                        <a:pt x="346" y="644"/>
                      </a:cubicBezTo>
                      <a:cubicBezTo>
                        <a:pt x="346" y="477"/>
                        <a:pt x="477" y="346"/>
                        <a:pt x="643" y="346"/>
                      </a:cubicBezTo>
                      <a:close/>
                      <a:moveTo>
                        <a:pt x="643" y="1"/>
                      </a:moveTo>
                      <a:cubicBezTo>
                        <a:pt x="286" y="1"/>
                        <a:pt x="0" y="287"/>
                        <a:pt x="0" y="644"/>
                      </a:cubicBezTo>
                      <a:cubicBezTo>
                        <a:pt x="0" y="1001"/>
                        <a:pt x="286" y="1287"/>
                        <a:pt x="643" y="1287"/>
                      </a:cubicBezTo>
                      <a:cubicBezTo>
                        <a:pt x="1001" y="1287"/>
                        <a:pt x="1286" y="1001"/>
                        <a:pt x="1286" y="644"/>
                      </a:cubicBezTo>
                      <a:cubicBezTo>
                        <a:pt x="1286" y="287"/>
                        <a:pt x="1001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2431;p45"/>
                <p:cNvSpPr/>
                <p:nvPr/>
              </p:nvSpPr>
              <p:spPr>
                <a:xfrm>
                  <a:off x="1952836" y="2774422"/>
                  <a:ext cx="372835" cy="342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1" h="10788" extrusionOk="0">
                      <a:moveTo>
                        <a:pt x="5382" y="1988"/>
                      </a:moveTo>
                      <a:lnTo>
                        <a:pt x="5382" y="3001"/>
                      </a:lnTo>
                      <a:lnTo>
                        <a:pt x="4359" y="3001"/>
                      </a:lnTo>
                      <a:lnTo>
                        <a:pt x="4359" y="1988"/>
                      </a:lnTo>
                      <a:close/>
                      <a:moveTo>
                        <a:pt x="6752" y="1988"/>
                      </a:moveTo>
                      <a:lnTo>
                        <a:pt x="6752" y="3001"/>
                      </a:lnTo>
                      <a:lnTo>
                        <a:pt x="5728" y="3001"/>
                      </a:lnTo>
                      <a:lnTo>
                        <a:pt x="5728" y="1988"/>
                      </a:lnTo>
                      <a:close/>
                      <a:moveTo>
                        <a:pt x="8121" y="1988"/>
                      </a:moveTo>
                      <a:lnTo>
                        <a:pt x="8121" y="3001"/>
                      </a:lnTo>
                      <a:lnTo>
                        <a:pt x="7097" y="3001"/>
                      </a:lnTo>
                      <a:lnTo>
                        <a:pt x="7097" y="1988"/>
                      </a:lnTo>
                      <a:close/>
                      <a:moveTo>
                        <a:pt x="9490" y="1988"/>
                      </a:moveTo>
                      <a:lnTo>
                        <a:pt x="9490" y="3001"/>
                      </a:lnTo>
                      <a:lnTo>
                        <a:pt x="8466" y="3001"/>
                      </a:lnTo>
                      <a:lnTo>
                        <a:pt x="8466" y="1988"/>
                      </a:lnTo>
                      <a:close/>
                      <a:moveTo>
                        <a:pt x="10324" y="1988"/>
                      </a:moveTo>
                      <a:lnTo>
                        <a:pt x="10085" y="3001"/>
                      </a:lnTo>
                      <a:lnTo>
                        <a:pt x="9847" y="3001"/>
                      </a:lnTo>
                      <a:lnTo>
                        <a:pt x="9847" y="1988"/>
                      </a:lnTo>
                      <a:close/>
                      <a:moveTo>
                        <a:pt x="4001" y="2000"/>
                      </a:moveTo>
                      <a:lnTo>
                        <a:pt x="4001" y="3012"/>
                      </a:lnTo>
                      <a:lnTo>
                        <a:pt x="3311" y="3012"/>
                      </a:lnTo>
                      <a:lnTo>
                        <a:pt x="2965" y="2000"/>
                      </a:lnTo>
                      <a:close/>
                      <a:moveTo>
                        <a:pt x="10014" y="3334"/>
                      </a:moveTo>
                      <a:lnTo>
                        <a:pt x="9847" y="4048"/>
                      </a:lnTo>
                      <a:lnTo>
                        <a:pt x="9847" y="3334"/>
                      </a:lnTo>
                      <a:close/>
                      <a:moveTo>
                        <a:pt x="4013" y="3334"/>
                      </a:moveTo>
                      <a:lnTo>
                        <a:pt x="4013" y="4370"/>
                      </a:lnTo>
                      <a:lnTo>
                        <a:pt x="3823" y="4370"/>
                      </a:lnTo>
                      <a:lnTo>
                        <a:pt x="3454" y="3334"/>
                      </a:lnTo>
                      <a:close/>
                      <a:moveTo>
                        <a:pt x="5371" y="3334"/>
                      </a:moveTo>
                      <a:lnTo>
                        <a:pt x="5371" y="4370"/>
                      </a:lnTo>
                      <a:lnTo>
                        <a:pt x="4347" y="4370"/>
                      </a:lnTo>
                      <a:lnTo>
                        <a:pt x="4347" y="3334"/>
                      </a:lnTo>
                      <a:close/>
                      <a:moveTo>
                        <a:pt x="6752" y="3334"/>
                      </a:moveTo>
                      <a:lnTo>
                        <a:pt x="6752" y="4370"/>
                      </a:lnTo>
                      <a:lnTo>
                        <a:pt x="5728" y="4370"/>
                      </a:lnTo>
                      <a:lnTo>
                        <a:pt x="5728" y="3334"/>
                      </a:lnTo>
                      <a:close/>
                      <a:moveTo>
                        <a:pt x="8121" y="3358"/>
                      </a:moveTo>
                      <a:lnTo>
                        <a:pt x="8121" y="4382"/>
                      </a:lnTo>
                      <a:lnTo>
                        <a:pt x="7097" y="4382"/>
                      </a:lnTo>
                      <a:lnTo>
                        <a:pt x="7097" y="3358"/>
                      </a:lnTo>
                      <a:close/>
                      <a:moveTo>
                        <a:pt x="9514" y="3358"/>
                      </a:moveTo>
                      <a:lnTo>
                        <a:pt x="9514" y="4382"/>
                      </a:lnTo>
                      <a:lnTo>
                        <a:pt x="8478" y="4382"/>
                      </a:lnTo>
                      <a:lnTo>
                        <a:pt x="8478" y="3358"/>
                      </a:lnTo>
                      <a:close/>
                      <a:moveTo>
                        <a:pt x="4001" y="4727"/>
                      </a:moveTo>
                      <a:lnTo>
                        <a:pt x="4001" y="4941"/>
                      </a:lnTo>
                      <a:lnTo>
                        <a:pt x="3930" y="4727"/>
                      </a:lnTo>
                      <a:close/>
                      <a:moveTo>
                        <a:pt x="5371" y="4715"/>
                      </a:moveTo>
                      <a:lnTo>
                        <a:pt x="5371" y="5525"/>
                      </a:lnTo>
                      <a:cubicBezTo>
                        <a:pt x="5297" y="5521"/>
                        <a:pt x="5230" y="5520"/>
                        <a:pt x="5167" y="5520"/>
                      </a:cubicBezTo>
                      <a:cubicBezTo>
                        <a:pt x="5049" y="5520"/>
                        <a:pt x="4947" y="5524"/>
                        <a:pt x="4854" y="5524"/>
                      </a:cubicBezTo>
                      <a:cubicBezTo>
                        <a:pt x="4666" y="5524"/>
                        <a:pt x="4516" y="5507"/>
                        <a:pt x="4347" y="5406"/>
                      </a:cubicBezTo>
                      <a:lnTo>
                        <a:pt x="4347" y="4715"/>
                      </a:lnTo>
                      <a:close/>
                      <a:moveTo>
                        <a:pt x="6752" y="4727"/>
                      </a:moveTo>
                      <a:lnTo>
                        <a:pt x="6752" y="5525"/>
                      </a:lnTo>
                      <a:lnTo>
                        <a:pt x="5728" y="5525"/>
                      </a:lnTo>
                      <a:lnTo>
                        <a:pt x="5728" y="4727"/>
                      </a:lnTo>
                      <a:close/>
                      <a:moveTo>
                        <a:pt x="8121" y="4727"/>
                      </a:moveTo>
                      <a:lnTo>
                        <a:pt x="8121" y="5525"/>
                      </a:lnTo>
                      <a:lnTo>
                        <a:pt x="7097" y="5525"/>
                      </a:lnTo>
                      <a:lnTo>
                        <a:pt x="7097" y="4727"/>
                      </a:lnTo>
                      <a:close/>
                      <a:moveTo>
                        <a:pt x="9490" y="4727"/>
                      </a:moveTo>
                      <a:lnTo>
                        <a:pt x="9490" y="5525"/>
                      </a:lnTo>
                      <a:lnTo>
                        <a:pt x="8466" y="5525"/>
                      </a:lnTo>
                      <a:lnTo>
                        <a:pt x="8466" y="4727"/>
                      </a:lnTo>
                      <a:close/>
                      <a:moveTo>
                        <a:pt x="4537" y="8680"/>
                      </a:moveTo>
                      <a:cubicBezTo>
                        <a:pt x="5025" y="8680"/>
                        <a:pt x="5418" y="9085"/>
                        <a:pt x="5418" y="9561"/>
                      </a:cubicBezTo>
                      <a:cubicBezTo>
                        <a:pt x="5418" y="10037"/>
                        <a:pt x="5025" y="10442"/>
                        <a:pt x="4537" y="10442"/>
                      </a:cubicBezTo>
                      <a:cubicBezTo>
                        <a:pt x="4049" y="10442"/>
                        <a:pt x="3656" y="10049"/>
                        <a:pt x="3656" y="9561"/>
                      </a:cubicBezTo>
                      <a:cubicBezTo>
                        <a:pt x="3656" y="9085"/>
                        <a:pt x="4049" y="8680"/>
                        <a:pt x="4537" y="8680"/>
                      </a:cubicBezTo>
                      <a:close/>
                      <a:moveTo>
                        <a:pt x="8692" y="8680"/>
                      </a:moveTo>
                      <a:cubicBezTo>
                        <a:pt x="9181" y="8680"/>
                        <a:pt x="9573" y="9085"/>
                        <a:pt x="9573" y="9561"/>
                      </a:cubicBezTo>
                      <a:cubicBezTo>
                        <a:pt x="9573" y="10037"/>
                        <a:pt x="9181" y="10442"/>
                        <a:pt x="8692" y="10442"/>
                      </a:cubicBezTo>
                      <a:cubicBezTo>
                        <a:pt x="8204" y="10442"/>
                        <a:pt x="7811" y="10049"/>
                        <a:pt x="7811" y="9561"/>
                      </a:cubicBezTo>
                      <a:cubicBezTo>
                        <a:pt x="7811" y="9085"/>
                        <a:pt x="8204" y="8680"/>
                        <a:pt x="8692" y="8680"/>
                      </a:cubicBezTo>
                      <a:close/>
                      <a:moveTo>
                        <a:pt x="620" y="0"/>
                      </a:moveTo>
                      <a:cubicBezTo>
                        <a:pt x="287" y="0"/>
                        <a:pt x="1" y="286"/>
                        <a:pt x="1" y="631"/>
                      </a:cubicBezTo>
                      <a:cubicBezTo>
                        <a:pt x="1" y="976"/>
                        <a:pt x="287" y="1250"/>
                        <a:pt x="620" y="1250"/>
                      </a:cubicBezTo>
                      <a:lnTo>
                        <a:pt x="1394" y="1250"/>
                      </a:lnTo>
                      <a:lnTo>
                        <a:pt x="2346" y="3965"/>
                      </a:lnTo>
                      <a:cubicBezTo>
                        <a:pt x="2374" y="4029"/>
                        <a:pt x="2444" y="4072"/>
                        <a:pt x="2513" y="4072"/>
                      </a:cubicBezTo>
                      <a:cubicBezTo>
                        <a:pt x="2533" y="4072"/>
                        <a:pt x="2553" y="4068"/>
                        <a:pt x="2573" y="4060"/>
                      </a:cubicBezTo>
                      <a:cubicBezTo>
                        <a:pt x="2668" y="4036"/>
                        <a:pt x="2704" y="3929"/>
                        <a:pt x="2680" y="3846"/>
                      </a:cubicBezTo>
                      <a:cubicBezTo>
                        <a:pt x="1739" y="1191"/>
                        <a:pt x="1692" y="1072"/>
                        <a:pt x="1692" y="1072"/>
                      </a:cubicBezTo>
                      <a:cubicBezTo>
                        <a:pt x="1656" y="965"/>
                        <a:pt x="1561" y="905"/>
                        <a:pt x="1441" y="905"/>
                      </a:cubicBezTo>
                      <a:lnTo>
                        <a:pt x="620" y="905"/>
                      </a:lnTo>
                      <a:cubicBezTo>
                        <a:pt x="465" y="905"/>
                        <a:pt x="346" y="774"/>
                        <a:pt x="346" y="631"/>
                      </a:cubicBezTo>
                      <a:cubicBezTo>
                        <a:pt x="346" y="464"/>
                        <a:pt x="477" y="345"/>
                        <a:pt x="620" y="345"/>
                      </a:cubicBezTo>
                      <a:lnTo>
                        <a:pt x="1441" y="345"/>
                      </a:lnTo>
                      <a:cubicBezTo>
                        <a:pt x="1787" y="345"/>
                        <a:pt x="2084" y="536"/>
                        <a:pt x="2215" y="845"/>
                      </a:cubicBezTo>
                      <a:cubicBezTo>
                        <a:pt x="2418" y="1429"/>
                        <a:pt x="3585" y="4703"/>
                        <a:pt x="3751" y="5191"/>
                      </a:cubicBezTo>
                      <a:cubicBezTo>
                        <a:pt x="3870" y="5548"/>
                        <a:pt x="4287" y="5882"/>
                        <a:pt x="4775" y="5882"/>
                      </a:cubicBezTo>
                      <a:lnTo>
                        <a:pt x="10978" y="5882"/>
                      </a:lnTo>
                      <a:cubicBezTo>
                        <a:pt x="11145" y="5882"/>
                        <a:pt x="11264" y="6013"/>
                        <a:pt x="11264" y="6168"/>
                      </a:cubicBezTo>
                      <a:cubicBezTo>
                        <a:pt x="11264" y="6322"/>
                        <a:pt x="11133" y="6441"/>
                        <a:pt x="10978" y="6441"/>
                      </a:cubicBezTo>
                      <a:lnTo>
                        <a:pt x="4775" y="6441"/>
                      </a:lnTo>
                      <a:cubicBezTo>
                        <a:pt x="4108" y="6441"/>
                        <a:pt x="3489" y="6049"/>
                        <a:pt x="3227" y="5417"/>
                      </a:cubicBezTo>
                      <a:lnTo>
                        <a:pt x="2882" y="4453"/>
                      </a:lnTo>
                      <a:cubicBezTo>
                        <a:pt x="2863" y="4377"/>
                        <a:pt x="2791" y="4339"/>
                        <a:pt x="2720" y="4339"/>
                      </a:cubicBezTo>
                      <a:cubicBezTo>
                        <a:pt x="2702" y="4339"/>
                        <a:pt x="2684" y="4341"/>
                        <a:pt x="2668" y="4346"/>
                      </a:cubicBezTo>
                      <a:cubicBezTo>
                        <a:pt x="2573" y="4382"/>
                        <a:pt x="2525" y="4477"/>
                        <a:pt x="2561" y="4572"/>
                      </a:cubicBezTo>
                      <a:cubicBezTo>
                        <a:pt x="2846" y="5275"/>
                        <a:pt x="2846" y="5596"/>
                        <a:pt x="3180" y="6013"/>
                      </a:cubicBezTo>
                      <a:lnTo>
                        <a:pt x="2799" y="6560"/>
                      </a:lnTo>
                      <a:cubicBezTo>
                        <a:pt x="2215" y="7394"/>
                        <a:pt x="2715" y="8549"/>
                        <a:pt x="3716" y="8680"/>
                      </a:cubicBezTo>
                      <a:cubicBezTo>
                        <a:pt x="2918" y="9418"/>
                        <a:pt x="3442" y="10787"/>
                        <a:pt x="4549" y="10787"/>
                      </a:cubicBezTo>
                      <a:cubicBezTo>
                        <a:pt x="5656" y="10787"/>
                        <a:pt x="6168" y="9454"/>
                        <a:pt x="5394" y="8692"/>
                      </a:cubicBezTo>
                      <a:lnTo>
                        <a:pt x="7871" y="8692"/>
                      </a:lnTo>
                      <a:cubicBezTo>
                        <a:pt x="7085" y="9454"/>
                        <a:pt x="7621" y="10787"/>
                        <a:pt x="8716" y="10787"/>
                      </a:cubicBezTo>
                      <a:cubicBezTo>
                        <a:pt x="9823" y="10787"/>
                        <a:pt x="10335" y="9454"/>
                        <a:pt x="9562" y="8692"/>
                      </a:cubicBezTo>
                      <a:lnTo>
                        <a:pt x="9788" y="8692"/>
                      </a:lnTo>
                      <a:cubicBezTo>
                        <a:pt x="10133" y="8692"/>
                        <a:pt x="10419" y="8406"/>
                        <a:pt x="10419" y="8073"/>
                      </a:cubicBezTo>
                      <a:cubicBezTo>
                        <a:pt x="10419" y="7727"/>
                        <a:pt x="10133" y="7442"/>
                        <a:pt x="9788" y="7442"/>
                      </a:cubicBezTo>
                      <a:lnTo>
                        <a:pt x="8228" y="7442"/>
                      </a:lnTo>
                      <a:cubicBezTo>
                        <a:pt x="8133" y="7442"/>
                        <a:pt x="8061" y="7513"/>
                        <a:pt x="8061" y="7608"/>
                      </a:cubicBezTo>
                      <a:cubicBezTo>
                        <a:pt x="8061" y="7692"/>
                        <a:pt x="8133" y="7775"/>
                        <a:pt x="8228" y="7775"/>
                      </a:cubicBezTo>
                      <a:lnTo>
                        <a:pt x="9788" y="7775"/>
                      </a:lnTo>
                      <a:cubicBezTo>
                        <a:pt x="9954" y="7775"/>
                        <a:pt x="10074" y="7906"/>
                        <a:pt x="10074" y="8049"/>
                      </a:cubicBezTo>
                      <a:cubicBezTo>
                        <a:pt x="10074" y="8215"/>
                        <a:pt x="9943" y="8335"/>
                        <a:pt x="9788" y="8335"/>
                      </a:cubicBezTo>
                      <a:lnTo>
                        <a:pt x="3930" y="8335"/>
                      </a:lnTo>
                      <a:cubicBezTo>
                        <a:pt x="3108" y="8335"/>
                        <a:pt x="2620" y="7418"/>
                        <a:pt x="3096" y="6739"/>
                      </a:cubicBezTo>
                      <a:lnTo>
                        <a:pt x="3442" y="6251"/>
                      </a:lnTo>
                      <a:cubicBezTo>
                        <a:pt x="3573" y="6382"/>
                        <a:pt x="3739" y="6489"/>
                        <a:pt x="3906" y="6560"/>
                      </a:cubicBezTo>
                      <a:lnTo>
                        <a:pt x="3573" y="7072"/>
                      </a:lnTo>
                      <a:cubicBezTo>
                        <a:pt x="3358" y="7370"/>
                        <a:pt x="3573" y="7775"/>
                        <a:pt x="3942" y="7775"/>
                      </a:cubicBezTo>
                      <a:lnTo>
                        <a:pt x="7609" y="7775"/>
                      </a:lnTo>
                      <a:cubicBezTo>
                        <a:pt x="7692" y="7775"/>
                        <a:pt x="7764" y="7692"/>
                        <a:pt x="7764" y="7608"/>
                      </a:cubicBezTo>
                      <a:cubicBezTo>
                        <a:pt x="7764" y="7513"/>
                        <a:pt x="7692" y="7442"/>
                        <a:pt x="7609" y="7442"/>
                      </a:cubicBezTo>
                      <a:lnTo>
                        <a:pt x="3942" y="7442"/>
                      </a:lnTo>
                      <a:cubicBezTo>
                        <a:pt x="3847" y="7442"/>
                        <a:pt x="3811" y="7334"/>
                        <a:pt x="3847" y="7263"/>
                      </a:cubicBezTo>
                      <a:lnTo>
                        <a:pt x="4251" y="6703"/>
                      </a:lnTo>
                      <a:cubicBezTo>
                        <a:pt x="4465" y="6762"/>
                        <a:pt x="4535" y="6775"/>
                        <a:pt x="5134" y="6775"/>
                      </a:cubicBezTo>
                      <a:cubicBezTo>
                        <a:pt x="5630" y="6775"/>
                        <a:pt x="6490" y="6766"/>
                        <a:pt x="8097" y="6766"/>
                      </a:cubicBezTo>
                      <a:cubicBezTo>
                        <a:pt x="8881" y="6766"/>
                        <a:pt x="9842" y="6768"/>
                        <a:pt x="11026" y="6775"/>
                      </a:cubicBezTo>
                      <a:cubicBezTo>
                        <a:pt x="11371" y="6775"/>
                        <a:pt x="11645" y="6489"/>
                        <a:pt x="11645" y="6144"/>
                      </a:cubicBezTo>
                      <a:cubicBezTo>
                        <a:pt x="11598" y="5810"/>
                        <a:pt x="11312" y="5525"/>
                        <a:pt x="10966" y="5525"/>
                      </a:cubicBezTo>
                      <a:lnTo>
                        <a:pt x="10788" y="5525"/>
                      </a:lnTo>
                      <a:lnTo>
                        <a:pt x="11598" y="2048"/>
                      </a:lnTo>
                      <a:cubicBezTo>
                        <a:pt x="11740" y="1393"/>
                        <a:pt x="11252" y="762"/>
                        <a:pt x="10562" y="762"/>
                      </a:cubicBezTo>
                      <a:lnTo>
                        <a:pt x="7252" y="762"/>
                      </a:lnTo>
                      <a:cubicBezTo>
                        <a:pt x="7156" y="762"/>
                        <a:pt x="7085" y="834"/>
                        <a:pt x="7085" y="929"/>
                      </a:cubicBezTo>
                      <a:cubicBezTo>
                        <a:pt x="7085" y="1012"/>
                        <a:pt x="7156" y="1096"/>
                        <a:pt x="7252" y="1096"/>
                      </a:cubicBezTo>
                      <a:lnTo>
                        <a:pt x="10562" y="1096"/>
                      </a:lnTo>
                      <a:cubicBezTo>
                        <a:pt x="11026" y="1096"/>
                        <a:pt x="11359" y="1524"/>
                        <a:pt x="11252" y="1953"/>
                      </a:cubicBezTo>
                      <a:lnTo>
                        <a:pt x="10431" y="5525"/>
                      </a:lnTo>
                      <a:lnTo>
                        <a:pt x="9847" y="5525"/>
                      </a:lnTo>
                      <a:cubicBezTo>
                        <a:pt x="9943" y="5144"/>
                        <a:pt x="10585" y="2369"/>
                        <a:pt x="10705" y="1869"/>
                      </a:cubicBezTo>
                      <a:cubicBezTo>
                        <a:pt x="10728" y="1762"/>
                        <a:pt x="10645" y="1655"/>
                        <a:pt x="10538" y="1655"/>
                      </a:cubicBezTo>
                      <a:lnTo>
                        <a:pt x="2858" y="1655"/>
                      </a:lnTo>
                      <a:lnTo>
                        <a:pt x="2668" y="1096"/>
                      </a:lnTo>
                      <a:lnTo>
                        <a:pt x="6621" y="1096"/>
                      </a:lnTo>
                      <a:cubicBezTo>
                        <a:pt x="6716" y="1096"/>
                        <a:pt x="6787" y="1012"/>
                        <a:pt x="6787" y="929"/>
                      </a:cubicBezTo>
                      <a:cubicBezTo>
                        <a:pt x="6787" y="834"/>
                        <a:pt x="6716" y="762"/>
                        <a:pt x="6621" y="762"/>
                      </a:cubicBezTo>
                      <a:lnTo>
                        <a:pt x="2549" y="762"/>
                      </a:lnTo>
                      <a:cubicBezTo>
                        <a:pt x="2394" y="334"/>
                        <a:pt x="1965" y="0"/>
                        <a:pt x="14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432" name="Google Shape;2432;p45"/>
            <p:cNvSpPr txBox="1"/>
            <p:nvPr/>
          </p:nvSpPr>
          <p:spPr>
            <a:xfrm>
              <a:off x="6106500" y="1703775"/>
              <a:ext cx="25803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cold place. The planet is full of iron oxide dust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33" name="Google Shape;2433;p45"/>
          <p:cNvGrpSpPr/>
          <p:nvPr/>
        </p:nvGrpSpPr>
        <p:grpSpPr>
          <a:xfrm>
            <a:off x="5306834" y="2648610"/>
            <a:ext cx="3379966" cy="846000"/>
            <a:chOff x="5306834" y="2648610"/>
            <a:chExt cx="3379966" cy="846000"/>
          </a:xfrm>
        </p:grpSpPr>
        <p:grpSp>
          <p:nvGrpSpPr>
            <p:cNvPr id="2434" name="Google Shape;2434;p45"/>
            <p:cNvGrpSpPr/>
            <p:nvPr/>
          </p:nvGrpSpPr>
          <p:grpSpPr>
            <a:xfrm>
              <a:off x="5306834" y="2648610"/>
              <a:ext cx="846000" cy="846000"/>
              <a:chOff x="5306834" y="2648610"/>
              <a:chExt cx="846000" cy="846000"/>
            </a:xfrm>
          </p:grpSpPr>
          <p:sp>
            <p:nvSpPr>
              <p:cNvPr id="2435" name="Google Shape;2435;p45"/>
              <p:cNvSpPr/>
              <p:nvPr/>
            </p:nvSpPr>
            <p:spPr>
              <a:xfrm rot="-2700000" flipH="1">
                <a:off x="5430728" y="2772504"/>
                <a:ext cx="598212" cy="598212"/>
              </a:xfrm>
              <a:prstGeom prst="teardrop">
                <a:avLst>
                  <a:gd name="adj" fmla="val 1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36" name="Google Shape;2436;p45"/>
              <p:cNvGrpSpPr/>
              <p:nvPr/>
            </p:nvGrpSpPr>
            <p:grpSpPr>
              <a:xfrm>
                <a:off x="5574486" y="2897820"/>
                <a:ext cx="310702" cy="347857"/>
                <a:chOff x="3079916" y="2744477"/>
                <a:chExt cx="332729" cy="372518"/>
              </a:xfrm>
            </p:grpSpPr>
            <p:sp>
              <p:nvSpPr>
                <p:cNvPr id="2437" name="Google Shape;2437;p45"/>
                <p:cNvSpPr/>
                <p:nvPr/>
              </p:nvSpPr>
              <p:spPr>
                <a:xfrm>
                  <a:off x="3079916" y="2840504"/>
                  <a:ext cx="313454" cy="276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1" h="8707" extrusionOk="0">
                      <a:moveTo>
                        <a:pt x="2993" y="1"/>
                      </a:moveTo>
                      <a:cubicBezTo>
                        <a:pt x="2768" y="1"/>
                        <a:pt x="2560" y="25"/>
                        <a:pt x="2370" y="74"/>
                      </a:cubicBezTo>
                      <a:cubicBezTo>
                        <a:pt x="1739" y="241"/>
                        <a:pt x="1179" y="646"/>
                        <a:pt x="750" y="1205"/>
                      </a:cubicBezTo>
                      <a:cubicBezTo>
                        <a:pt x="250" y="1860"/>
                        <a:pt x="0" y="2694"/>
                        <a:pt x="0" y="3622"/>
                      </a:cubicBezTo>
                      <a:cubicBezTo>
                        <a:pt x="0" y="4575"/>
                        <a:pt x="429" y="5825"/>
                        <a:pt x="1120" y="6896"/>
                      </a:cubicBezTo>
                      <a:cubicBezTo>
                        <a:pt x="1882" y="8039"/>
                        <a:pt x="2751" y="8706"/>
                        <a:pt x="3525" y="8706"/>
                      </a:cubicBezTo>
                      <a:cubicBezTo>
                        <a:pt x="3846" y="8706"/>
                        <a:pt x="4156" y="8670"/>
                        <a:pt x="4441" y="8575"/>
                      </a:cubicBezTo>
                      <a:cubicBezTo>
                        <a:pt x="4596" y="8534"/>
                        <a:pt x="4760" y="8513"/>
                        <a:pt x="4924" y="8513"/>
                      </a:cubicBezTo>
                      <a:cubicBezTo>
                        <a:pt x="5087" y="8513"/>
                        <a:pt x="5251" y="8534"/>
                        <a:pt x="5406" y="8575"/>
                      </a:cubicBezTo>
                      <a:cubicBezTo>
                        <a:pt x="5703" y="8670"/>
                        <a:pt x="6013" y="8706"/>
                        <a:pt x="6311" y="8706"/>
                      </a:cubicBezTo>
                      <a:cubicBezTo>
                        <a:pt x="7085" y="8706"/>
                        <a:pt x="7978" y="8051"/>
                        <a:pt x="8728" y="6896"/>
                      </a:cubicBezTo>
                      <a:cubicBezTo>
                        <a:pt x="9418" y="5837"/>
                        <a:pt x="9835" y="4587"/>
                        <a:pt x="9835" y="3622"/>
                      </a:cubicBezTo>
                      <a:cubicBezTo>
                        <a:pt x="9871" y="2920"/>
                        <a:pt x="9716" y="2301"/>
                        <a:pt x="9454" y="1753"/>
                      </a:cubicBezTo>
                      <a:cubicBezTo>
                        <a:pt x="9420" y="1677"/>
                        <a:pt x="9351" y="1637"/>
                        <a:pt x="9275" y="1637"/>
                      </a:cubicBezTo>
                      <a:cubicBezTo>
                        <a:pt x="9244" y="1637"/>
                        <a:pt x="9211" y="1644"/>
                        <a:pt x="9180" y="1658"/>
                      </a:cubicBezTo>
                      <a:cubicBezTo>
                        <a:pt x="9085" y="1705"/>
                        <a:pt x="9049" y="1824"/>
                        <a:pt x="9097" y="1932"/>
                      </a:cubicBezTo>
                      <a:cubicBezTo>
                        <a:pt x="9347" y="2420"/>
                        <a:pt x="9466" y="3003"/>
                        <a:pt x="9466" y="3622"/>
                      </a:cubicBezTo>
                      <a:cubicBezTo>
                        <a:pt x="9466" y="4503"/>
                        <a:pt x="9061" y="5682"/>
                        <a:pt x="8406" y="6670"/>
                      </a:cubicBezTo>
                      <a:cubicBezTo>
                        <a:pt x="7739" y="7694"/>
                        <a:pt x="6966" y="8313"/>
                        <a:pt x="6323" y="8313"/>
                      </a:cubicBezTo>
                      <a:cubicBezTo>
                        <a:pt x="6061" y="8313"/>
                        <a:pt x="5775" y="8266"/>
                        <a:pt x="5525" y="8194"/>
                      </a:cubicBezTo>
                      <a:cubicBezTo>
                        <a:pt x="5328" y="8135"/>
                        <a:pt x="5126" y="8105"/>
                        <a:pt x="4925" y="8105"/>
                      </a:cubicBezTo>
                      <a:cubicBezTo>
                        <a:pt x="4724" y="8105"/>
                        <a:pt x="4525" y="8135"/>
                        <a:pt x="4334" y="8194"/>
                      </a:cubicBezTo>
                      <a:cubicBezTo>
                        <a:pt x="4084" y="8266"/>
                        <a:pt x="3798" y="8313"/>
                        <a:pt x="3525" y="8313"/>
                      </a:cubicBezTo>
                      <a:cubicBezTo>
                        <a:pt x="2894" y="8313"/>
                        <a:pt x="2120" y="7694"/>
                        <a:pt x="1441" y="6670"/>
                      </a:cubicBezTo>
                      <a:cubicBezTo>
                        <a:pt x="786" y="5682"/>
                        <a:pt x="393" y="4503"/>
                        <a:pt x="393" y="3622"/>
                      </a:cubicBezTo>
                      <a:cubicBezTo>
                        <a:pt x="393" y="2789"/>
                        <a:pt x="631" y="2039"/>
                        <a:pt x="1060" y="1443"/>
                      </a:cubicBezTo>
                      <a:cubicBezTo>
                        <a:pt x="1429" y="955"/>
                        <a:pt x="1941" y="598"/>
                        <a:pt x="2453" y="467"/>
                      </a:cubicBezTo>
                      <a:cubicBezTo>
                        <a:pt x="2608" y="425"/>
                        <a:pt x="2783" y="405"/>
                        <a:pt x="2975" y="405"/>
                      </a:cubicBezTo>
                      <a:cubicBezTo>
                        <a:pt x="3270" y="405"/>
                        <a:pt x="3605" y="452"/>
                        <a:pt x="3965" y="539"/>
                      </a:cubicBezTo>
                      <a:cubicBezTo>
                        <a:pt x="4025" y="550"/>
                        <a:pt x="4096" y="574"/>
                        <a:pt x="4156" y="586"/>
                      </a:cubicBezTo>
                      <a:cubicBezTo>
                        <a:pt x="4165" y="587"/>
                        <a:pt x="4174" y="588"/>
                        <a:pt x="4183" y="588"/>
                      </a:cubicBezTo>
                      <a:cubicBezTo>
                        <a:pt x="4278" y="588"/>
                        <a:pt x="4361" y="529"/>
                        <a:pt x="4394" y="431"/>
                      </a:cubicBezTo>
                      <a:cubicBezTo>
                        <a:pt x="4406" y="336"/>
                        <a:pt x="4346" y="229"/>
                        <a:pt x="4239" y="193"/>
                      </a:cubicBezTo>
                      <a:lnTo>
                        <a:pt x="4060" y="158"/>
                      </a:lnTo>
                      <a:cubicBezTo>
                        <a:pt x="3674" y="52"/>
                        <a:pt x="3316" y="1"/>
                        <a:pt x="29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8" name="Google Shape;2438;p45"/>
                <p:cNvSpPr/>
                <p:nvPr/>
              </p:nvSpPr>
              <p:spPr>
                <a:xfrm>
                  <a:off x="3244375" y="2840250"/>
                  <a:ext cx="124416" cy="45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8" h="1440" extrusionOk="0">
                      <a:moveTo>
                        <a:pt x="1721" y="0"/>
                      </a:moveTo>
                      <a:cubicBezTo>
                        <a:pt x="1391" y="0"/>
                        <a:pt x="1027" y="53"/>
                        <a:pt x="632" y="154"/>
                      </a:cubicBezTo>
                      <a:cubicBezTo>
                        <a:pt x="477" y="189"/>
                        <a:pt x="334" y="213"/>
                        <a:pt x="191" y="237"/>
                      </a:cubicBezTo>
                      <a:cubicBezTo>
                        <a:pt x="96" y="249"/>
                        <a:pt x="1" y="356"/>
                        <a:pt x="12" y="463"/>
                      </a:cubicBezTo>
                      <a:cubicBezTo>
                        <a:pt x="35" y="563"/>
                        <a:pt x="120" y="643"/>
                        <a:pt x="218" y="643"/>
                      </a:cubicBezTo>
                      <a:cubicBezTo>
                        <a:pt x="225" y="643"/>
                        <a:pt x="232" y="643"/>
                        <a:pt x="239" y="642"/>
                      </a:cubicBezTo>
                      <a:cubicBezTo>
                        <a:pt x="405" y="630"/>
                        <a:pt x="572" y="582"/>
                        <a:pt x="727" y="547"/>
                      </a:cubicBezTo>
                      <a:cubicBezTo>
                        <a:pt x="1080" y="460"/>
                        <a:pt x="1412" y="413"/>
                        <a:pt x="1708" y="413"/>
                      </a:cubicBezTo>
                      <a:cubicBezTo>
                        <a:pt x="1901" y="413"/>
                        <a:pt x="2079" y="433"/>
                        <a:pt x="2239" y="475"/>
                      </a:cubicBezTo>
                      <a:cubicBezTo>
                        <a:pt x="2727" y="606"/>
                        <a:pt x="3203" y="928"/>
                        <a:pt x="3561" y="1368"/>
                      </a:cubicBezTo>
                      <a:cubicBezTo>
                        <a:pt x="3608" y="1416"/>
                        <a:pt x="3668" y="1439"/>
                        <a:pt x="3703" y="1439"/>
                      </a:cubicBezTo>
                      <a:cubicBezTo>
                        <a:pt x="3751" y="1439"/>
                        <a:pt x="3799" y="1428"/>
                        <a:pt x="3822" y="1404"/>
                      </a:cubicBezTo>
                      <a:cubicBezTo>
                        <a:pt x="3918" y="1309"/>
                        <a:pt x="3918" y="1189"/>
                        <a:pt x="3858" y="1106"/>
                      </a:cubicBezTo>
                      <a:cubicBezTo>
                        <a:pt x="3441" y="594"/>
                        <a:pt x="2894" y="225"/>
                        <a:pt x="2322" y="70"/>
                      </a:cubicBezTo>
                      <a:cubicBezTo>
                        <a:pt x="2138" y="23"/>
                        <a:pt x="1937" y="0"/>
                        <a:pt x="17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9" name="Google Shape;2439;p45"/>
                <p:cNvSpPr/>
                <p:nvPr/>
              </p:nvSpPr>
              <p:spPr>
                <a:xfrm>
                  <a:off x="3198267" y="2744477"/>
                  <a:ext cx="214378" cy="145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1" h="4575" extrusionOk="0">
                      <a:moveTo>
                        <a:pt x="4113" y="1"/>
                      </a:moveTo>
                      <a:cubicBezTo>
                        <a:pt x="3977" y="1"/>
                        <a:pt x="3841" y="10"/>
                        <a:pt x="3703" y="26"/>
                      </a:cubicBezTo>
                      <a:cubicBezTo>
                        <a:pt x="3060" y="74"/>
                        <a:pt x="2500" y="407"/>
                        <a:pt x="2060" y="1026"/>
                      </a:cubicBezTo>
                      <a:cubicBezTo>
                        <a:pt x="1786" y="1407"/>
                        <a:pt x="1643" y="1777"/>
                        <a:pt x="1607" y="1884"/>
                      </a:cubicBezTo>
                      <a:lnTo>
                        <a:pt x="1083" y="2693"/>
                      </a:lnTo>
                      <a:cubicBezTo>
                        <a:pt x="929" y="2241"/>
                        <a:pt x="786" y="1955"/>
                        <a:pt x="774" y="1943"/>
                      </a:cubicBezTo>
                      <a:cubicBezTo>
                        <a:pt x="742" y="1871"/>
                        <a:pt x="666" y="1837"/>
                        <a:pt x="595" y="1837"/>
                      </a:cubicBezTo>
                      <a:cubicBezTo>
                        <a:pt x="560" y="1837"/>
                        <a:pt x="527" y="1844"/>
                        <a:pt x="500" y="1860"/>
                      </a:cubicBezTo>
                      <a:cubicBezTo>
                        <a:pt x="393" y="1896"/>
                        <a:pt x="369" y="2039"/>
                        <a:pt x="417" y="2122"/>
                      </a:cubicBezTo>
                      <a:cubicBezTo>
                        <a:pt x="417" y="2134"/>
                        <a:pt x="869" y="3015"/>
                        <a:pt x="964" y="4158"/>
                      </a:cubicBezTo>
                      <a:cubicBezTo>
                        <a:pt x="810" y="4146"/>
                        <a:pt x="667" y="4098"/>
                        <a:pt x="560" y="4063"/>
                      </a:cubicBezTo>
                      <a:cubicBezTo>
                        <a:pt x="429" y="4003"/>
                        <a:pt x="381" y="3944"/>
                        <a:pt x="381" y="3920"/>
                      </a:cubicBezTo>
                      <a:cubicBezTo>
                        <a:pt x="381" y="3824"/>
                        <a:pt x="286" y="3729"/>
                        <a:pt x="191" y="3729"/>
                      </a:cubicBezTo>
                      <a:cubicBezTo>
                        <a:pt x="83" y="3729"/>
                        <a:pt x="0" y="3824"/>
                        <a:pt x="0" y="3920"/>
                      </a:cubicBezTo>
                      <a:cubicBezTo>
                        <a:pt x="0" y="4039"/>
                        <a:pt x="60" y="4265"/>
                        <a:pt x="393" y="4432"/>
                      </a:cubicBezTo>
                      <a:cubicBezTo>
                        <a:pt x="607" y="4515"/>
                        <a:pt x="893" y="4575"/>
                        <a:pt x="1191" y="4575"/>
                      </a:cubicBezTo>
                      <a:cubicBezTo>
                        <a:pt x="1488" y="4575"/>
                        <a:pt x="1750" y="4515"/>
                        <a:pt x="1976" y="4432"/>
                      </a:cubicBezTo>
                      <a:cubicBezTo>
                        <a:pt x="2334" y="4265"/>
                        <a:pt x="2381" y="4039"/>
                        <a:pt x="2381" y="3920"/>
                      </a:cubicBezTo>
                      <a:cubicBezTo>
                        <a:pt x="2381" y="3824"/>
                        <a:pt x="2286" y="3729"/>
                        <a:pt x="2179" y="3729"/>
                      </a:cubicBezTo>
                      <a:cubicBezTo>
                        <a:pt x="2084" y="3729"/>
                        <a:pt x="1988" y="3824"/>
                        <a:pt x="1988" y="3920"/>
                      </a:cubicBezTo>
                      <a:cubicBezTo>
                        <a:pt x="1988" y="3944"/>
                        <a:pt x="1941" y="4003"/>
                        <a:pt x="1810" y="4063"/>
                      </a:cubicBezTo>
                      <a:cubicBezTo>
                        <a:pt x="1691" y="4122"/>
                        <a:pt x="1548" y="4146"/>
                        <a:pt x="1381" y="4158"/>
                      </a:cubicBezTo>
                      <a:cubicBezTo>
                        <a:pt x="1345" y="3801"/>
                        <a:pt x="1286" y="3479"/>
                        <a:pt x="1226" y="3193"/>
                      </a:cubicBezTo>
                      <a:lnTo>
                        <a:pt x="1917" y="2158"/>
                      </a:lnTo>
                      <a:cubicBezTo>
                        <a:pt x="1941" y="2158"/>
                        <a:pt x="1976" y="2169"/>
                        <a:pt x="2048" y="2181"/>
                      </a:cubicBezTo>
                      <a:cubicBezTo>
                        <a:pt x="2167" y="2229"/>
                        <a:pt x="2334" y="2312"/>
                        <a:pt x="2512" y="2420"/>
                      </a:cubicBezTo>
                      <a:cubicBezTo>
                        <a:pt x="2977" y="2693"/>
                        <a:pt x="3584" y="3027"/>
                        <a:pt x="4251" y="3027"/>
                      </a:cubicBezTo>
                      <a:cubicBezTo>
                        <a:pt x="4477" y="3027"/>
                        <a:pt x="4715" y="2991"/>
                        <a:pt x="4953" y="2896"/>
                      </a:cubicBezTo>
                      <a:cubicBezTo>
                        <a:pt x="6441" y="2312"/>
                        <a:pt x="6739" y="431"/>
                        <a:pt x="6739" y="348"/>
                      </a:cubicBezTo>
                      <a:cubicBezTo>
                        <a:pt x="6751" y="312"/>
                        <a:pt x="6727" y="229"/>
                        <a:pt x="6644" y="193"/>
                      </a:cubicBezTo>
                      <a:cubicBezTo>
                        <a:pt x="6614" y="169"/>
                        <a:pt x="6578" y="157"/>
                        <a:pt x="6541" y="157"/>
                      </a:cubicBezTo>
                      <a:cubicBezTo>
                        <a:pt x="6504" y="157"/>
                        <a:pt x="6465" y="169"/>
                        <a:pt x="6429" y="193"/>
                      </a:cubicBezTo>
                      <a:cubicBezTo>
                        <a:pt x="6298" y="275"/>
                        <a:pt x="6157" y="307"/>
                        <a:pt x="5995" y="307"/>
                      </a:cubicBezTo>
                      <a:cubicBezTo>
                        <a:pt x="5805" y="307"/>
                        <a:pt x="5586" y="263"/>
                        <a:pt x="5322" y="205"/>
                      </a:cubicBezTo>
                      <a:cubicBezTo>
                        <a:pt x="5274" y="193"/>
                        <a:pt x="5239" y="193"/>
                        <a:pt x="5191" y="169"/>
                      </a:cubicBezTo>
                      <a:cubicBezTo>
                        <a:pt x="5177" y="166"/>
                        <a:pt x="5163" y="165"/>
                        <a:pt x="5149" y="165"/>
                      </a:cubicBezTo>
                      <a:cubicBezTo>
                        <a:pt x="5057" y="165"/>
                        <a:pt x="4974" y="231"/>
                        <a:pt x="4953" y="324"/>
                      </a:cubicBezTo>
                      <a:cubicBezTo>
                        <a:pt x="4917" y="431"/>
                        <a:pt x="5001" y="526"/>
                        <a:pt x="5096" y="562"/>
                      </a:cubicBezTo>
                      <a:cubicBezTo>
                        <a:pt x="5144" y="574"/>
                        <a:pt x="5191" y="574"/>
                        <a:pt x="5239" y="586"/>
                      </a:cubicBezTo>
                      <a:cubicBezTo>
                        <a:pt x="5513" y="648"/>
                        <a:pt x="5761" y="703"/>
                        <a:pt x="6002" y="703"/>
                      </a:cubicBezTo>
                      <a:cubicBezTo>
                        <a:pt x="6085" y="703"/>
                        <a:pt x="6168" y="697"/>
                        <a:pt x="6251" y="681"/>
                      </a:cubicBezTo>
                      <a:lnTo>
                        <a:pt x="6251" y="681"/>
                      </a:lnTo>
                      <a:cubicBezTo>
                        <a:pt x="6096" y="1217"/>
                        <a:pt x="5691" y="2217"/>
                        <a:pt x="4786" y="2550"/>
                      </a:cubicBezTo>
                      <a:cubicBezTo>
                        <a:pt x="4600" y="2622"/>
                        <a:pt x="4417" y="2652"/>
                        <a:pt x="4237" y="2652"/>
                      </a:cubicBezTo>
                      <a:cubicBezTo>
                        <a:pt x="3671" y="2652"/>
                        <a:pt x="3146" y="2351"/>
                        <a:pt x="2703" y="2098"/>
                      </a:cubicBezTo>
                      <a:cubicBezTo>
                        <a:pt x="2465" y="1955"/>
                        <a:pt x="2262" y="1836"/>
                        <a:pt x="2084" y="1777"/>
                      </a:cubicBezTo>
                      <a:cubicBezTo>
                        <a:pt x="2286" y="1336"/>
                        <a:pt x="2810" y="503"/>
                        <a:pt x="3727" y="431"/>
                      </a:cubicBezTo>
                      <a:cubicBezTo>
                        <a:pt x="3850" y="420"/>
                        <a:pt x="3970" y="415"/>
                        <a:pt x="4092" y="415"/>
                      </a:cubicBezTo>
                      <a:cubicBezTo>
                        <a:pt x="4241" y="415"/>
                        <a:pt x="4391" y="423"/>
                        <a:pt x="4548" y="443"/>
                      </a:cubicBezTo>
                      <a:cubicBezTo>
                        <a:pt x="4556" y="444"/>
                        <a:pt x="4564" y="444"/>
                        <a:pt x="4571" y="444"/>
                      </a:cubicBezTo>
                      <a:cubicBezTo>
                        <a:pt x="4670" y="444"/>
                        <a:pt x="4763" y="375"/>
                        <a:pt x="4774" y="264"/>
                      </a:cubicBezTo>
                      <a:cubicBezTo>
                        <a:pt x="4786" y="157"/>
                        <a:pt x="4715" y="50"/>
                        <a:pt x="4596" y="38"/>
                      </a:cubicBezTo>
                      <a:cubicBezTo>
                        <a:pt x="4430" y="13"/>
                        <a:pt x="4271" y="1"/>
                        <a:pt x="411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440" name="Google Shape;2440;p45"/>
            <p:cNvSpPr txBox="1"/>
            <p:nvPr/>
          </p:nvSpPr>
          <p:spPr>
            <a:xfrm>
              <a:off x="6106500" y="2778200"/>
              <a:ext cx="25803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41" name="Google Shape;2441;p45"/>
          <p:cNvGrpSpPr/>
          <p:nvPr/>
        </p:nvGrpSpPr>
        <p:grpSpPr>
          <a:xfrm>
            <a:off x="5306834" y="3722618"/>
            <a:ext cx="3379966" cy="846000"/>
            <a:chOff x="5306834" y="3722618"/>
            <a:chExt cx="3379966" cy="846000"/>
          </a:xfrm>
        </p:grpSpPr>
        <p:grpSp>
          <p:nvGrpSpPr>
            <p:cNvPr id="2442" name="Google Shape;2442;p45"/>
            <p:cNvGrpSpPr/>
            <p:nvPr/>
          </p:nvGrpSpPr>
          <p:grpSpPr>
            <a:xfrm>
              <a:off x="5306834" y="3722618"/>
              <a:ext cx="846000" cy="846000"/>
              <a:chOff x="5306834" y="3722618"/>
              <a:chExt cx="846000" cy="846000"/>
            </a:xfrm>
          </p:grpSpPr>
          <p:sp>
            <p:nvSpPr>
              <p:cNvPr id="2443" name="Google Shape;2443;p45"/>
              <p:cNvSpPr/>
              <p:nvPr/>
            </p:nvSpPr>
            <p:spPr>
              <a:xfrm rot="-2700000" flipH="1">
                <a:off x="5430728" y="3846512"/>
                <a:ext cx="598212" cy="598212"/>
              </a:xfrm>
              <a:prstGeom prst="teardrop">
                <a:avLst>
                  <a:gd name="adj" fmla="val 10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44" name="Google Shape;2444;p45"/>
              <p:cNvGrpSpPr/>
              <p:nvPr/>
            </p:nvGrpSpPr>
            <p:grpSpPr>
              <a:xfrm>
                <a:off x="5572550" y="3985797"/>
                <a:ext cx="314587" cy="332052"/>
                <a:chOff x="3620576" y="2745525"/>
                <a:chExt cx="336889" cy="355592"/>
              </a:xfrm>
            </p:grpSpPr>
            <p:sp>
              <p:nvSpPr>
                <p:cNvPr id="2445" name="Google Shape;2445;p45"/>
                <p:cNvSpPr/>
                <p:nvPr/>
              </p:nvSpPr>
              <p:spPr>
                <a:xfrm>
                  <a:off x="3620576" y="2745525"/>
                  <a:ext cx="336889" cy="355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9" h="11198" extrusionOk="0">
                      <a:moveTo>
                        <a:pt x="9856" y="0"/>
                      </a:moveTo>
                      <a:cubicBezTo>
                        <a:pt x="9825" y="0"/>
                        <a:pt x="9794" y="2"/>
                        <a:pt x="9763" y="5"/>
                      </a:cubicBezTo>
                      <a:lnTo>
                        <a:pt x="3310" y="1148"/>
                      </a:lnTo>
                      <a:cubicBezTo>
                        <a:pt x="2965" y="1208"/>
                        <a:pt x="2691" y="1505"/>
                        <a:pt x="2691" y="1863"/>
                      </a:cubicBezTo>
                      <a:lnTo>
                        <a:pt x="2691" y="7161"/>
                      </a:lnTo>
                      <a:cubicBezTo>
                        <a:pt x="2512" y="7101"/>
                        <a:pt x="2324" y="7075"/>
                        <a:pt x="2134" y="7075"/>
                      </a:cubicBezTo>
                      <a:cubicBezTo>
                        <a:pt x="2098" y="7075"/>
                        <a:pt x="2061" y="7076"/>
                        <a:pt x="2024" y="7078"/>
                      </a:cubicBezTo>
                      <a:cubicBezTo>
                        <a:pt x="1489" y="7089"/>
                        <a:pt x="1000" y="7304"/>
                        <a:pt x="608" y="7685"/>
                      </a:cubicBezTo>
                      <a:cubicBezTo>
                        <a:pt x="238" y="8078"/>
                        <a:pt x="12" y="8566"/>
                        <a:pt x="12" y="9102"/>
                      </a:cubicBezTo>
                      <a:cubicBezTo>
                        <a:pt x="0" y="9661"/>
                        <a:pt x="227" y="10185"/>
                        <a:pt x="608" y="10590"/>
                      </a:cubicBezTo>
                      <a:cubicBezTo>
                        <a:pt x="1000" y="10971"/>
                        <a:pt x="1524" y="11197"/>
                        <a:pt x="2072" y="11197"/>
                      </a:cubicBezTo>
                      <a:lnTo>
                        <a:pt x="2096" y="11197"/>
                      </a:lnTo>
                      <a:cubicBezTo>
                        <a:pt x="3215" y="11185"/>
                        <a:pt x="4120" y="10245"/>
                        <a:pt x="4120" y="9114"/>
                      </a:cubicBezTo>
                      <a:lnTo>
                        <a:pt x="4120" y="4934"/>
                      </a:lnTo>
                      <a:cubicBezTo>
                        <a:pt x="4120" y="4827"/>
                        <a:pt x="4037" y="4744"/>
                        <a:pt x="3929" y="4744"/>
                      </a:cubicBezTo>
                      <a:cubicBezTo>
                        <a:pt x="3822" y="4744"/>
                        <a:pt x="3739" y="4827"/>
                        <a:pt x="3739" y="4934"/>
                      </a:cubicBezTo>
                      <a:lnTo>
                        <a:pt x="3739" y="9114"/>
                      </a:lnTo>
                      <a:cubicBezTo>
                        <a:pt x="3739" y="10042"/>
                        <a:pt x="3013" y="10780"/>
                        <a:pt x="2096" y="10792"/>
                      </a:cubicBezTo>
                      <a:lnTo>
                        <a:pt x="2072" y="10792"/>
                      </a:lnTo>
                      <a:cubicBezTo>
                        <a:pt x="1620" y="10792"/>
                        <a:pt x="1203" y="10614"/>
                        <a:pt x="893" y="10304"/>
                      </a:cubicBezTo>
                      <a:cubicBezTo>
                        <a:pt x="572" y="9983"/>
                        <a:pt x="405" y="9566"/>
                        <a:pt x="405" y="9102"/>
                      </a:cubicBezTo>
                      <a:cubicBezTo>
                        <a:pt x="417" y="8221"/>
                        <a:pt x="1143" y="7494"/>
                        <a:pt x="2024" y="7482"/>
                      </a:cubicBezTo>
                      <a:cubicBezTo>
                        <a:pt x="2298" y="7482"/>
                        <a:pt x="2560" y="7518"/>
                        <a:pt x="2798" y="7637"/>
                      </a:cubicBezTo>
                      <a:cubicBezTo>
                        <a:pt x="2826" y="7654"/>
                        <a:pt x="2856" y="7663"/>
                        <a:pt x="2886" y="7663"/>
                      </a:cubicBezTo>
                      <a:cubicBezTo>
                        <a:pt x="2922" y="7663"/>
                        <a:pt x="2957" y="7651"/>
                        <a:pt x="2989" y="7625"/>
                      </a:cubicBezTo>
                      <a:cubicBezTo>
                        <a:pt x="3048" y="7601"/>
                        <a:pt x="3084" y="7518"/>
                        <a:pt x="3084" y="7459"/>
                      </a:cubicBezTo>
                      <a:lnTo>
                        <a:pt x="3084" y="1863"/>
                      </a:lnTo>
                      <a:cubicBezTo>
                        <a:pt x="3084" y="1708"/>
                        <a:pt x="3203" y="1565"/>
                        <a:pt x="3346" y="1541"/>
                      </a:cubicBezTo>
                      <a:lnTo>
                        <a:pt x="9811" y="398"/>
                      </a:lnTo>
                      <a:cubicBezTo>
                        <a:pt x="9834" y="393"/>
                        <a:pt x="9856" y="391"/>
                        <a:pt x="9877" y="391"/>
                      </a:cubicBezTo>
                      <a:cubicBezTo>
                        <a:pt x="9953" y="391"/>
                        <a:pt x="10017" y="423"/>
                        <a:pt x="10073" y="470"/>
                      </a:cubicBezTo>
                      <a:cubicBezTo>
                        <a:pt x="10156" y="529"/>
                        <a:pt x="10192" y="612"/>
                        <a:pt x="10192" y="720"/>
                      </a:cubicBezTo>
                      <a:lnTo>
                        <a:pt x="10192" y="2910"/>
                      </a:lnTo>
                      <a:cubicBezTo>
                        <a:pt x="10192" y="3018"/>
                        <a:pt x="10287" y="3101"/>
                        <a:pt x="10394" y="3101"/>
                      </a:cubicBezTo>
                      <a:cubicBezTo>
                        <a:pt x="10490" y="3101"/>
                        <a:pt x="10585" y="3018"/>
                        <a:pt x="10585" y="2910"/>
                      </a:cubicBezTo>
                      <a:lnTo>
                        <a:pt x="10585" y="720"/>
                      </a:lnTo>
                      <a:cubicBezTo>
                        <a:pt x="10609" y="529"/>
                        <a:pt x="10525" y="315"/>
                        <a:pt x="10359" y="172"/>
                      </a:cubicBezTo>
                      <a:cubicBezTo>
                        <a:pt x="10216" y="60"/>
                        <a:pt x="10039" y="0"/>
                        <a:pt x="98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6" name="Google Shape;2446;p45"/>
                <p:cNvSpPr/>
                <p:nvPr/>
              </p:nvSpPr>
              <p:spPr>
                <a:xfrm>
                  <a:off x="3738896" y="2800747"/>
                  <a:ext cx="218570" cy="258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3" h="8149" extrusionOk="0">
                      <a:moveTo>
                        <a:pt x="5651" y="0"/>
                      </a:moveTo>
                      <a:cubicBezTo>
                        <a:pt x="5637" y="0"/>
                        <a:pt x="5623" y="2"/>
                        <a:pt x="5609" y="5"/>
                      </a:cubicBezTo>
                      <a:lnTo>
                        <a:pt x="156" y="981"/>
                      </a:lnTo>
                      <a:cubicBezTo>
                        <a:pt x="72" y="993"/>
                        <a:pt x="1" y="1076"/>
                        <a:pt x="1" y="1171"/>
                      </a:cubicBezTo>
                      <a:lnTo>
                        <a:pt x="1" y="2267"/>
                      </a:lnTo>
                      <a:cubicBezTo>
                        <a:pt x="1" y="2374"/>
                        <a:pt x="84" y="2469"/>
                        <a:pt x="191" y="2469"/>
                      </a:cubicBezTo>
                      <a:cubicBezTo>
                        <a:pt x="287" y="2469"/>
                        <a:pt x="382" y="2374"/>
                        <a:pt x="382" y="2267"/>
                      </a:cubicBezTo>
                      <a:lnTo>
                        <a:pt x="382" y="1338"/>
                      </a:lnTo>
                      <a:lnTo>
                        <a:pt x="5430" y="445"/>
                      </a:lnTo>
                      <a:lnTo>
                        <a:pt x="5430" y="4112"/>
                      </a:lnTo>
                      <a:cubicBezTo>
                        <a:pt x="5241" y="4052"/>
                        <a:pt x="5051" y="4026"/>
                        <a:pt x="4862" y="4026"/>
                      </a:cubicBezTo>
                      <a:cubicBezTo>
                        <a:pt x="4825" y="4026"/>
                        <a:pt x="4788" y="4027"/>
                        <a:pt x="4752" y="4029"/>
                      </a:cubicBezTo>
                      <a:cubicBezTo>
                        <a:pt x="4216" y="4041"/>
                        <a:pt x="3728" y="4243"/>
                        <a:pt x="3347" y="4636"/>
                      </a:cubicBezTo>
                      <a:cubicBezTo>
                        <a:pt x="2966" y="5029"/>
                        <a:pt x="2751" y="5517"/>
                        <a:pt x="2751" y="6053"/>
                      </a:cubicBezTo>
                      <a:cubicBezTo>
                        <a:pt x="2727" y="6613"/>
                        <a:pt x="2954" y="7136"/>
                        <a:pt x="3347" y="7541"/>
                      </a:cubicBezTo>
                      <a:cubicBezTo>
                        <a:pt x="3728" y="7922"/>
                        <a:pt x="4251" y="8148"/>
                        <a:pt x="4799" y="8148"/>
                      </a:cubicBezTo>
                      <a:lnTo>
                        <a:pt x="4835" y="8148"/>
                      </a:lnTo>
                      <a:cubicBezTo>
                        <a:pt x="5942" y="8137"/>
                        <a:pt x="6859" y="7196"/>
                        <a:pt x="6859" y="6065"/>
                      </a:cubicBezTo>
                      <a:lnTo>
                        <a:pt x="6859" y="2148"/>
                      </a:lnTo>
                      <a:cubicBezTo>
                        <a:pt x="6883" y="2017"/>
                        <a:pt x="6799" y="1933"/>
                        <a:pt x="6692" y="1933"/>
                      </a:cubicBezTo>
                      <a:cubicBezTo>
                        <a:pt x="6585" y="1933"/>
                        <a:pt x="6502" y="2017"/>
                        <a:pt x="6502" y="2124"/>
                      </a:cubicBezTo>
                      <a:lnTo>
                        <a:pt x="6502" y="6041"/>
                      </a:lnTo>
                      <a:cubicBezTo>
                        <a:pt x="6502" y="6958"/>
                        <a:pt x="5775" y="7708"/>
                        <a:pt x="4859" y="7720"/>
                      </a:cubicBezTo>
                      <a:lnTo>
                        <a:pt x="4835" y="7720"/>
                      </a:lnTo>
                      <a:cubicBezTo>
                        <a:pt x="4382" y="7720"/>
                        <a:pt x="3966" y="7541"/>
                        <a:pt x="3656" y="7232"/>
                      </a:cubicBezTo>
                      <a:cubicBezTo>
                        <a:pt x="3335" y="6898"/>
                        <a:pt x="3168" y="6482"/>
                        <a:pt x="3168" y="6017"/>
                      </a:cubicBezTo>
                      <a:cubicBezTo>
                        <a:pt x="3180" y="5148"/>
                        <a:pt x="3906" y="4410"/>
                        <a:pt x="4787" y="4398"/>
                      </a:cubicBezTo>
                      <a:cubicBezTo>
                        <a:pt x="5061" y="4398"/>
                        <a:pt x="5323" y="4446"/>
                        <a:pt x="5561" y="4565"/>
                      </a:cubicBezTo>
                      <a:cubicBezTo>
                        <a:pt x="5588" y="4575"/>
                        <a:pt x="5617" y="4581"/>
                        <a:pt x="5646" y="4581"/>
                      </a:cubicBezTo>
                      <a:cubicBezTo>
                        <a:pt x="5683" y="4581"/>
                        <a:pt x="5719" y="4572"/>
                        <a:pt x="5752" y="4553"/>
                      </a:cubicBezTo>
                      <a:cubicBezTo>
                        <a:pt x="5811" y="4517"/>
                        <a:pt x="5847" y="4446"/>
                        <a:pt x="5847" y="4386"/>
                      </a:cubicBezTo>
                      <a:lnTo>
                        <a:pt x="5847" y="207"/>
                      </a:lnTo>
                      <a:cubicBezTo>
                        <a:pt x="5847" y="147"/>
                        <a:pt x="5811" y="88"/>
                        <a:pt x="5775" y="52"/>
                      </a:cubicBezTo>
                      <a:cubicBezTo>
                        <a:pt x="5739" y="16"/>
                        <a:pt x="5696" y="0"/>
                        <a:pt x="56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447" name="Google Shape;2447;p45"/>
            <p:cNvSpPr txBox="1"/>
            <p:nvPr/>
          </p:nvSpPr>
          <p:spPr>
            <a:xfrm>
              <a:off x="6106500" y="3844825"/>
              <a:ext cx="25803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Sun. It’s the fourth-largest by diameter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3" name="Google Shape;2453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4" name="Google Shape;2454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p4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0" name="Google Shape;2460;p4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1" name="Google Shape;2461;p47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p48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7" name="Google Shape;2467;p48"/>
          <p:cNvSpPr txBox="1">
            <a:spLocks noGrp="1"/>
          </p:cNvSpPr>
          <p:nvPr>
            <p:ph type="body" idx="4294967295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  <a:solidFill>
            <a:srgbClr val="0E2A47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8" name="Google Shape;2468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469" name="Google Shape;2469;p4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470" name="Google Shape;2470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471" name="Google Shape;2471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472" name="Google Shape;2472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74" name="Google Shape;2474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5" name="Google Shape;2475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476" name="Google Shape;2476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477" name="Google Shape;2477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8" name="Google Shape;2478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79" name="Google Shape;2479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480" name="Google Shape;2480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" name="Google Shape;2481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" name="Google Shape;2482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" name="Google Shape;2483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84" name="Google Shape;2484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485" name="Google Shape;2485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486" name="Google Shape;2486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88" name="Google Shape;2488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489" name="Google Shape;2489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0" name="Google Shape;2490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1" name="Google Shape;2491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93" name="Google Shape;2493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494" name="Google Shape;2494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495" name="Google Shape;2495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97" name="Google Shape;2497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498" name="Google Shape;2498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00" name="Google Shape;2500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01" name="Google Shape;2501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02" name="Google Shape;2502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04" name="Google Shape;2504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05" name="Google Shape;2505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2509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Arquitetura do sistema</a:t>
            </a:r>
            <a:endParaRPr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C77D13E-473B-4D07-1397-2CA188C48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lvl="1" indent="0">
              <a:buNone/>
            </a:pPr>
            <a:r>
              <a:rPr lang="pt-PT" dirty="0"/>
              <a:t>MOSTRAR O PROTÓTIPO</a:t>
            </a:r>
          </a:p>
          <a:p>
            <a:pPr marL="609600" lvl="1" indent="0">
              <a:buNone/>
            </a:pPr>
            <a:r>
              <a:rPr lang="pt-PT" dirty="0"/>
              <a:t>E EXPLICAR AS USER STORIES</a:t>
            </a:r>
          </a:p>
          <a:p>
            <a:pPr marL="381000" indent="-228600">
              <a:buAutoNum type="arabicPeriod"/>
            </a:pP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EFBF75-1A7E-162F-19C2-62406B7E4AB7}"/>
              </a:ext>
            </a:extLst>
          </p:cNvPr>
          <p:cNvSpPr txBox="1"/>
          <p:nvPr/>
        </p:nvSpPr>
        <p:spPr>
          <a:xfrm>
            <a:off x="2095500" y="5143500"/>
            <a:ext cx="4572000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Apresentar a (futura) utilização do sistema através de “histórias” de utilização (fluxos), recorrendo à prototipagem do ambiente de utilização.</a:t>
            </a:r>
          </a:p>
        </p:txBody>
      </p:sp>
    </p:spTree>
    <p:extLst>
      <p:ext uri="{BB962C8B-B14F-4D97-AF65-F5344CB8AC3E}">
        <p14:creationId xmlns:p14="http://schemas.microsoft.com/office/powerpoint/2010/main" val="67346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</a:t>
            </a:r>
            <a:endParaRPr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C77D13E-473B-4D07-1397-2CA188C48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lvl="1" indent="0">
              <a:buNone/>
            </a:pPr>
            <a:r>
              <a:rPr lang="pt-PT" dirty="0"/>
              <a:t>Funcionalidade: Caminho para os produtos numa das respostas ao formulário que fizemos anteriormente foi-nos proposta esta funcionalidade que é definitivamente útil no âmbito do produto</a:t>
            </a:r>
          </a:p>
          <a:p>
            <a:pPr marL="609600" lvl="1" indent="0">
              <a:buNone/>
            </a:pPr>
            <a:r>
              <a:rPr lang="pt-PT" dirty="0"/>
              <a:t>		destaque de produtos (ranking)</a:t>
            </a:r>
          </a:p>
          <a:p>
            <a:pPr marL="381000" indent="-228600">
              <a:buAutoNum type="arabicPeriod"/>
            </a:pP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EFBF75-1A7E-162F-19C2-62406B7E4AB7}"/>
              </a:ext>
            </a:extLst>
          </p:cNvPr>
          <p:cNvSpPr txBox="1"/>
          <p:nvPr/>
        </p:nvSpPr>
        <p:spPr>
          <a:xfrm>
            <a:off x="2095500" y="5143500"/>
            <a:ext cx="4572000" cy="2153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Destacar requisitos funcionais/não-funcionais que foram uma “revelação” para a equipa (requisitos descobertos no processo de análise/colaboração com os stakeholders que não se estava a antecipar no início do projeto e/ou não se estava a antecipar o impacto que representam).</a:t>
            </a:r>
          </a:p>
        </p:txBody>
      </p:sp>
    </p:spTree>
    <p:extLst>
      <p:ext uri="{BB962C8B-B14F-4D97-AF65-F5344CB8AC3E}">
        <p14:creationId xmlns:p14="http://schemas.microsoft.com/office/powerpoint/2010/main" val="103718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Implementação</a:t>
            </a:r>
            <a:endParaRPr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C77D13E-473B-4D07-1397-2CA188C48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pt-PT" dirty="0"/>
              <a:t>Nesta fase de implementação temos pronto:</a:t>
            </a:r>
          </a:p>
          <a:p>
            <a:pPr marL="152400" indent="0">
              <a:buNone/>
            </a:pPr>
            <a:endParaRPr lang="pt-PT" dirty="0"/>
          </a:p>
          <a:p>
            <a:pPr marL="152400" indent="0">
              <a:buNone/>
            </a:pPr>
            <a:r>
              <a:rPr lang="pt-PT" dirty="0"/>
              <a:t>	caminho de produtos</a:t>
            </a:r>
          </a:p>
          <a:p>
            <a:pPr marL="152400" indent="0">
              <a:buNone/>
            </a:pPr>
            <a:r>
              <a:rPr lang="pt-PT" dirty="0"/>
              <a:t>	Localização de produtos</a:t>
            </a:r>
          </a:p>
          <a:p>
            <a:pPr marL="152400" indent="0">
              <a:buNone/>
            </a:pPr>
            <a:r>
              <a:rPr lang="pt-PT" dirty="0"/>
              <a:t>	pesquisa de produtos</a:t>
            </a:r>
          </a:p>
          <a:p>
            <a:pPr marL="152400" indent="0">
              <a:buNone/>
            </a:pPr>
            <a:r>
              <a:rPr lang="pt-PT" dirty="0"/>
              <a:t>	layout produzido</a:t>
            </a:r>
          </a:p>
          <a:p>
            <a:pPr marL="152400" indent="0">
              <a:buNone/>
            </a:pPr>
            <a:endParaRPr lang="pt-PT" dirty="0"/>
          </a:p>
          <a:p>
            <a:pPr marL="152400" indent="0">
              <a:buNone/>
            </a:pPr>
            <a:r>
              <a:rPr lang="pt-PT" dirty="0"/>
              <a:t>Tudo isto implementado no IDE </a:t>
            </a:r>
            <a:r>
              <a:rPr lang="pt-PT" dirty="0" err="1"/>
              <a:t>VSCode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EFBF75-1A7E-162F-19C2-62406B7E4AB7}"/>
              </a:ext>
            </a:extLst>
          </p:cNvPr>
          <p:cNvSpPr txBox="1"/>
          <p:nvPr/>
        </p:nvSpPr>
        <p:spPr>
          <a:xfrm>
            <a:off x="2095500" y="5143500"/>
            <a:ext cx="4572000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Estado da implementação: até que ponto a equipa já tem um primeiro esforço exploratório de implementação, com as tecnologias selecionadas?</a:t>
            </a:r>
          </a:p>
        </p:txBody>
      </p:sp>
    </p:spTree>
    <p:extLst>
      <p:ext uri="{BB962C8B-B14F-4D97-AF65-F5344CB8AC3E}">
        <p14:creationId xmlns:p14="http://schemas.microsoft.com/office/powerpoint/2010/main" val="398734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0"/>
          <p:cNvGrpSpPr/>
          <p:nvPr/>
        </p:nvGrpSpPr>
        <p:grpSpPr>
          <a:xfrm>
            <a:off x="2385588" y="1288825"/>
            <a:ext cx="4373075" cy="2914300"/>
            <a:chOff x="2385588" y="1288825"/>
            <a:chExt cx="4373075" cy="2914300"/>
          </a:xfrm>
        </p:grpSpPr>
        <p:grpSp>
          <p:nvGrpSpPr>
            <p:cNvPr id="268" name="Google Shape;268;p20"/>
            <p:cNvGrpSpPr/>
            <p:nvPr/>
          </p:nvGrpSpPr>
          <p:grpSpPr>
            <a:xfrm>
              <a:off x="6187763" y="1288825"/>
              <a:ext cx="570900" cy="2914300"/>
              <a:chOff x="6187763" y="1288825"/>
              <a:chExt cx="570900" cy="2914300"/>
            </a:xfrm>
          </p:grpSpPr>
          <p:sp>
            <p:nvSpPr>
              <p:cNvPr id="269" name="Google Shape;269;p20"/>
              <p:cNvSpPr/>
              <p:nvPr/>
            </p:nvSpPr>
            <p:spPr>
              <a:xfrm>
                <a:off x="6187763" y="2460525"/>
                <a:ext cx="570900" cy="5709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0"/>
              <p:cNvSpPr/>
              <p:nvPr/>
            </p:nvSpPr>
            <p:spPr>
              <a:xfrm>
                <a:off x="6187763" y="3632225"/>
                <a:ext cx="570900" cy="570900"/>
              </a:xfrm>
              <a:prstGeom prst="arc">
                <a:avLst>
                  <a:gd name="adj1" fmla="val 10793978"/>
                  <a:gd name="adj2" fmla="val 0"/>
                </a:avLst>
              </a:prstGeom>
              <a:noFill/>
              <a:ln w="9525" cap="flat" cmpd="sng">
                <a:solidFill>
                  <a:schemeClr val="accent6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0"/>
              <p:cNvSpPr/>
              <p:nvPr/>
            </p:nvSpPr>
            <p:spPr>
              <a:xfrm rot="10800000">
                <a:off x="6187763" y="1288825"/>
                <a:ext cx="570900" cy="570900"/>
              </a:xfrm>
              <a:prstGeom prst="arc">
                <a:avLst>
                  <a:gd name="adj1" fmla="val 10793978"/>
                  <a:gd name="adj2" fmla="val 0"/>
                </a:avLst>
              </a:prstGeom>
              <a:noFill/>
              <a:ln w="9525" cap="flat" cmpd="sng">
                <a:solidFill>
                  <a:schemeClr val="accent6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2" name="Google Shape;272;p20"/>
              <p:cNvCxnSpPr>
                <a:endCxn id="269" idx="0"/>
              </p:cNvCxnSpPr>
              <p:nvPr/>
            </p:nvCxnSpPr>
            <p:spPr>
              <a:xfrm>
                <a:off x="6473213" y="1860225"/>
                <a:ext cx="0" cy="60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20"/>
              <p:cNvCxnSpPr/>
              <p:nvPr/>
            </p:nvCxnSpPr>
            <p:spPr>
              <a:xfrm>
                <a:off x="6473213" y="3031400"/>
                <a:ext cx="0" cy="60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4" name="Google Shape;274;p20"/>
            <p:cNvGrpSpPr/>
            <p:nvPr/>
          </p:nvGrpSpPr>
          <p:grpSpPr>
            <a:xfrm>
              <a:off x="2385588" y="1288825"/>
              <a:ext cx="570900" cy="2914300"/>
              <a:chOff x="2385588" y="1288825"/>
              <a:chExt cx="570900" cy="2914300"/>
            </a:xfrm>
          </p:grpSpPr>
          <p:sp>
            <p:nvSpPr>
              <p:cNvPr id="275" name="Google Shape;275;p20"/>
              <p:cNvSpPr/>
              <p:nvPr/>
            </p:nvSpPr>
            <p:spPr>
              <a:xfrm>
                <a:off x="2385588" y="2460525"/>
                <a:ext cx="570900" cy="5709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0"/>
              <p:cNvSpPr/>
              <p:nvPr/>
            </p:nvSpPr>
            <p:spPr>
              <a:xfrm>
                <a:off x="2385588" y="3632225"/>
                <a:ext cx="570900" cy="570900"/>
              </a:xfrm>
              <a:prstGeom prst="arc">
                <a:avLst>
                  <a:gd name="adj1" fmla="val 10793978"/>
                  <a:gd name="adj2" fmla="val 0"/>
                </a:avLst>
              </a:prstGeom>
              <a:noFill/>
              <a:ln w="9525" cap="flat" cmpd="sng">
                <a:solidFill>
                  <a:schemeClr val="accent6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0"/>
              <p:cNvSpPr/>
              <p:nvPr/>
            </p:nvSpPr>
            <p:spPr>
              <a:xfrm rot="10800000">
                <a:off x="2385588" y="1288825"/>
                <a:ext cx="570900" cy="570900"/>
              </a:xfrm>
              <a:prstGeom prst="arc">
                <a:avLst>
                  <a:gd name="adj1" fmla="val 10793978"/>
                  <a:gd name="adj2" fmla="val 0"/>
                </a:avLst>
              </a:prstGeom>
              <a:noFill/>
              <a:ln w="9525" cap="flat" cmpd="sng">
                <a:solidFill>
                  <a:schemeClr val="accent6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8" name="Google Shape;278;p20"/>
              <p:cNvCxnSpPr>
                <a:endCxn id="275" idx="0"/>
              </p:cNvCxnSpPr>
              <p:nvPr/>
            </p:nvCxnSpPr>
            <p:spPr>
              <a:xfrm>
                <a:off x="2671038" y="1860225"/>
                <a:ext cx="0" cy="60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20"/>
              <p:cNvCxnSpPr/>
              <p:nvPr/>
            </p:nvCxnSpPr>
            <p:spPr>
              <a:xfrm>
                <a:off x="2671038" y="3031400"/>
                <a:ext cx="0" cy="60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0" name="Google Shape;280;p20"/>
            <p:cNvGrpSpPr/>
            <p:nvPr/>
          </p:nvGrpSpPr>
          <p:grpSpPr>
            <a:xfrm>
              <a:off x="3152356" y="1436109"/>
              <a:ext cx="2838972" cy="2619600"/>
              <a:chOff x="3152356" y="1436109"/>
              <a:chExt cx="2838972" cy="2619600"/>
            </a:xfrm>
          </p:grpSpPr>
          <p:sp>
            <p:nvSpPr>
              <p:cNvPr id="281" name="Google Shape;281;p20"/>
              <p:cNvSpPr/>
              <p:nvPr/>
            </p:nvSpPr>
            <p:spPr>
              <a:xfrm>
                <a:off x="3262198" y="1436109"/>
                <a:ext cx="2619600" cy="2619600"/>
              </a:xfrm>
              <a:prstGeom prst="ellipse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0"/>
              <p:cNvSpPr/>
              <p:nvPr/>
            </p:nvSpPr>
            <p:spPr>
              <a:xfrm>
                <a:off x="3437680" y="1611591"/>
                <a:ext cx="2268900" cy="2268900"/>
              </a:xfrm>
              <a:prstGeom prst="ellipse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0"/>
              <p:cNvSpPr/>
              <p:nvPr/>
            </p:nvSpPr>
            <p:spPr>
              <a:xfrm>
                <a:off x="3664373" y="1838284"/>
                <a:ext cx="1815300" cy="1815300"/>
              </a:xfrm>
              <a:prstGeom prst="ellipse">
                <a:avLst/>
              </a:prstGeom>
              <a:noFill/>
              <a:ln w="1143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4" name="Google Shape;284;p20"/>
              <p:cNvGrpSpPr/>
              <p:nvPr/>
            </p:nvGrpSpPr>
            <p:grpSpPr>
              <a:xfrm>
                <a:off x="3152356" y="2070930"/>
                <a:ext cx="2838972" cy="1349920"/>
                <a:chOff x="2954525" y="1802625"/>
                <a:chExt cx="3234927" cy="1538195"/>
              </a:xfrm>
            </p:grpSpPr>
            <p:sp>
              <p:nvSpPr>
                <p:cNvPr id="285" name="Google Shape;285;p20"/>
                <p:cNvSpPr/>
                <p:nvPr/>
              </p:nvSpPr>
              <p:spPr>
                <a:xfrm>
                  <a:off x="3842494" y="1868745"/>
                  <a:ext cx="1458965" cy="145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36" h="62516" extrusionOk="0">
                      <a:moveTo>
                        <a:pt x="4059" y="0"/>
                      </a:moveTo>
                      <a:cubicBezTo>
                        <a:pt x="1809" y="0"/>
                        <a:pt x="0" y="1809"/>
                        <a:pt x="0" y="4039"/>
                      </a:cubicBezTo>
                      <a:lnTo>
                        <a:pt x="0" y="58476"/>
                      </a:lnTo>
                      <a:cubicBezTo>
                        <a:pt x="0" y="60727"/>
                        <a:pt x="1809" y="62515"/>
                        <a:pt x="4059" y="62515"/>
                      </a:cubicBezTo>
                      <a:lnTo>
                        <a:pt x="58476" y="62515"/>
                      </a:lnTo>
                      <a:cubicBezTo>
                        <a:pt x="60727" y="62515"/>
                        <a:pt x="62536" y="60727"/>
                        <a:pt x="62536" y="58476"/>
                      </a:cubicBezTo>
                      <a:lnTo>
                        <a:pt x="62536" y="4039"/>
                      </a:lnTo>
                      <a:cubicBezTo>
                        <a:pt x="62536" y="1809"/>
                        <a:pt x="60727" y="0"/>
                        <a:pt x="5847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20"/>
                <p:cNvSpPr/>
                <p:nvPr/>
              </p:nvSpPr>
              <p:spPr>
                <a:xfrm>
                  <a:off x="3829359" y="1855143"/>
                  <a:ext cx="1485701" cy="1485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82" h="63681" extrusionOk="0">
                      <a:moveTo>
                        <a:pt x="59059" y="1146"/>
                      </a:moveTo>
                      <a:cubicBezTo>
                        <a:pt x="60968" y="1166"/>
                        <a:pt x="62516" y="2713"/>
                        <a:pt x="62536" y="4622"/>
                      </a:cubicBezTo>
                      <a:lnTo>
                        <a:pt x="62536" y="59059"/>
                      </a:lnTo>
                      <a:cubicBezTo>
                        <a:pt x="62516" y="60968"/>
                        <a:pt x="60968" y="62536"/>
                        <a:pt x="59059" y="62536"/>
                      </a:cubicBezTo>
                      <a:lnTo>
                        <a:pt x="4622" y="62536"/>
                      </a:lnTo>
                      <a:cubicBezTo>
                        <a:pt x="2693" y="62536"/>
                        <a:pt x="1146" y="60968"/>
                        <a:pt x="1146" y="59059"/>
                      </a:cubicBezTo>
                      <a:lnTo>
                        <a:pt x="1146" y="4622"/>
                      </a:lnTo>
                      <a:cubicBezTo>
                        <a:pt x="1146" y="2713"/>
                        <a:pt x="2693" y="1166"/>
                        <a:pt x="4622" y="1146"/>
                      </a:cubicBezTo>
                      <a:close/>
                      <a:moveTo>
                        <a:pt x="4622" y="0"/>
                      </a:moveTo>
                      <a:cubicBezTo>
                        <a:pt x="2070" y="0"/>
                        <a:pt x="0" y="2070"/>
                        <a:pt x="0" y="4622"/>
                      </a:cubicBezTo>
                      <a:lnTo>
                        <a:pt x="0" y="59059"/>
                      </a:lnTo>
                      <a:cubicBezTo>
                        <a:pt x="0" y="61611"/>
                        <a:pt x="2070" y="63681"/>
                        <a:pt x="4622" y="63681"/>
                      </a:cubicBezTo>
                      <a:lnTo>
                        <a:pt x="59059" y="63681"/>
                      </a:lnTo>
                      <a:cubicBezTo>
                        <a:pt x="61611" y="63681"/>
                        <a:pt x="63681" y="61611"/>
                        <a:pt x="63681" y="59059"/>
                      </a:cubicBezTo>
                      <a:lnTo>
                        <a:pt x="63681" y="4622"/>
                      </a:lnTo>
                      <a:cubicBezTo>
                        <a:pt x="63681" y="2070"/>
                        <a:pt x="61611" y="0"/>
                        <a:pt x="590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20"/>
                <p:cNvSpPr/>
                <p:nvPr/>
              </p:nvSpPr>
              <p:spPr>
                <a:xfrm>
                  <a:off x="5472147" y="2188471"/>
                  <a:ext cx="717304" cy="819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46" h="35107" extrusionOk="0">
                      <a:moveTo>
                        <a:pt x="0" y="1"/>
                      </a:moveTo>
                      <a:lnTo>
                        <a:pt x="0" y="35107"/>
                      </a:lnTo>
                      <a:lnTo>
                        <a:pt x="27410" y="31570"/>
                      </a:lnTo>
                      <a:cubicBezTo>
                        <a:pt x="29319" y="31329"/>
                        <a:pt x="30745" y="29701"/>
                        <a:pt x="30745" y="27792"/>
                      </a:cubicBezTo>
                      <a:lnTo>
                        <a:pt x="30745" y="7335"/>
                      </a:lnTo>
                      <a:cubicBezTo>
                        <a:pt x="30745" y="5406"/>
                        <a:pt x="29319" y="3779"/>
                        <a:pt x="27410" y="353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20"/>
                <p:cNvSpPr/>
                <p:nvPr/>
              </p:nvSpPr>
              <p:spPr>
                <a:xfrm>
                  <a:off x="3982665" y="1975623"/>
                  <a:ext cx="1179098" cy="12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40" h="53353" extrusionOk="0">
                      <a:moveTo>
                        <a:pt x="0" y="1"/>
                      </a:moveTo>
                      <a:lnTo>
                        <a:pt x="0" y="51082"/>
                      </a:lnTo>
                      <a:lnTo>
                        <a:pt x="0" y="53353"/>
                      </a:lnTo>
                      <a:lnTo>
                        <a:pt x="50539" y="53353"/>
                      </a:lnTo>
                      <a:lnTo>
                        <a:pt x="50539" y="47585"/>
                      </a:lnTo>
                      <a:lnTo>
                        <a:pt x="50539" y="31248"/>
                      </a:lnTo>
                      <a:lnTo>
                        <a:pt x="5053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0"/>
                <p:cNvSpPr/>
                <p:nvPr/>
              </p:nvSpPr>
              <p:spPr>
                <a:xfrm>
                  <a:off x="4418204" y="2176292"/>
                  <a:ext cx="79719" cy="285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7" h="12239" extrusionOk="0">
                      <a:moveTo>
                        <a:pt x="2131" y="0"/>
                      </a:moveTo>
                      <a:cubicBezTo>
                        <a:pt x="1829" y="824"/>
                        <a:pt x="1488" y="1548"/>
                        <a:pt x="1" y="1548"/>
                      </a:cubicBezTo>
                      <a:lnTo>
                        <a:pt x="1" y="2894"/>
                      </a:lnTo>
                      <a:lnTo>
                        <a:pt x="1488" y="2894"/>
                      </a:lnTo>
                      <a:lnTo>
                        <a:pt x="1488" y="12238"/>
                      </a:lnTo>
                      <a:lnTo>
                        <a:pt x="3417" y="12238"/>
                      </a:lnTo>
                      <a:lnTo>
                        <a:pt x="341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0"/>
                <p:cNvSpPr/>
                <p:nvPr/>
              </p:nvSpPr>
              <p:spPr>
                <a:xfrm>
                  <a:off x="4548553" y="2173002"/>
                  <a:ext cx="135967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8" h="12500" extrusionOk="0">
                      <a:moveTo>
                        <a:pt x="2914" y="1749"/>
                      </a:moveTo>
                      <a:cubicBezTo>
                        <a:pt x="3537" y="1749"/>
                        <a:pt x="3919" y="2090"/>
                        <a:pt x="3919" y="2955"/>
                      </a:cubicBezTo>
                      <a:lnTo>
                        <a:pt x="3919" y="9566"/>
                      </a:lnTo>
                      <a:cubicBezTo>
                        <a:pt x="3919" y="10430"/>
                        <a:pt x="3537" y="10771"/>
                        <a:pt x="2914" y="10771"/>
                      </a:cubicBezTo>
                      <a:cubicBezTo>
                        <a:pt x="2291" y="10771"/>
                        <a:pt x="1909" y="10430"/>
                        <a:pt x="1909" y="9566"/>
                      </a:cubicBezTo>
                      <a:lnTo>
                        <a:pt x="1909" y="2955"/>
                      </a:lnTo>
                      <a:cubicBezTo>
                        <a:pt x="1909" y="2090"/>
                        <a:pt x="2291" y="1749"/>
                        <a:pt x="2914" y="1749"/>
                      </a:cubicBezTo>
                      <a:close/>
                      <a:moveTo>
                        <a:pt x="2914" y="1"/>
                      </a:moveTo>
                      <a:cubicBezTo>
                        <a:pt x="1025" y="1"/>
                        <a:pt x="0" y="1126"/>
                        <a:pt x="0" y="3075"/>
                      </a:cubicBezTo>
                      <a:lnTo>
                        <a:pt x="0" y="9445"/>
                      </a:lnTo>
                      <a:cubicBezTo>
                        <a:pt x="0" y="11394"/>
                        <a:pt x="1025" y="12500"/>
                        <a:pt x="2914" y="12500"/>
                      </a:cubicBezTo>
                      <a:cubicBezTo>
                        <a:pt x="4803" y="12500"/>
                        <a:pt x="5828" y="11394"/>
                        <a:pt x="5828" y="9445"/>
                      </a:cubicBezTo>
                      <a:lnTo>
                        <a:pt x="5828" y="3075"/>
                      </a:lnTo>
                      <a:cubicBezTo>
                        <a:pt x="5828" y="1126"/>
                        <a:pt x="4783" y="1"/>
                        <a:pt x="291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20"/>
                <p:cNvSpPr/>
                <p:nvPr/>
              </p:nvSpPr>
              <p:spPr>
                <a:xfrm>
                  <a:off x="4713104" y="2263013"/>
                  <a:ext cx="43627" cy="198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8522" extrusionOk="0">
                      <a:moveTo>
                        <a:pt x="0" y="1"/>
                      </a:moveTo>
                      <a:lnTo>
                        <a:pt x="0" y="1850"/>
                      </a:lnTo>
                      <a:lnTo>
                        <a:pt x="1869" y="1850"/>
                      </a:lnTo>
                      <a:lnTo>
                        <a:pt x="1869" y="1"/>
                      </a:lnTo>
                      <a:close/>
                      <a:moveTo>
                        <a:pt x="1869" y="6652"/>
                      </a:moveTo>
                      <a:lnTo>
                        <a:pt x="0" y="6672"/>
                      </a:lnTo>
                      <a:lnTo>
                        <a:pt x="0" y="8521"/>
                      </a:lnTo>
                      <a:lnTo>
                        <a:pt x="1869" y="8521"/>
                      </a:lnTo>
                      <a:lnTo>
                        <a:pt x="1869" y="665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20"/>
                <p:cNvSpPr/>
                <p:nvPr/>
              </p:nvSpPr>
              <p:spPr>
                <a:xfrm>
                  <a:off x="4789046" y="2173002"/>
                  <a:ext cx="133634" cy="28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8" h="12380" extrusionOk="0">
                      <a:moveTo>
                        <a:pt x="2854" y="1"/>
                      </a:moveTo>
                      <a:cubicBezTo>
                        <a:pt x="965" y="1"/>
                        <a:pt x="1" y="1126"/>
                        <a:pt x="1" y="3075"/>
                      </a:cubicBezTo>
                      <a:lnTo>
                        <a:pt x="1" y="4261"/>
                      </a:lnTo>
                      <a:lnTo>
                        <a:pt x="1809" y="4261"/>
                      </a:lnTo>
                      <a:lnTo>
                        <a:pt x="1809" y="2955"/>
                      </a:lnTo>
                      <a:cubicBezTo>
                        <a:pt x="1809" y="2090"/>
                        <a:pt x="2211" y="1749"/>
                        <a:pt x="2814" y="1749"/>
                      </a:cubicBezTo>
                      <a:cubicBezTo>
                        <a:pt x="3437" y="1749"/>
                        <a:pt x="3819" y="2050"/>
                        <a:pt x="3819" y="3135"/>
                      </a:cubicBezTo>
                      <a:cubicBezTo>
                        <a:pt x="3819" y="6672"/>
                        <a:pt x="1" y="7275"/>
                        <a:pt x="1" y="10872"/>
                      </a:cubicBezTo>
                      <a:lnTo>
                        <a:pt x="1" y="12379"/>
                      </a:lnTo>
                      <a:lnTo>
                        <a:pt x="5567" y="12379"/>
                      </a:lnTo>
                      <a:lnTo>
                        <a:pt x="5567" y="10611"/>
                      </a:lnTo>
                      <a:lnTo>
                        <a:pt x="1910" y="10611"/>
                      </a:lnTo>
                      <a:cubicBezTo>
                        <a:pt x="1910" y="10530"/>
                        <a:pt x="1890" y="10450"/>
                        <a:pt x="1890" y="10370"/>
                      </a:cubicBezTo>
                      <a:cubicBezTo>
                        <a:pt x="1890" y="8360"/>
                        <a:pt x="5728" y="6913"/>
                        <a:pt x="5728" y="3075"/>
                      </a:cubicBezTo>
                      <a:cubicBezTo>
                        <a:pt x="5728" y="1126"/>
                        <a:pt x="4743" y="1"/>
                        <a:pt x="285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20"/>
                <p:cNvSpPr/>
                <p:nvPr/>
              </p:nvSpPr>
              <p:spPr>
                <a:xfrm>
                  <a:off x="4948465" y="2176292"/>
                  <a:ext cx="134101" cy="288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8" h="12359" extrusionOk="0">
                      <a:moveTo>
                        <a:pt x="342" y="0"/>
                      </a:moveTo>
                      <a:lnTo>
                        <a:pt x="0" y="7094"/>
                      </a:lnTo>
                      <a:lnTo>
                        <a:pt x="1809" y="7094"/>
                      </a:lnTo>
                      <a:lnTo>
                        <a:pt x="1809" y="6732"/>
                      </a:lnTo>
                      <a:cubicBezTo>
                        <a:pt x="1809" y="5848"/>
                        <a:pt x="2190" y="5526"/>
                        <a:pt x="2813" y="5526"/>
                      </a:cubicBezTo>
                      <a:cubicBezTo>
                        <a:pt x="3436" y="5526"/>
                        <a:pt x="3818" y="5848"/>
                        <a:pt x="3818" y="6732"/>
                      </a:cubicBezTo>
                      <a:lnTo>
                        <a:pt x="3818" y="9425"/>
                      </a:lnTo>
                      <a:cubicBezTo>
                        <a:pt x="3818" y="10289"/>
                        <a:pt x="3436" y="10610"/>
                        <a:pt x="2813" y="10610"/>
                      </a:cubicBezTo>
                      <a:cubicBezTo>
                        <a:pt x="2190" y="10610"/>
                        <a:pt x="1809" y="10289"/>
                        <a:pt x="1809" y="9425"/>
                      </a:cubicBezTo>
                      <a:lnTo>
                        <a:pt x="1809" y="8279"/>
                      </a:lnTo>
                      <a:lnTo>
                        <a:pt x="20" y="8279"/>
                      </a:lnTo>
                      <a:lnTo>
                        <a:pt x="20" y="9284"/>
                      </a:lnTo>
                      <a:cubicBezTo>
                        <a:pt x="20" y="11253"/>
                        <a:pt x="985" y="12359"/>
                        <a:pt x="2874" y="12359"/>
                      </a:cubicBezTo>
                      <a:cubicBezTo>
                        <a:pt x="4763" y="12359"/>
                        <a:pt x="5747" y="11253"/>
                        <a:pt x="5747" y="9284"/>
                      </a:cubicBezTo>
                      <a:lnTo>
                        <a:pt x="5747" y="6571"/>
                      </a:lnTo>
                      <a:cubicBezTo>
                        <a:pt x="5747" y="4783"/>
                        <a:pt x="5024" y="3778"/>
                        <a:pt x="3617" y="3778"/>
                      </a:cubicBezTo>
                      <a:cubicBezTo>
                        <a:pt x="3581" y="3776"/>
                        <a:pt x="3545" y="3775"/>
                        <a:pt x="3509" y="3775"/>
                      </a:cubicBezTo>
                      <a:cubicBezTo>
                        <a:pt x="2866" y="3775"/>
                        <a:pt x="2272" y="4111"/>
                        <a:pt x="1929" y="4662"/>
                      </a:cubicBezTo>
                      <a:lnTo>
                        <a:pt x="2090" y="1749"/>
                      </a:lnTo>
                      <a:lnTo>
                        <a:pt x="5406" y="1749"/>
                      </a:lnTo>
                      <a:lnTo>
                        <a:pt x="540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20"/>
                <p:cNvSpPr/>
                <p:nvPr/>
              </p:nvSpPr>
              <p:spPr>
                <a:xfrm>
                  <a:off x="4139751" y="2425232"/>
                  <a:ext cx="17334" cy="36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1570" extrusionOk="0">
                      <a:moveTo>
                        <a:pt x="401" y="1"/>
                      </a:moveTo>
                      <a:cubicBezTo>
                        <a:pt x="160" y="1"/>
                        <a:pt x="39" y="141"/>
                        <a:pt x="39" y="382"/>
                      </a:cubicBezTo>
                      <a:cubicBezTo>
                        <a:pt x="39" y="825"/>
                        <a:pt x="502" y="885"/>
                        <a:pt x="502" y="1206"/>
                      </a:cubicBezTo>
                      <a:cubicBezTo>
                        <a:pt x="502" y="1307"/>
                        <a:pt x="461" y="1347"/>
                        <a:pt x="381" y="1347"/>
                      </a:cubicBezTo>
                      <a:cubicBezTo>
                        <a:pt x="301" y="1347"/>
                        <a:pt x="260" y="1307"/>
                        <a:pt x="260" y="1206"/>
                      </a:cubicBezTo>
                      <a:lnTo>
                        <a:pt x="260" y="1086"/>
                      </a:lnTo>
                      <a:lnTo>
                        <a:pt x="19" y="1086"/>
                      </a:lnTo>
                      <a:lnTo>
                        <a:pt x="19" y="1186"/>
                      </a:lnTo>
                      <a:cubicBezTo>
                        <a:pt x="0" y="1396"/>
                        <a:pt x="162" y="1570"/>
                        <a:pt x="350" y="1570"/>
                      </a:cubicBezTo>
                      <a:cubicBezTo>
                        <a:pt x="361" y="1570"/>
                        <a:pt x="371" y="1569"/>
                        <a:pt x="381" y="1568"/>
                      </a:cubicBezTo>
                      <a:cubicBezTo>
                        <a:pt x="622" y="1568"/>
                        <a:pt x="743" y="1427"/>
                        <a:pt x="743" y="1186"/>
                      </a:cubicBezTo>
                      <a:cubicBezTo>
                        <a:pt x="743" y="744"/>
                        <a:pt x="281" y="684"/>
                        <a:pt x="281" y="382"/>
                      </a:cubicBezTo>
                      <a:cubicBezTo>
                        <a:pt x="281" y="262"/>
                        <a:pt x="321" y="222"/>
                        <a:pt x="401" y="222"/>
                      </a:cubicBezTo>
                      <a:cubicBezTo>
                        <a:pt x="482" y="222"/>
                        <a:pt x="522" y="262"/>
                        <a:pt x="522" y="382"/>
                      </a:cubicBezTo>
                      <a:lnTo>
                        <a:pt x="522" y="443"/>
                      </a:lnTo>
                      <a:lnTo>
                        <a:pt x="743" y="443"/>
                      </a:lnTo>
                      <a:lnTo>
                        <a:pt x="743" y="382"/>
                      </a:lnTo>
                      <a:cubicBezTo>
                        <a:pt x="743" y="141"/>
                        <a:pt x="622" y="1"/>
                        <a:pt x="40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20"/>
                <p:cNvSpPr/>
                <p:nvPr/>
              </p:nvSpPr>
              <p:spPr>
                <a:xfrm>
                  <a:off x="4159885" y="2425699"/>
                  <a:ext cx="17777" cy="36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1550" extrusionOk="0">
                      <a:moveTo>
                        <a:pt x="0" y="1"/>
                      </a:moveTo>
                      <a:lnTo>
                        <a:pt x="0" y="1166"/>
                      </a:lnTo>
                      <a:cubicBezTo>
                        <a:pt x="0" y="1407"/>
                        <a:pt x="121" y="1548"/>
                        <a:pt x="362" y="1548"/>
                      </a:cubicBezTo>
                      <a:cubicBezTo>
                        <a:pt x="373" y="1549"/>
                        <a:pt x="384" y="1550"/>
                        <a:pt x="396" y="1550"/>
                      </a:cubicBezTo>
                      <a:cubicBezTo>
                        <a:pt x="601" y="1550"/>
                        <a:pt x="762" y="1376"/>
                        <a:pt x="724" y="1166"/>
                      </a:cubicBezTo>
                      <a:lnTo>
                        <a:pt x="724" y="1"/>
                      </a:lnTo>
                      <a:lnTo>
                        <a:pt x="503" y="1"/>
                      </a:lnTo>
                      <a:lnTo>
                        <a:pt x="503" y="1186"/>
                      </a:lnTo>
                      <a:cubicBezTo>
                        <a:pt x="503" y="1287"/>
                        <a:pt x="463" y="1327"/>
                        <a:pt x="382" y="1327"/>
                      </a:cubicBezTo>
                      <a:cubicBezTo>
                        <a:pt x="302" y="1327"/>
                        <a:pt x="241" y="1287"/>
                        <a:pt x="241" y="1186"/>
                      </a:cubicBezTo>
                      <a:lnTo>
                        <a:pt x="24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20"/>
                <p:cNvSpPr/>
                <p:nvPr/>
              </p:nvSpPr>
              <p:spPr>
                <a:xfrm>
                  <a:off x="4180510" y="2425699"/>
                  <a:ext cx="17847" cy="35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1528" extrusionOk="0">
                      <a:moveTo>
                        <a:pt x="1" y="1"/>
                      </a:moveTo>
                      <a:lnTo>
                        <a:pt x="1" y="1528"/>
                      </a:lnTo>
                      <a:lnTo>
                        <a:pt x="222" y="1528"/>
                      </a:lnTo>
                      <a:lnTo>
                        <a:pt x="222" y="423"/>
                      </a:lnTo>
                      <a:lnTo>
                        <a:pt x="523" y="1528"/>
                      </a:lnTo>
                      <a:lnTo>
                        <a:pt x="764" y="1528"/>
                      </a:lnTo>
                      <a:lnTo>
                        <a:pt x="764" y="1"/>
                      </a:lnTo>
                      <a:lnTo>
                        <a:pt x="563" y="1"/>
                      </a:lnTo>
                      <a:lnTo>
                        <a:pt x="563" y="925"/>
                      </a:lnTo>
                      <a:lnTo>
                        <a:pt x="30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20"/>
                <p:cNvSpPr/>
                <p:nvPr/>
              </p:nvSpPr>
              <p:spPr>
                <a:xfrm>
                  <a:off x="4202534" y="2425699"/>
                  <a:ext cx="17847" cy="35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1528" extrusionOk="0">
                      <a:moveTo>
                        <a:pt x="1" y="1"/>
                      </a:moveTo>
                      <a:lnTo>
                        <a:pt x="1" y="1528"/>
                      </a:lnTo>
                      <a:lnTo>
                        <a:pt x="202" y="1528"/>
                      </a:lnTo>
                      <a:lnTo>
                        <a:pt x="202" y="423"/>
                      </a:lnTo>
                      <a:lnTo>
                        <a:pt x="503" y="1528"/>
                      </a:lnTo>
                      <a:lnTo>
                        <a:pt x="765" y="1528"/>
                      </a:lnTo>
                      <a:lnTo>
                        <a:pt x="765" y="1"/>
                      </a:lnTo>
                      <a:lnTo>
                        <a:pt x="544" y="1"/>
                      </a:lnTo>
                      <a:lnTo>
                        <a:pt x="544" y="925"/>
                      </a:lnTo>
                      <a:lnTo>
                        <a:pt x="30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20"/>
                <p:cNvSpPr/>
                <p:nvPr/>
              </p:nvSpPr>
              <p:spPr>
                <a:xfrm>
                  <a:off x="4222225" y="2425699"/>
                  <a:ext cx="20204" cy="35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" h="1528" extrusionOk="0">
                      <a:moveTo>
                        <a:pt x="1" y="1"/>
                      </a:moveTo>
                      <a:lnTo>
                        <a:pt x="322" y="1026"/>
                      </a:lnTo>
                      <a:lnTo>
                        <a:pt x="322" y="1528"/>
                      </a:lnTo>
                      <a:lnTo>
                        <a:pt x="544" y="1528"/>
                      </a:lnTo>
                      <a:lnTo>
                        <a:pt x="544" y="1026"/>
                      </a:lnTo>
                      <a:lnTo>
                        <a:pt x="865" y="1"/>
                      </a:lnTo>
                      <a:lnTo>
                        <a:pt x="624" y="1"/>
                      </a:lnTo>
                      <a:lnTo>
                        <a:pt x="443" y="704"/>
                      </a:lnTo>
                      <a:lnTo>
                        <a:pt x="26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20"/>
                <p:cNvSpPr/>
                <p:nvPr/>
              </p:nvSpPr>
              <p:spPr>
                <a:xfrm>
                  <a:off x="4252252" y="2425209"/>
                  <a:ext cx="17334" cy="36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1549" extrusionOk="0">
                      <a:moveTo>
                        <a:pt x="392" y="0"/>
                      </a:moveTo>
                      <a:cubicBezTo>
                        <a:pt x="382" y="0"/>
                        <a:pt x="372" y="1"/>
                        <a:pt x="362" y="2"/>
                      </a:cubicBezTo>
                      <a:cubicBezTo>
                        <a:pt x="121" y="2"/>
                        <a:pt x="0" y="122"/>
                        <a:pt x="0" y="383"/>
                      </a:cubicBezTo>
                      <a:lnTo>
                        <a:pt x="0" y="524"/>
                      </a:lnTo>
                      <a:lnTo>
                        <a:pt x="221" y="524"/>
                      </a:lnTo>
                      <a:lnTo>
                        <a:pt x="221" y="363"/>
                      </a:lnTo>
                      <a:cubicBezTo>
                        <a:pt x="221" y="263"/>
                        <a:pt x="281" y="223"/>
                        <a:pt x="342" y="223"/>
                      </a:cubicBezTo>
                      <a:cubicBezTo>
                        <a:pt x="422" y="223"/>
                        <a:pt x="482" y="263"/>
                        <a:pt x="482" y="383"/>
                      </a:cubicBezTo>
                      <a:cubicBezTo>
                        <a:pt x="482" y="826"/>
                        <a:pt x="0" y="906"/>
                        <a:pt x="0" y="1348"/>
                      </a:cubicBezTo>
                      <a:lnTo>
                        <a:pt x="0" y="1549"/>
                      </a:lnTo>
                      <a:lnTo>
                        <a:pt x="683" y="1549"/>
                      </a:lnTo>
                      <a:lnTo>
                        <a:pt x="683" y="1328"/>
                      </a:lnTo>
                      <a:lnTo>
                        <a:pt x="241" y="1328"/>
                      </a:lnTo>
                      <a:lnTo>
                        <a:pt x="241" y="1288"/>
                      </a:lnTo>
                      <a:cubicBezTo>
                        <a:pt x="241" y="1047"/>
                        <a:pt x="723" y="866"/>
                        <a:pt x="723" y="383"/>
                      </a:cubicBezTo>
                      <a:cubicBezTo>
                        <a:pt x="743" y="174"/>
                        <a:pt x="581" y="0"/>
                        <a:pt x="3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20"/>
                <p:cNvSpPr/>
                <p:nvPr/>
              </p:nvSpPr>
              <p:spPr>
                <a:xfrm>
                  <a:off x="4270987" y="2425699"/>
                  <a:ext cx="19247" cy="35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1528" extrusionOk="0">
                      <a:moveTo>
                        <a:pt x="463" y="463"/>
                      </a:moveTo>
                      <a:lnTo>
                        <a:pt x="463" y="1026"/>
                      </a:lnTo>
                      <a:lnTo>
                        <a:pt x="222" y="1026"/>
                      </a:lnTo>
                      <a:lnTo>
                        <a:pt x="463" y="463"/>
                      </a:lnTo>
                      <a:close/>
                      <a:moveTo>
                        <a:pt x="443" y="1"/>
                      </a:moveTo>
                      <a:lnTo>
                        <a:pt x="1" y="1026"/>
                      </a:lnTo>
                      <a:lnTo>
                        <a:pt x="1" y="1247"/>
                      </a:lnTo>
                      <a:lnTo>
                        <a:pt x="463" y="1247"/>
                      </a:lnTo>
                      <a:lnTo>
                        <a:pt x="463" y="1528"/>
                      </a:lnTo>
                      <a:lnTo>
                        <a:pt x="704" y="1528"/>
                      </a:lnTo>
                      <a:lnTo>
                        <a:pt x="704" y="1247"/>
                      </a:lnTo>
                      <a:lnTo>
                        <a:pt x="825" y="1247"/>
                      </a:lnTo>
                      <a:lnTo>
                        <a:pt x="825" y="1026"/>
                      </a:lnTo>
                      <a:lnTo>
                        <a:pt x="704" y="1026"/>
                      </a:lnTo>
                      <a:lnTo>
                        <a:pt x="70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20"/>
                <p:cNvSpPr/>
                <p:nvPr/>
              </p:nvSpPr>
              <p:spPr>
                <a:xfrm>
                  <a:off x="4308036" y="2425209"/>
                  <a:ext cx="17311" cy="36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" h="1571" extrusionOk="0">
                      <a:moveTo>
                        <a:pt x="373" y="0"/>
                      </a:moveTo>
                      <a:cubicBezTo>
                        <a:pt x="362" y="0"/>
                        <a:pt x="352" y="1"/>
                        <a:pt x="342" y="2"/>
                      </a:cubicBezTo>
                      <a:cubicBezTo>
                        <a:pt x="121" y="2"/>
                        <a:pt x="0" y="142"/>
                        <a:pt x="0" y="383"/>
                      </a:cubicBezTo>
                      <a:lnTo>
                        <a:pt x="0" y="1187"/>
                      </a:lnTo>
                      <a:cubicBezTo>
                        <a:pt x="0" y="1428"/>
                        <a:pt x="121" y="1569"/>
                        <a:pt x="342" y="1569"/>
                      </a:cubicBezTo>
                      <a:cubicBezTo>
                        <a:pt x="353" y="1570"/>
                        <a:pt x="364" y="1571"/>
                        <a:pt x="375" y="1571"/>
                      </a:cubicBezTo>
                      <a:cubicBezTo>
                        <a:pt x="581" y="1571"/>
                        <a:pt x="742" y="1397"/>
                        <a:pt x="704" y="1187"/>
                      </a:cubicBezTo>
                      <a:lnTo>
                        <a:pt x="704" y="986"/>
                      </a:lnTo>
                      <a:lnTo>
                        <a:pt x="483" y="986"/>
                      </a:lnTo>
                      <a:lnTo>
                        <a:pt x="483" y="1207"/>
                      </a:lnTo>
                      <a:cubicBezTo>
                        <a:pt x="483" y="1308"/>
                        <a:pt x="442" y="1348"/>
                        <a:pt x="362" y="1348"/>
                      </a:cubicBezTo>
                      <a:cubicBezTo>
                        <a:pt x="282" y="1348"/>
                        <a:pt x="241" y="1308"/>
                        <a:pt x="241" y="1207"/>
                      </a:cubicBezTo>
                      <a:lnTo>
                        <a:pt x="241" y="383"/>
                      </a:lnTo>
                      <a:cubicBezTo>
                        <a:pt x="241" y="263"/>
                        <a:pt x="282" y="223"/>
                        <a:pt x="362" y="223"/>
                      </a:cubicBezTo>
                      <a:cubicBezTo>
                        <a:pt x="442" y="223"/>
                        <a:pt x="483" y="263"/>
                        <a:pt x="483" y="383"/>
                      </a:cubicBezTo>
                      <a:lnTo>
                        <a:pt x="483" y="544"/>
                      </a:lnTo>
                      <a:lnTo>
                        <a:pt x="704" y="544"/>
                      </a:lnTo>
                      <a:lnTo>
                        <a:pt x="704" y="383"/>
                      </a:lnTo>
                      <a:cubicBezTo>
                        <a:pt x="742" y="192"/>
                        <a:pt x="579" y="0"/>
                        <a:pt x="37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20"/>
                <p:cNvSpPr/>
                <p:nvPr/>
              </p:nvSpPr>
              <p:spPr>
                <a:xfrm>
                  <a:off x="4190822" y="2248478"/>
                  <a:ext cx="79252" cy="79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7" h="3397" extrusionOk="0">
                      <a:moveTo>
                        <a:pt x="1709" y="1"/>
                      </a:moveTo>
                      <a:cubicBezTo>
                        <a:pt x="764" y="1"/>
                        <a:pt x="1" y="744"/>
                        <a:pt x="1" y="1689"/>
                      </a:cubicBezTo>
                      <a:cubicBezTo>
                        <a:pt x="1" y="2633"/>
                        <a:pt x="764" y="3397"/>
                        <a:pt x="1709" y="3397"/>
                      </a:cubicBezTo>
                      <a:cubicBezTo>
                        <a:pt x="2633" y="3397"/>
                        <a:pt x="3397" y="2633"/>
                        <a:pt x="3397" y="1689"/>
                      </a:cubicBezTo>
                      <a:cubicBezTo>
                        <a:pt x="3397" y="744"/>
                        <a:pt x="2633" y="1"/>
                        <a:pt x="170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0"/>
                <p:cNvSpPr/>
                <p:nvPr/>
              </p:nvSpPr>
              <p:spPr>
                <a:xfrm>
                  <a:off x="4224582" y="2176292"/>
                  <a:ext cx="12202" cy="54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2347" extrusionOk="0">
                      <a:moveTo>
                        <a:pt x="262" y="0"/>
                      </a:moveTo>
                      <a:cubicBezTo>
                        <a:pt x="121" y="0"/>
                        <a:pt x="0" y="121"/>
                        <a:pt x="0" y="262"/>
                      </a:cubicBezTo>
                      <a:lnTo>
                        <a:pt x="0" y="2090"/>
                      </a:lnTo>
                      <a:cubicBezTo>
                        <a:pt x="0" y="2261"/>
                        <a:pt x="131" y="2346"/>
                        <a:pt x="262" y="2346"/>
                      </a:cubicBezTo>
                      <a:cubicBezTo>
                        <a:pt x="392" y="2346"/>
                        <a:pt x="523" y="2261"/>
                        <a:pt x="523" y="2090"/>
                      </a:cubicBezTo>
                      <a:lnTo>
                        <a:pt x="523" y="262"/>
                      </a:lnTo>
                      <a:cubicBezTo>
                        <a:pt x="523" y="121"/>
                        <a:pt x="402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20"/>
                <p:cNvSpPr/>
                <p:nvPr/>
              </p:nvSpPr>
              <p:spPr>
                <a:xfrm>
                  <a:off x="4266227" y="2207345"/>
                  <a:ext cx="45587" cy="42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4" h="1812" extrusionOk="0">
                      <a:moveTo>
                        <a:pt x="1672" y="1"/>
                      </a:moveTo>
                      <a:cubicBezTo>
                        <a:pt x="1606" y="1"/>
                        <a:pt x="1541" y="26"/>
                        <a:pt x="1491" y="76"/>
                      </a:cubicBezTo>
                      <a:lnTo>
                        <a:pt x="185" y="1362"/>
                      </a:lnTo>
                      <a:cubicBezTo>
                        <a:pt x="1" y="1546"/>
                        <a:pt x="167" y="1812"/>
                        <a:pt x="364" y="1812"/>
                      </a:cubicBezTo>
                      <a:cubicBezTo>
                        <a:pt x="425" y="1812"/>
                        <a:pt x="489" y="1786"/>
                        <a:pt x="546" y="1724"/>
                      </a:cubicBezTo>
                      <a:lnTo>
                        <a:pt x="1853" y="438"/>
                      </a:lnTo>
                      <a:cubicBezTo>
                        <a:pt x="1953" y="337"/>
                        <a:pt x="1953" y="176"/>
                        <a:pt x="1853" y="76"/>
                      </a:cubicBezTo>
                      <a:cubicBezTo>
                        <a:pt x="1802" y="26"/>
                        <a:pt x="1737" y="1"/>
                        <a:pt x="167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20"/>
                <p:cNvSpPr/>
                <p:nvPr/>
              </p:nvSpPr>
              <p:spPr>
                <a:xfrm>
                  <a:off x="4285522" y="2282237"/>
                  <a:ext cx="56762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524" extrusionOk="0">
                      <a:moveTo>
                        <a:pt x="362" y="1"/>
                      </a:moveTo>
                      <a:cubicBezTo>
                        <a:pt x="1" y="1"/>
                        <a:pt x="1" y="523"/>
                        <a:pt x="362" y="523"/>
                      </a:cubicBezTo>
                      <a:lnTo>
                        <a:pt x="2171" y="523"/>
                      </a:lnTo>
                      <a:cubicBezTo>
                        <a:pt x="2332" y="523"/>
                        <a:pt x="2432" y="403"/>
                        <a:pt x="2432" y="242"/>
                      </a:cubicBezTo>
                      <a:cubicBezTo>
                        <a:pt x="2432" y="101"/>
                        <a:pt x="2312" y="1"/>
                        <a:pt x="217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20"/>
                <p:cNvSpPr/>
                <p:nvPr/>
              </p:nvSpPr>
              <p:spPr>
                <a:xfrm>
                  <a:off x="4266297" y="2326333"/>
                  <a:ext cx="45517" cy="42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" h="1824" extrusionOk="0">
                      <a:moveTo>
                        <a:pt x="383" y="1"/>
                      </a:moveTo>
                      <a:cubicBezTo>
                        <a:pt x="180" y="1"/>
                        <a:pt x="1" y="261"/>
                        <a:pt x="202" y="462"/>
                      </a:cubicBezTo>
                      <a:lnTo>
                        <a:pt x="1488" y="1748"/>
                      </a:lnTo>
                      <a:cubicBezTo>
                        <a:pt x="1538" y="1798"/>
                        <a:pt x="1603" y="1823"/>
                        <a:pt x="1669" y="1823"/>
                      </a:cubicBezTo>
                      <a:cubicBezTo>
                        <a:pt x="1734" y="1823"/>
                        <a:pt x="1799" y="1798"/>
                        <a:pt x="1850" y="1748"/>
                      </a:cubicBezTo>
                      <a:cubicBezTo>
                        <a:pt x="1950" y="1647"/>
                        <a:pt x="1950" y="1467"/>
                        <a:pt x="1850" y="1386"/>
                      </a:cubicBezTo>
                      <a:lnTo>
                        <a:pt x="564" y="80"/>
                      </a:lnTo>
                      <a:cubicBezTo>
                        <a:pt x="508" y="24"/>
                        <a:pt x="445" y="1"/>
                        <a:pt x="38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20"/>
                <p:cNvSpPr/>
                <p:nvPr/>
              </p:nvSpPr>
              <p:spPr>
                <a:xfrm>
                  <a:off x="4224115" y="2345184"/>
                  <a:ext cx="12202" cy="54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2347" extrusionOk="0">
                      <a:moveTo>
                        <a:pt x="262" y="0"/>
                      </a:moveTo>
                      <a:cubicBezTo>
                        <a:pt x="131" y="0"/>
                        <a:pt x="0" y="86"/>
                        <a:pt x="0" y="257"/>
                      </a:cubicBezTo>
                      <a:lnTo>
                        <a:pt x="0" y="2085"/>
                      </a:lnTo>
                      <a:cubicBezTo>
                        <a:pt x="0" y="2226"/>
                        <a:pt x="121" y="2347"/>
                        <a:pt x="282" y="2347"/>
                      </a:cubicBezTo>
                      <a:cubicBezTo>
                        <a:pt x="402" y="2347"/>
                        <a:pt x="523" y="2226"/>
                        <a:pt x="523" y="2085"/>
                      </a:cubicBezTo>
                      <a:lnTo>
                        <a:pt x="523" y="257"/>
                      </a:lnTo>
                      <a:cubicBezTo>
                        <a:pt x="523" y="86"/>
                        <a:pt x="392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20"/>
                <p:cNvSpPr/>
                <p:nvPr/>
              </p:nvSpPr>
              <p:spPr>
                <a:xfrm>
                  <a:off x="4149107" y="2326333"/>
                  <a:ext cx="45587" cy="42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4" h="1824" extrusionOk="0">
                      <a:moveTo>
                        <a:pt x="1567" y="1"/>
                      </a:moveTo>
                      <a:cubicBezTo>
                        <a:pt x="1506" y="1"/>
                        <a:pt x="1442" y="24"/>
                        <a:pt x="1387" y="80"/>
                      </a:cubicBezTo>
                      <a:lnTo>
                        <a:pt x="101" y="1386"/>
                      </a:lnTo>
                      <a:cubicBezTo>
                        <a:pt x="0" y="1467"/>
                        <a:pt x="0" y="1647"/>
                        <a:pt x="101" y="1748"/>
                      </a:cubicBezTo>
                      <a:cubicBezTo>
                        <a:pt x="151" y="1798"/>
                        <a:pt x="216" y="1823"/>
                        <a:pt x="281" y="1823"/>
                      </a:cubicBezTo>
                      <a:cubicBezTo>
                        <a:pt x="347" y="1823"/>
                        <a:pt x="412" y="1798"/>
                        <a:pt x="462" y="1748"/>
                      </a:cubicBezTo>
                      <a:lnTo>
                        <a:pt x="1769" y="462"/>
                      </a:lnTo>
                      <a:cubicBezTo>
                        <a:pt x="1954" y="261"/>
                        <a:pt x="1771" y="1"/>
                        <a:pt x="156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0"/>
                <p:cNvSpPr/>
                <p:nvPr/>
              </p:nvSpPr>
              <p:spPr>
                <a:xfrm>
                  <a:off x="4118613" y="2281771"/>
                  <a:ext cx="56762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524" extrusionOk="0">
                      <a:moveTo>
                        <a:pt x="262" y="1"/>
                      </a:moveTo>
                      <a:cubicBezTo>
                        <a:pt x="122" y="1"/>
                        <a:pt x="1" y="121"/>
                        <a:pt x="1" y="262"/>
                      </a:cubicBezTo>
                      <a:cubicBezTo>
                        <a:pt x="1" y="403"/>
                        <a:pt x="122" y="523"/>
                        <a:pt x="262" y="523"/>
                      </a:cubicBezTo>
                      <a:lnTo>
                        <a:pt x="2091" y="523"/>
                      </a:lnTo>
                      <a:cubicBezTo>
                        <a:pt x="2432" y="523"/>
                        <a:pt x="2432" y="1"/>
                        <a:pt x="209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0"/>
                <p:cNvSpPr/>
                <p:nvPr/>
              </p:nvSpPr>
              <p:spPr>
                <a:xfrm>
                  <a:off x="4149107" y="2207345"/>
                  <a:ext cx="45563" cy="42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" h="1812" extrusionOk="0">
                      <a:moveTo>
                        <a:pt x="281" y="1"/>
                      </a:moveTo>
                      <a:cubicBezTo>
                        <a:pt x="216" y="1"/>
                        <a:pt x="151" y="26"/>
                        <a:pt x="101" y="76"/>
                      </a:cubicBezTo>
                      <a:cubicBezTo>
                        <a:pt x="0" y="176"/>
                        <a:pt x="0" y="337"/>
                        <a:pt x="101" y="438"/>
                      </a:cubicBezTo>
                      <a:lnTo>
                        <a:pt x="1387" y="1724"/>
                      </a:lnTo>
                      <a:cubicBezTo>
                        <a:pt x="1444" y="1786"/>
                        <a:pt x="1509" y="1812"/>
                        <a:pt x="1572" y="1812"/>
                      </a:cubicBezTo>
                      <a:cubicBezTo>
                        <a:pt x="1774" y="1812"/>
                        <a:pt x="1952" y="1546"/>
                        <a:pt x="1769" y="1362"/>
                      </a:cubicBezTo>
                      <a:lnTo>
                        <a:pt x="462" y="76"/>
                      </a:lnTo>
                      <a:cubicBezTo>
                        <a:pt x="412" y="26"/>
                        <a:pt x="347" y="1"/>
                        <a:pt x="28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0"/>
                <p:cNvSpPr/>
                <p:nvPr/>
              </p:nvSpPr>
              <p:spPr>
                <a:xfrm>
                  <a:off x="4297607" y="2425699"/>
                  <a:ext cx="8096" cy="5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" h="239" extrusionOk="0">
                      <a:moveTo>
                        <a:pt x="186" y="1"/>
                      </a:moveTo>
                      <a:cubicBezTo>
                        <a:pt x="1" y="1"/>
                        <a:pt x="196" y="239"/>
                        <a:pt x="295" y="239"/>
                      </a:cubicBezTo>
                      <a:cubicBezTo>
                        <a:pt x="325" y="239"/>
                        <a:pt x="347" y="217"/>
                        <a:pt x="347" y="162"/>
                      </a:cubicBezTo>
                      <a:cubicBezTo>
                        <a:pt x="347" y="81"/>
                        <a:pt x="266" y="1"/>
                        <a:pt x="18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0"/>
                <p:cNvSpPr/>
                <p:nvPr/>
              </p:nvSpPr>
              <p:spPr>
                <a:xfrm>
                  <a:off x="4147217" y="1802625"/>
                  <a:ext cx="162703" cy="52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4" h="2252" extrusionOk="0">
                      <a:moveTo>
                        <a:pt x="1628" y="1"/>
                      </a:moveTo>
                      <a:cubicBezTo>
                        <a:pt x="744" y="1"/>
                        <a:pt x="1" y="744"/>
                        <a:pt x="21" y="1628"/>
                      </a:cubicBezTo>
                      <a:lnTo>
                        <a:pt x="21" y="2251"/>
                      </a:lnTo>
                      <a:lnTo>
                        <a:pt x="6974" y="2251"/>
                      </a:lnTo>
                      <a:lnTo>
                        <a:pt x="6974" y="825"/>
                      </a:lnTo>
                      <a:cubicBezTo>
                        <a:pt x="6974" y="362"/>
                        <a:pt x="6612" y="1"/>
                        <a:pt x="617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0"/>
                <p:cNvSpPr/>
                <p:nvPr/>
              </p:nvSpPr>
              <p:spPr>
                <a:xfrm>
                  <a:off x="4318348" y="1802625"/>
                  <a:ext cx="162703" cy="52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4" h="2252" extrusionOk="0">
                      <a:moveTo>
                        <a:pt x="824" y="1"/>
                      </a:moveTo>
                      <a:cubicBezTo>
                        <a:pt x="362" y="1"/>
                        <a:pt x="0" y="362"/>
                        <a:pt x="0" y="825"/>
                      </a:cubicBezTo>
                      <a:lnTo>
                        <a:pt x="0" y="2251"/>
                      </a:lnTo>
                      <a:lnTo>
                        <a:pt x="6973" y="2251"/>
                      </a:lnTo>
                      <a:lnTo>
                        <a:pt x="6973" y="1628"/>
                      </a:lnTo>
                      <a:cubicBezTo>
                        <a:pt x="6973" y="744"/>
                        <a:pt x="6250" y="1"/>
                        <a:pt x="534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20"/>
                <p:cNvSpPr/>
                <p:nvPr/>
              </p:nvSpPr>
              <p:spPr>
                <a:xfrm>
                  <a:off x="5315085" y="1962978"/>
                  <a:ext cx="157081" cy="1270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3" h="54438" extrusionOk="0">
                      <a:moveTo>
                        <a:pt x="0" y="0"/>
                      </a:moveTo>
                      <a:lnTo>
                        <a:pt x="0" y="54437"/>
                      </a:lnTo>
                      <a:lnTo>
                        <a:pt x="1648" y="54437"/>
                      </a:lnTo>
                      <a:cubicBezTo>
                        <a:pt x="4461" y="54437"/>
                        <a:pt x="6732" y="52166"/>
                        <a:pt x="6732" y="49353"/>
                      </a:cubicBezTo>
                      <a:lnTo>
                        <a:pt x="6732" y="5084"/>
                      </a:lnTo>
                      <a:cubicBezTo>
                        <a:pt x="6732" y="2271"/>
                        <a:pt x="4441" y="0"/>
                        <a:pt x="164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20"/>
                <p:cNvSpPr/>
                <p:nvPr/>
              </p:nvSpPr>
              <p:spPr>
                <a:xfrm>
                  <a:off x="2954525" y="2188471"/>
                  <a:ext cx="717771" cy="819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6" h="35107" extrusionOk="0">
                      <a:moveTo>
                        <a:pt x="30766" y="1"/>
                      </a:moveTo>
                      <a:lnTo>
                        <a:pt x="3336" y="3537"/>
                      </a:lnTo>
                      <a:cubicBezTo>
                        <a:pt x="1427" y="3779"/>
                        <a:pt x="0" y="5406"/>
                        <a:pt x="0" y="7335"/>
                      </a:cubicBezTo>
                      <a:lnTo>
                        <a:pt x="0" y="27792"/>
                      </a:lnTo>
                      <a:cubicBezTo>
                        <a:pt x="0" y="29701"/>
                        <a:pt x="1427" y="31329"/>
                        <a:pt x="3336" y="31570"/>
                      </a:cubicBezTo>
                      <a:lnTo>
                        <a:pt x="30766" y="35107"/>
                      </a:lnTo>
                      <a:lnTo>
                        <a:pt x="3076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20"/>
                <p:cNvSpPr/>
                <p:nvPr/>
              </p:nvSpPr>
              <p:spPr>
                <a:xfrm>
                  <a:off x="3672296" y="1962978"/>
                  <a:ext cx="157081" cy="1270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3" h="54438" extrusionOk="0">
                      <a:moveTo>
                        <a:pt x="5065" y="0"/>
                      </a:moveTo>
                      <a:cubicBezTo>
                        <a:pt x="2271" y="0"/>
                        <a:pt x="1" y="2271"/>
                        <a:pt x="1" y="5084"/>
                      </a:cubicBezTo>
                      <a:lnTo>
                        <a:pt x="1" y="49353"/>
                      </a:lnTo>
                      <a:cubicBezTo>
                        <a:pt x="1" y="52166"/>
                        <a:pt x="2271" y="54437"/>
                        <a:pt x="5065" y="54437"/>
                      </a:cubicBezTo>
                      <a:lnTo>
                        <a:pt x="6732" y="54437"/>
                      </a:lnTo>
                      <a:lnTo>
                        <a:pt x="673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0"/>
                <p:cNvSpPr/>
                <p:nvPr/>
              </p:nvSpPr>
              <p:spPr>
                <a:xfrm>
                  <a:off x="5085813" y="2000657"/>
                  <a:ext cx="44094" cy="37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0" h="1621" extrusionOk="0">
                      <a:moveTo>
                        <a:pt x="819" y="1"/>
                      </a:moveTo>
                      <a:cubicBezTo>
                        <a:pt x="400" y="1"/>
                        <a:pt x="1" y="325"/>
                        <a:pt x="1" y="817"/>
                      </a:cubicBezTo>
                      <a:cubicBezTo>
                        <a:pt x="1" y="1259"/>
                        <a:pt x="363" y="1620"/>
                        <a:pt x="805" y="1620"/>
                      </a:cubicBezTo>
                      <a:cubicBezTo>
                        <a:pt x="1528" y="1620"/>
                        <a:pt x="1890" y="756"/>
                        <a:pt x="1387" y="234"/>
                      </a:cubicBezTo>
                      <a:cubicBezTo>
                        <a:pt x="1220" y="73"/>
                        <a:pt x="1017" y="1"/>
                        <a:pt x="81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0"/>
                <p:cNvSpPr/>
                <p:nvPr/>
              </p:nvSpPr>
              <p:spPr>
                <a:xfrm>
                  <a:off x="5030963" y="2000657"/>
                  <a:ext cx="44094" cy="37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0" h="1621" extrusionOk="0">
                      <a:moveTo>
                        <a:pt x="828" y="1"/>
                      </a:moveTo>
                      <a:cubicBezTo>
                        <a:pt x="409" y="1"/>
                        <a:pt x="1" y="325"/>
                        <a:pt x="1" y="817"/>
                      </a:cubicBezTo>
                      <a:cubicBezTo>
                        <a:pt x="1" y="1259"/>
                        <a:pt x="362" y="1620"/>
                        <a:pt x="825" y="1620"/>
                      </a:cubicBezTo>
                      <a:cubicBezTo>
                        <a:pt x="1528" y="1620"/>
                        <a:pt x="1890" y="756"/>
                        <a:pt x="1387" y="234"/>
                      </a:cubicBezTo>
                      <a:cubicBezTo>
                        <a:pt x="1226" y="73"/>
                        <a:pt x="1026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20"/>
                <p:cNvSpPr/>
                <p:nvPr/>
              </p:nvSpPr>
              <p:spPr>
                <a:xfrm>
                  <a:off x="4976112" y="2000657"/>
                  <a:ext cx="44094" cy="37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0" h="1621" extrusionOk="0">
                      <a:moveTo>
                        <a:pt x="828" y="1"/>
                      </a:moveTo>
                      <a:cubicBezTo>
                        <a:pt x="409" y="1"/>
                        <a:pt x="1" y="325"/>
                        <a:pt x="1" y="817"/>
                      </a:cubicBezTo>
                      <a:cubicBezTo>
                        <a:pt x="1" y="1259"/>
                        <a:pt x="362" y="1620"/>
                        <a:pt x="825" y="1620"/>
                      </a:cubicBezTo>
                      <a:cubicBezTo>
                        <a:pt x="1528" y="1620"/>
                        <a:pt x="1890" y="756"/>
                        <a:pt x="1387" y="234"/>
                      </a:cubicBezTo>
                      <a:cubicBezTo>
                        <a:pt x="1226" y="73"/>
                        <a:pt x="1026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20"/>
                <p:cNvSpPr/>
                <p:nvPr/>
              </p:nvSpPr>
              <p:spPr>
                <a:xfrm>
                  <a:off x="4921728" y="2000657"/>
                  <a:ext cx="44094" cy="37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0" h="1621" extrusionOk="0">
                      <a:moveTo>
                        <a:pt x="813" y="1"/>
                      </a:moveTo>
                      <a:cubicBezTo>
                        <a:pt x="399" y="1"/>
                        <a:pt x="1" y="325"/>
                        <a:pt x="1" y="817"/>
                      </a:cubicBezTo>
                      <a:cubicBezTo>
                        <a:pt x="1" y="1259"/>
                        <a:pt x="362" y="1620"/>
                        <a:pt x="804" y="1620"/>
                      </a:cubicBezTo>
                      <a:cubicBezTo>
                        <a:pt x="1528" y="1620"/>
                        <a:pt x="1890" y="756"/>
                        <a:pt x="1367" y="234"/>
                      </a:cubicBezTo>
                      <a:cubicBezTo>
                        <a:pt x="1206" y="73"/>
                        <a:pt x="1008" y="1"/>
                        <a:pt x="81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20"/>
                <p:cNvSpPr/>
                <p:nvPr/>
              </p:nvSpPr>
              <p:spPr>
                <a:xfrm>
                  <a:off x="4866877" y="2000657"/>
                  <a:ext cx="44094" cy="37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0" h="1621" extrusionOk="0">
                      <a:moveTo>
                        <a:pt x="828" y="1"/>
                      </a:moveTo>
                      <a:cubicBezTo>
                        <a:pt x="409" y="1"/>
                        <a:pt x="0" y="325"/>
                        <a:pt x="0" y="817"/>
                      </a:cubicBezTo>
                      <a:cubicBezTo>
                        <a:pt x="0" y="1259"/>
                        <a:pt x="362" y="1620"/>
                        <a:pt x="824" y="1620"/>
                      </a:cubicBezTo>
                      <a:cubicBezTo>
                        <a:pt x="1528" y="1620"/>
                        <a:pt x="1889" y="756"/>
                        <a:pt x="1387" y="234"/>
                      </a:cubicBezTo>
                      <a:cubicBezTo>
                        <a:pt x="1226" y="73"/>
                        <a:pt x="1026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22" name="Google Shape;322;p20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grpSp>
        <p:nvGrpSpPr>
          <p:cNvPr id="323" name="Google Shape;323;p20"/>
          <p:cNvGrpSpPr/>
          <p:nvPr/>
        </p:nvGrpSpPr>
        <p:grpSpPr>
          <a:xfrm>
            <a:off x="457200" y="1330975"/>
            <a:ext cx="2457138" cy="487100"/>
            <a:chOff x="457200" y="1330975"/>
            <a:chExt cx="2457138" cy="487100"/>
          </a:xfrm>
        </p:grpSpPr>
        <p:grpSp>
          <p:nvGrpSpPr>
            <p:cNvPr id="324" name="Google Shape;324;p20"/>
            <p:cNvGrpSpPr/>
            <p:nvPr/>
          </p:nvGrpSpPr>
          <p:grpSpPr>
            <a:xfrm>
              <a:off x="2427738" y="1330975"/>
              <a:ext cx="486600" cy="486600"/>
              <a:chOff x="2427738" y="1330975"/>
              <a:chExt cx="486600" cy="486600"/>
            </a:xfrm>
          </p:grpSpPr>
          <p:sp>
            <p:nvSpPr>
              <p:cNvPr id="325" name="Google Shape;325;p20"/>
              <p:cNvSpPr/>
              <p:nvPr/>
            </p:nvSpPr>
            <p:spPr>
              <a:xfrm>
                <a:off x="2427738" y="1330975"/>
                <a:ext cx="486600" cy="486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0"/>
              <p:cNvSpPr/>
              <p:nvPr/>
            </p:nvSpPr>
            <p:spPr>
              <a:xfrm>
                <a:off x="2527788" y="1469264"/>
                <a:ext cx="286500" cy="209996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5789" extrusionOk="0">
                    <a:moveTo>
                      <a:pt x="6411" y="825"/>
                    </a:moveTo>
                    <a:lnTo>
                      <a:pt x="3959" y="2814"/>
                    </a:lnTo>
                    <a:lnTo>
                      <a:pt x="1488" y="825"/>
                    </a:lnTo>
                    <a:close/>
                    <a:moveTo>
                      <a:pt x="7074" y="1387"/>
                    </a:moveTo>
                    <a:lnTo>
                      <a:pt x="7074" y="4582"/>
                    </a:lnTo>
                    <a:cubicBezTo>
                      <a:pt x="7074" y="4783"/>
                      <a:pt x="6893" y="4964"/>
                      <a:pt x="6692" y="4964"/>
                    </a:cubicBezTo>
                    <a:lnTo>
                      <a:pt x="1226" y="4964"/>
                    </a:lnTo>
                    <a:cubicBezTo>
                      <a:pt x="1005" y="4964"/>
                      <a:pt x="824" y="4783"/>
                      <a:pt x="845" y="4582"/>
                    </a:cubicBezTo>
                    <a:lnTo>
                      <a:pt x="845" y="1387"/>
                    </a:lnTo>
                    <a:lnTo>
                      <a:pt x="3959" y="3939"/>
                    </a:lnTo>
                    <a:lnTo>
                      <a:pt x="7074" y="1387"/>
                    </a:lnTo>
                    <a:close/>
                    <a:moveTo>
                      <a:pt x="1226" y="1"/>
                    </a:moveTo>
                    <a:cubicBezTo>
                      <a:pt x="543" y="1"/>
                      <a:pt x="1" y="543"/>
                      <a:pt x="1" y="1227"/>
                    </a:cubicBezTo>
                    <a:lnTo>
                      <a:pt x="1" y="4582"/>
                    </a:lnTo>
                    <a:cubicBezTo>
                      <a:pt x="1" y="5246"/>
                      <a:pt x="543" y="5788"/>
                      <a:pt x="1226" y="5788"/>
                    </a:cubicBezTo>
                    <a:lnTo>
                      <a:pt x="6692" y="5788"/>
                    </a:lnTo>
                    <a:cubicBezTo>
                      <a:pt x="7355" y="5788"/>
                      <a:pt x="7898" y="5246"/>
                      <a:pt x="7898" y="4582"/>
                    </a:cubicBezTo>
                    <a:lnTo>
                      <a:pt x="7898" y="1227"/>
                    </a:lnTo>
                    <a:cubicBezTo>
                      <a:pt x="7898" y="543"/>
                      <a:pt x="7355" y="1"/>
                      <a:pt x="6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7" name="Google Shape;327;p20"/>
            <p:cNvSpPr txBox="1"/>
            <p:nvPr/>
          </p:nvSpPr>
          <p:spPr>
            <a:xfrm>
              <a:off x="457200" y="1331475"/>
              <a:ext cx="18729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 is the ringed one and a gas giant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28" name="Google Shape;328;p20"/>
          <p:cNvGrpSpPr/>
          <p:nvPr/>
        </p:nvGrpSpPr>
        <p:grpSpPr>
          <a:xfrm>
            <a:off x="457200" y="2502650"/>
            <a:ext cx="2457138" cy="486625"/>
            <a:chOff x="457200" y="2502650"/>
            <a:chExt cx="2457138" cy="486625"/>
          </a:xfrm>
        </p:grpSpPr>
        <p:grpSp>
          <p:nvGrpSpPr>
            <p:cNvPr id="329" name="Google Shape;329;p20"/>
            <p:cNvGrpSpPr/>
            <p:nvPr/>
          </p:nvGrpSpPr>
          <p:grpSpPr>
            <a:xfrm>
              <a:off x="2427738" y="2502675"/>
              <a:ext cx="486600" cy="486600"/>
              <a:chOff x="2427738" y="2502675"/>
              <a:chExt cx="486600" cy="486600"/>
            </a:xfrm>
          </p:grpSpPr>
          <p:sp>
            <p:nvSpPr>
              <p:cNvPr id="330" name="Google Shape;330;p20"/>
              <p:cNvSpPr/>
              <p:nvPr/>
            </p:nvSpPr>
            <p:spPr>
              <a:xfrm>
                <a:off x="2427738" y="2502675"/>
                <a:ext cx="486600" cy="486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1" name="Google Shape;331;p20"/>
              <p:cNvGrpSpPr/>
              <p:nvPr/>
            </p:nvGrpSpPr>
            <p:grpSpPr>
              <a:xfrm>
                <a:off x="2518869" y="2599359"/>
                <a:ext cx="304346" cy="293202"/>
                <a:chOff x="2588816" y="4021204"/>
                <a:chExt cx="350307" cy="337441"/>
              </a:xfrm>
            </p:grpSpPr>
            <p:sp>
              <p:nvSpPr>
                <p:cNvPr id="332" name="Google Shape;332;p20"/>
                <p:cNvSpPr/>
                <p:nvPr/>
              </p:nvSpPr>
              <p:spPr>
                <a:xfrm>
                  <a:off x="2588816" y="4075399"/>
                  <a:ext cx="350307" cy="283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6" h="8608" extrusionOk="0">
                      <a:moveTo>
                        <a:pt x="2434" y="0"/>
                      </a:moveTo>
                      <a:cubicBezTo>
                        <a:pt x="2396" y="0"/>
                        <a:pt x="2359" y="5"/>
                        <a:pt x="2326" y="14"/>
                      </a:cubicBezTo>
                      <a:lnTo>
                        <a:pt x="2246" y="34"/>
                      </a:lnTo>
                      <a:lnTo>
                        <a:pt x="2226" y="34"/>
                      </a:lnTo>
                      <a:lnTo>
                        <a:pt x="2165" y="54"/>
                      </a:lnTo>
                      <a:lnTo>
                        <a:pt x="2125" y="74"/>
                      </a:lnTo>
                      <a:lnTo>
                        <a:pt x="2085" y="114"/>
                      </a:lnTo>
                      <a:lnTo>
                        <a:pt x="2065" y="134"/>
                      </a:lnTo>
                      <a:cubicBezTo>
                        <a:pt x="2065" y="134"/>
                        <a:pt x="2045" y="154"/>
                        <a:pt x="2025" y="174"/>
                      </a:cubicBezTo>
                      <a:lnTo>
                        <a:pt x="1985" y="215"/>
                      </a:lnTo>
                      <a:lnTo>
                        <a:pt x="1985" y="235"/>
                      </a:lnTo>
                      <a:lnTo>
                        <a:pt x="1020" y="1842"/>
                      </a:lnTo>
                      <a:cubicBezTo>
                        <a:pt x="859" y="2083"/>
                        <a:pt x="940" y="2405"/>
                        <a:pt x="1181" y="2546"/>
                      </a:cubicBezTo>
                      <a:cubicBezTo>
                        <a:pt x="1261" y="2592"/>
                        <a:pt x="1348" y="2615"/>
                        <a:pt x="1434" y="2615"/>
                      </a:cubicBezTo>
                      <a:cubicBezTo>
                        <a:pt x="1605" y="2615"/>
                        <a:pt x="1770" y="2525"/>
                        <a:pt x="1864" y="2365"/>
                      </a:cubicBezTo>
                      <a:lnTo>
                        <a:pt x="2668" y="1059"/>
                      </a:lnTo>
                      <a:lnTo>
                        <a:pt x="4115" y="1400"/>
                      </a:lnTo>
                      <a:lnTo>
                        <a:pt x="2949" y="3309"/>
                      </a:lnTo>
                      <a:cubicBezTo>
                        <a:pt x="2909" y="3390"/>
                        <a:pt x="2849" y="3490"/>
                        <a:pt x="2808" y="3570"/>
                      </a:cubicBezTo>
                      <a:lnTo>
                        <a:pt x="236" y="7830"/>
                      </a:lnTo>
                      <a:cubicBezTo>
                        <a:pt x="0" y="8233"/>
                        <a:pt x="340" y="8607"/>
                        <a:pt x="686" y="8607"/>
                      </a:cubicBezTo>
                      <a:cubicBezTo>
                        <a:pt x="840" y="8607"/>
                        <a:pt x="995" y="8533"/>
                        <a:pt x="1100" y="8353"/>
                      </a:cubicBezTo>
                      <a:lnTo>
                        <a:pt x="3170" y="4937"/>
                      </a:lnTo>
                      <a:lnTo>
                        <a:pt x="4115" y="5339"/>
                      </a:lnTo>
                      <a:lnTo>
                        <a:pt x="4959" y="6343"/>
                      </a:lnTo>
                      <a:lnTo>
                        <a:pt x="3873" y="7087"/>
                      </a:lnTo>
                      <a:cubicBezTo>
                        <a:pt x="3408" y="7403"/>
                        <a:pt x="3712" y="8021"/>
                        <a:pt x="4150" y="8021"/>
                      </a:cubicBezTo>
                      <a:cubicBezTo>
                        <a:pt x="4241" y="8021"/>
                        <a:pt x="4339" y="7994"/>
                        <a:pt x="4436" y="7931"/>
                      </a:cubicBezTo>
                      <a:lnTo>
                        <a:pt x="6004" y="6866"/>
                      </a:lnTo>
                      <a:lnTo>
                        <a:pt x="6024" y="6846"/>
                      </a:lnTo>
                      <a:lnTo>
                        <a:pt x="6044" y="6846"/>
                      </a:lnTo>
                      <a:cubicBezTo>
                        <a:pt x="6225" y="6665"/>
                        <a:pt x="6265" y="6384"/>
                        <a:pt x="6124" y="6183"/>
                      </a:cubicBezTo>
                      <a:cubicBezTo>
                        <a:pt x="6104" y="6122"/>
                        <a:pt x="6064" y="6082"/>
                        <a:pt x="6004" y="6062"/>
                      </a:cubicBezTo>
                      <a:lnTo>
                        <a:pt x="5039" y="4897"/>
                      </a:lnTo>
                      <a:cubicBezTo>
                        <a:pt x="5079" y="4836"/>
                        <a:pt x="5119" y="4756"/>
                        <a:pt x="5180" y="4676"/>
                      </a:cubicBezTo>
                      <a:lnTo>
                        <a:pt x="6687" y="2224"/>
                      </a:lnTo>
                      <a:lnTo>
                        <a:pt x="8957" y="2746"/>
                      </a:lnTo>
                      <a:lnTo>
                        <a:pt x="9179" y="2746"/>
                      </a:lnTo>
                      <a:lnTo>
                        <a:pt x="9239" y="2726"/>
                      </a:lnTo>
                      <a:lnTo>
                        <a:pt x="9259" y="2726"/>
                      </a:lnTo>
                      <a:cubicBezTo>
                        <a:pt x="9279" y="2726"/>
                        <a:pt x="9299" y="2706"/>
                        <a:pt x="9339" y="2686"/>
                      </a:cubicBezTo>
                      <a:lnTo>
                        <a:pt x="9400" y="2646"/>
                      </a:lnTo>
                      <a:lnTo>
                        <a:pt x="9420" y="2626"/>
                      </a:lnTo>
                      <a:lnTo>
                        <a:pt x="9460" y="2586"/>
                      </a:lnTo>
                      <a:lnTo>
                        <a:pt x="9500" y="2546"/>
                      </a:lnTo>
                      <a:lnTo>
                        <a:pt x="9500" y="2525"/>
                      </a:lnTo>
                      <a:lnTo>
                        <a:pt x="10485" y="918"/>
                      </a:lnTo>
                      <a:cubicBezTo>
                        <a:pt x="10645" y="657"/>
                        <a:pt x="10585" y="335"/>
                        <a:pt x="10324" y="194"/>
                      </a:cubicBezTo>
                      <a:cubicBezTo>
                        <a:pt x="10239" y="137"/>
                        <a:pt x="10146" y="111"/>
                        <a:pt x="10054" y="111"/>
                      </a:cubicBezTo>
                      <a:cubicBezTo>
                        <a:pt x="9887" y="111"/>
                        <a:pt x="9724" y="199"/>
                        <a:pt x="9621" y="355"/>
                      </a:cubicBezTo>
                      <a:lnTo>
                        <a:pt x="8837" y="1661"/>
                      </a:lnTo>
                      <a:lnTo>
                        <a:pt x="7229" y="1300"/>
                      </a:lnTo>
                      <a:lnTo>
                        <a:pt x="5139" y="657"/>
                      </a:lnTo>
                      <a:cubicBezTo>
                        <a:pt x="5079" y="616"/>
                        <a:pt x="5039" y="596"/>
                        <a:pt x="4979" y="596"/>
                      </a:cubicBezTo>
                      <a:lnTo>
                        <a:pt x="4778" y="556"/>
                      </a:lnTo>
                      <a:lnTo>
                        <a:pt x="4637" y="496"/>
                      </a:lnTo>
                      <a:lnTo>
                        <a:pt x="2587" y="34"/>
                      </a:lnTo>
                      <a:cubicBezTo>
                        <a:pt x="2540" y="10"/>
                        <a:pt x="2486" y="0"/>
                        <a:pt x="24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20"/>
                <p:cNvSpPr/>
                <p:nvPr/>
              </p:nvSpPr>
              <p:spPr>
                <a:xfrm>
                  <a:off x="2749327" y="4021204"/>
                  <a:ext cx="100558" cy="8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2587" extrusionOk="0">
                      <a:moveTo>
                        <a:pt x="1432" y="1"/>
                      </a:moveTo>
                      <a:cubicBezTo>
                        <a:pt x="884" y="1"/>
                        <a:pt x="339" y="336"/>
                        <a:pt x="181" y="957"/>
                      </a:cubicBezTo>
                      <a:cubicBezTo>
                        <a:pt x="0" y="1661"/>
                        <a:pt x="402" y="2364"/>
                        <a:pt x="1105" y="2545"/>
                      </a:cubicBezTo>
                      <a:cubicBezTo>
                        <a:pt x="1218" y="2573"/>
                        <a:pt x="1328" y="2587"/>
                        <a:pt x="1435" y="2587"/>
                      </a:cubicBezTo>
                      <a:cubicBezTo>
                        <a:pt x="2379" y="2587"/>
                        <a:pt x="3056" y="1538"/>
                        <a:pt x="2532" y="636"/>
                      </a:cubicBezTo>
                      <a:cubicBezTo>
                        <a:pt x="2286" y="204"/>
                        <a:pt x="1858" y="1"/>
                        <a:pt x="14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4" name="Google Shape;334;p20"/>
            <p:cNvSpPr txBox="1"/>
            <p:nvPr/>
          </p:nvSpPr>
          <p:spPr>
            <a:xfrm>
              <a:off x="457200" y="2502650"/>
              <a:ext cx="18729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5" name="Google Shape;335;p20"/>
          <p:cNvGrpSpPr/>
          <p:nvPr/>
        </p:nvGrpSpPr>
        <p:grpSpPr>
          <a:xfrm>
            <a:off x="6229913" y="3673825"/>
            <a:ext cx="2380438" cy="487150"/>
            <a:chOff x="6229913" y="3673825"/>
            <a:chExt cx="2380438" cy="487150"/>
          </a:xfrm>
        </p:grpSpPr>
        <p:grpSp>
          <p:nvGrpSpPr>
            <p:cNvPr id="336" name="Google Shape;336;p20"/>
            <p:cNvGrpSpPr/>
            <p:nvPr/>
          </p:nvGrpSpPr>
          <p:grpSpPr>
            <a:xfrm>
              <a:off x="6229913" y="3674375"/>
              <a:ext cx="486600" cy="486600"/>
              <a:chOff x="6229913" y="3674375"/>
              <a:chExt cx="486600" cy="486600"/>
            </a:xfrm>
          </p:grpSpPr>
          <p:sp>
            <p:nvSpPr>
              <p:cNvPr id="337" name="Google Shape;337;p20"/>
              <p:cNvSpPr/>
              <p:nvPr/>
            </p:nvSpPr>
            <p:spPr>
              <a:xfrm>
                <a:off x="6229913" y="3674375"/>
                <a:ext cx="486600" cy="486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8" name="Google Shape;338;p20"/>
              <p:cNvGrpSpPr/>
              <p:nvPr/>
            </p:nvGrpSpPr>
            <p:grpSpPr>
              <a:xfrm>
                <a:off x="6321580" y="3771866"/>
                <a:ext cx="303274" cy="268918"/>
                <a:chOff x="4646563" y="2954300"/>
                <a:chExt cx="377300" cy="334600"/>
              </a:xfrm>
            </p:grpSpPr>
            <p:sp>
              <p:nvSpPr>
                <p:cNvPr id="339" name="Google Shape;339;p20"/>
                <p:cNvSpPr/>
                <p:nvPr/>
              </p:nvSpPr>
              <p:spPr>
                <a:xfrm>
                  <a:off x="4646563" y="3245675"/>
                  <a:ext cx="8040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1729" extrusionOk="0">
                      <a:moveTo>
                        <a:pt x="0" y="0"/>
                      </a:moveTo>
                      <a:lnTo>
                        <a:pt x="0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20"/>
                <p:cNvSpPr/>
                <p:nvPr/>
              </p:nvSpPr>
              <p:spPr>
                <a:xfrm>
                  <a:off x="4745538" y="3245675"/>
                  <a:ext cx="8040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1729" extrusionOk="0">
                      <a:moveTo>
                        <a:pt x="0" y="0"/>
                      </a:moveTo>
                      <a:lnTo>
                        <a:pt x="0" y="1728"/>
                      </a:lnTo>
                      <a:lnTo>
                        <a:pt x="3215" y="1728"/>
                      </a:lnTo>
                      <a:lnTo>
                        <a:pt x="32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20"/>
                <p:cNvSpPr/>
                <p:nvPr/>
              </p:nvSpPr>
              <p:spPr>
                <a:xfrm>
                  <a:off x="4844488" y="3245675"/>
                  <a:ext cx="804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1729" extrusionOk="0">
                      <a:moveTo>
                        <a:pt x="1" y="0"/>
                      </a:moveTo>
                      <a:lnTo>
                        <a:pt x="1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0"/>
                <p:cNvSpPr/>
                <p:nvPr/>
              </p:nvSpPr>
              <p:spPr>
                <a:xfrm>
                  <a:off x="4943463" y="3245675"/>
                  <a:ext cx="8040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1729" extrusionOk="0">
                      <a:moveTo>
                        <a:pt x="1" y="0"/>
                      </a:moveTo>
                      <a:lnTo>
                        <a:pt x="1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0"/>
                <p:cNvSpPr/>
                <p:nvPr/>
              </p:nvSpPr>
              <p:spPr>
                <a:xfrm>
                  <a:off x="4646563" y="3187400"/>
                  <a:ext cx="8040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1729" extrusionOk="0">
                      <a:moveTo>
                        <a:pt x="0" y="0"/>
                      </a:moveTo>
                      <a:lnTo>
                        <a:pt x="0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20"/>
                <p:cNvSpPr/>
                <p:nvPr/>
              </p:nvSpPr>
              <p:spPr>
                <a:xfrm>
                  <a:off x="4745538" y="3187400"/>
                  <a:ext cx="8040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1729" extrusionOk="0">
                      <a:moveTo>
                        <a:pt x="0" y="0"/>
                      </a:moveTo>
                      <a:lnTo>
                        <a:pt x="0" y="1728"/>
                      </a:lnTo>
                      <a:lnTo>
                        <a:pt x="3215" y="1728"/>
                      </a:lnTo>
                      <a:lnTo>
                        <a:pt x="32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20"/>
                <p:cNvSpPr/>
                <p:nvPr/>
              </p:nvSpPr>
              <p:spPr>
                <a:xfrm>
                  <a:off x="4844488" y="3187400"/>
                  <a:ext cx="804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1729" extrusionOk="0">
                      <a:moveTo>
                        <a:pt x="1" y="0"/>
                      </a:moveTo>
                      <a:lnTo>
                        <a:pt x="1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20"/>
                <p:cNvSpPr/>
                <p:nvPr/>
              </p:nvSpPr>
              <p:spPr>
                <a:xfrm>
                  <a:off x="4943463" y="3187400"/>
                  <a:ext cx="8040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1729" extrusionOk="0">
                      <a:moveTo>
                        <a:pt x="1" y="0"/>
                      </a:moveTo>
                      <a:lnTo>
                        <a:pt x="1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20"/>
                <p:cNvSpPr/>
                <p:nvPr/>
              </p:nvSpPr>
              <p:spPr>
                <a:xfrm>
                  <a:off x="4646563" y="3129125"/>
                  <a:ext cx="8040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1729" extrusionOk="0">
                      <a:moveTo>
                        <a:pt x="0" y="0"/>
                      </a:moveTo>
                      <a:lnTo>
                        <a:pt x="0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0"/>
                <p:cNvSpPr/>
                <p:nvPr/>
              </p:nvSpPr>
              <p:spPr>
                <a:xfrm>
                  <a:off x="4745538" y="3129125"/>
                  <a:ext cx="8040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1729" extrusionOk="0">
                      <a:moveTo>
                        <a:pt x="0" y="0"/>
                      </a:moveTo>
                      <a:lnTo>
                        <a:pt x="0" y="1728"/>
                      </a:lnTo>
                      <a:lnTo>
                        <a:pt x="3215" y="1728"/>
                      </a:lnTo>
                      <a:lnTo>
                        <a:pt x="32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0"/>
                <p:cNvSpPr/>
                <p:nvPr/>
              </p:nvSpPr>
              <p:spPr>
                <a:xfrm>
                  <a:off x="4844488" y="3129125"/>
                  <a:ext cx="804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1729" extrusionOk="0">
                      <a:moveTo>
                        <a:pt x="1" y="0"/>
                      </a:moveTo>
                      <a:lnTo>
                        <a:pt x="1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0"/>
                <p:cNvSpPr/>
                <p:nvPr/>
              </p:nvSpPr>
              <p:spPr>
                <a:xfrm>
                  <a:off x="4943463" y="3129125"/>
                  <a:ext cx="8040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1729" extrusionOk="0">
                      <a:moveTo>
                        <a:pt x="1" y="0"/>
                      </a:moveTo>
                      <a:lnTo>
                        <a:pt x="1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0"/>
                <p:cNvSpPr/>
                <p:nvPr/>
              </p:nvSpPr>
              <p:spPr>
                <a:xfrm>
                  <a:off x="4646563" y="3070850"/>
                  <a:ext cx="8040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1729" extrusionOk="0">
                      <a:moveTo>
                        <a:pt x="0" y="0"/>
                      </a:moveTo>
                      <a:lnTo>
                        <a:pt x="0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0"/>
                <p:cNvSpPr/>
                <p:nvPr/>
              </p:nvSpPr>
              <p:spPr>
                <a:xfrm>
                  <a:off x="4844488" y="3070850"/>
                  <a:ext cx="804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1729" extrusionOk="0">
                      <a:moveTo>
                        <a:pt x="1" y="0"/>
                      </a:moveTo>
                      <a:lnTo>
                        <a:pt x="1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0"/>
                <p:cNvSpPr/>
                <p:nvPr/>
              </p:nvSpPr>
              <p:spPr>
                <a:xfrm>
                  <a:off x="4943463" y="3070850"/>
                  <a:ext cx="8040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1729" extrusionOk="0">
                      <a:moveTo>
                        <a:pt x="1" y="0"/>
                      </a:moveTo>
                      <a:lnTo>
                        <a:pt x="1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0"/>
                <p:cNvSpPr/>
                <p:nvPr/>
              </p:nvSpPr>
              <p:spPr>
                <a:xfrm>
                  <a:off x="4646563" y="3012575"/>
                  <a:ext cx="8040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1729" extrusionOk="0">
                      <a:moveTo>
                        <a:pt x="0" y="0"/>
                      </a:moveTo>
                      <a:lnTo>
                        <a:pt x="0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0"/>
                <p:cNvSpPr/>
                <p:nvPr/>
              </p:nvSpPr>
              <p:spPr>
                <a:xfrm>
                  <a:off x="4943463" y="3012575"/>
                  <a:ext cx="8040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1729" extrusionOk="0">
                      <a:moveTo>
                        <a:pt x="1" y="0"/>
                      </a:moveTo>
                      <a:lnTo>
                        <a:pt x="1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20"/>
                <p:cNvSpPr/>
                <p:nvPr/>
              </p:nvSpPr>
              <p:spPr>
                <a:xfrm>
                  <a:off x="4943463" y="2954300"/>
                  <a:ext cx="8040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1729" extrusionOk="0">
                      <a:moveTo>
                        <a:pt x="1" y="0"/>
                      </a:moveTo>
                      <a:lnTo>
                        <a:pt x="1" y="1728"/>
                      </a:lnTo>
                      <a:lnTo>
                        <a:pt x="3216" y="1728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57" name="Google Shape;357;p20"/>
            <p:cNvSpPr txBox="1"/>
            <p:nvPr/>
          </p:nvSpPr>
          <p:spPr>
            <a:xfrm>
              <a:off x="6737450" y="3673825"/>
              <a:ext cx="18729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58" name="Google Shape;358;p20"/>
          <p:cNvGrpSpPr/>
          <p:nvPr/>
        </p:nvGrpSpPr>
        <p:grpSpPr>
          <a:xfrm>
            <a:off x="457200" y="2860690"/>
            <a:ext cx="4003564" cy="1300285"/>
            <a:chOff x="457200" y="2860690"/>
            <a:chExt cx="4003564" cy="1300285"/>
          </a:xfrm>
        </p:grpSpPr>
        <p:sp>
          <p:nvSpPr>
            <p:cNvPr id="359" name="Google Shape;359;p20"/>
            <p:cNvSpPr txBox="1"/>
            <p:nvPr/>
          </p:nvSpPr>
          <p:spPr>
            <a:xfrm>
              <a:off x="457200" y="3673825"/>
              <a:ext cx="18729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360" name="Google Shape;360;p20"/>
            <p:cNvGrpSpPr/>
            <p:nvPr/>
          </p:nvGrpSpPr>
          <p:grpSpPr>
            <a:xfrm>
              <a:off x="2427738" y="2860690"/>
              <a:ext cx="2033026" cy="1300285"/>
              <a:chOff x="2427738" y="2860690"/>
              <a:chExt cx="2033026" cy="1300285"/>
            </a:xfrm>
          </p:grpSpPr>
          <p:grpSp>
            <p:nvGrpSpPr>
              <p:cNvPr id="361" name="Google Shape;361;p20"/>
              <p:cNvGrpSpPr/>
              <p:nvPr/>
            </p:nvGrpSpPr>
            <p:grpSpPr>
              <a:xfrm>
                <a:off x="2427738" y="3674375"/>
                <a:ext cx="486600" cy="486600"/>
                <a:chOff x="2427738" y="3674375"/>
                <a:chExt cx="486600" cy="486600"/>
              </a:xfrm>
            </p:grpSpPr>
            <p:sp>
              <p:nvSpPr>
                <p:cNvPr id="362" name="Google Shape;362;p20"/>
                <p:cNvSpPr/>
                <p:nvPr/>
              </p:nvSpPr>
              <p:spPr>
                <a:xfrm>
                  <a:off x="2427738" y="3674375"/>
                  <a:ext cx="486600" cy="486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63" name="Google Shape;363;p20"/>
                <p:cNvGrpSpPr/>
                <p:nvPr/>
              </p:nvGrpSpPr>
              <p:grpSpPr>
                <a:xfrm>
                  <a:off x="2518753" y="3782047"/>
                  <a:ext cx="304583" cy="271249"/>
                  <a:chOff x="4355125" y="3268113"/>
                  <a:chExt cx="434250" cy="386725"/>
                </a:xfrm>
              </p:grpSpPr>
              <p:sp>
                <p:nvSpPr>
                  <p:cNvPr id="364" name="Google Shape;364;p20"/>
                  <p:cNvSpPr/>
                  <p:nvPr/>
                </p:nvSpPr>
                <p:spPr>
                  <a:xfrm>
                    <a:off x="4355125" y="3268113"/>
                    <a:ext cx="434250" cy="101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70" h="4060" extrusionOk="0">
                        <a:moveTo>
                          <a:pt x="8688" y="0"/>
                        </a:moveTo>
                        <a:cubicBezTo>
                          <a:pt x="5694" y="0"/>
                          <a:pt x="2760" y="1065"/>
                          <a:pt x="449" y="2994"/>
                        </a:cubicBezTo>
                        <a:cubicBezTo>
                          <a:pt x="1" y="3411"/>
                          <a:pt x="383" y="4058"/>
                          <a:pt x="862" y="4058"/>
                        </a:cubicBezTo>
                        <a:cubicBezTo>
                          <a:pt x="983" y="4058"/>
                          <a:pt x="1111" y="4016"/>
                          <a:pt x="1233" y="3919"/>
                        </a:cubicBezTo>
                        <a:cubicBezTo>
                          <a:pt x="3393" y="2120"/>
                          <a:pt x="6041" y="1221"/>
                          <a:pt x="8688" y="1221"/>
                        </a:cubicBezTo>
                        <a:cubicBezTo>
                          <a:pt x="11336" y="1221"/>
                          <a:pt x="13983" y="2120"/>
                          <a:pt x="16144" y="3919"/>
                        </a:cubicBezTo>
                        <a:cubicBezTo>
                          <a:pt x="16264" y="4019"/>
                          <a:pt x="16405" y="4059"/>
                          <a:pt x="16545" y="4059"/>
                        </a:cubicBezTo>
                        <a:cubicBezTo>
                          <a:pt x="17108" y="4059"/>
                          <a:pt x="17369" y="3356"/>
                          <a:pt x="16927" y="2994"/>
                        </a:cubicBezTo>
                        <a:cubicBezTo>
                          <a:pt x="14616" y="1065"/>
                          <a:pt x="11703" y="0"/>
                          <a:pt x="868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5" name="Google Shape;365;p20"/>
                  <p:cNvSpPr/>
                  <p:nvPr/>
                </p:nvSpPr>
                <p:spPr>
                  <a:xfrm>
                    <a:off x="4400000" y="3351488"/>
                    <a:ext cx="349700" cy="93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88" h="3744" extrusionOk="0">
                        <a:moveTo>
                          <a:pt x="6970" y="1"/>
                        </a:moveTo>
                        <a:cubicBezTo>
                          <a:pt x="6944" y="1"/>
                          <a:pt x="6919" y="1"/>
                          <a:pt x="6893" y="1"/>
                        </a:cubicBezTo>
                        <a:cubicBezTo>
                          <a:pt x="6869" y="1"/>
                          <a:pt x="6844" y="1"/>
                          <a:pt x="6819" y="1"/>
                        </a:cubicBezTo>
                        <a:cubicBezTo>
                          <a:pt x="4374" y="1"/>
                          <a:pt x="2012" y="983"/>
                          <a:pt x="242" y="2714"/>
                        </a:cubicBezTo>
                        <a:cubicBezTo>
                          <a:pt x="1" y="2935"/>
                          <a:pt x="1" y="3337"/>
                          <a:pt x="242" y="3578"/>
                        </a:cubicBezTo>
                        <a:cubicBezTo>
                          <a:pt x="362" y="3688"/>
                          <a:pt x="518" y="3744"/>
                          <a:pt x="674" y="3744"/>
                        </a:cubicBezTo>
                        <a:cubicBezTo>
                          <a:pt x="830" y="3744"/>
                          <a:pt x="985" y="3688"/>
                          <a:pt x="1106" y="3578"/>
                        </a:cubicBezTo>
                        <a:cubicBezTo>
                          <a:pt x="2714" y="1990"/>
                          <a:pt x="4808" y="1197"/>
                          <a:pt x="6903" y="1197"/>
                        </a:cubicBezTo>
                        <a:cubicBezTo>
                          <a:pt x="8998" y="1197"/>
                          <a:pt x="11093" y="1990"/>
                          <a:pt x="12701" y="3578"/>
                        </a:cubicBezTo>
                        <a:cubicBezTo>
                          <a:pt x="12829" y="3693"/>
                          <a:pt x="12969" y="3742"/>
                          <a:pt x="13104" y="3742"/>
                        </a:cubicBezTo>
                        <a:cubicBezTo>
                          <a:pt x="13580" y="3742"/>
                          <a:pt x="13988" y="3132"/>
                          <a:pt x="13565" y="2694"/>
                        </a:cubicBezTo>
                        <a:cubicBezTo>
                          <a:pt x="11795" y="963"/>
                          <a:pt x="9434" y="1"/>
                          <a:pt x="697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20"/>
                  <p:cNvSpPr/>
                  <p:nvPr/>
                </p:nvSpPr>
                <p:spPr>
                  <a:xfrm>
                    <a:off x="4438950" y="3434388"/>
                    <a:ext cx="267525" cy="8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1" h="3558" extrusionOk="0">
                        <a:moveTo>
                          <a:pt x="5335" y="1"/>
                        </a:moveTo>
                        <a:cubicBezTo>
                          <a:pt x="3346" y="1"/>
                          <a:pt x="1457" y="965"/>
                          <a:pt x="291" y="2593"/>
                        </a:cubicBezTo>
                        <a:cubicBezTo>
                          <a:pt x="0" y="3059"/>
                          <a:pt x="395" y="3524"/>
                          <a:pt x="817" y="3524"/>
                        </a:cubicBezTo>
                        <a:cubicBezTo>
                          <a:pt x="978" y="3524"/>
                          <a:pt x="1143" y="3457"/>
                          <a:pt x="1276" y="3296"/>
                        </a:cubicBezTo>
                        <a:cubicBezTo>
                          <a:pt x="2271" y="1910"/>
                          <a:pt x="3803" y="1216"/>
                          <a:pt x="5335" y="1216"/>
                        </a:cubicBezTo>
                        <a:cubicBezTo>
                          <a:pt x="6868" y="1216"/>
                          <a:pt x="8400" y="1910"/>
                          <a:pt x="9394" y="3296"/>
                        </a:cubicBezTo>
                        <a:cubicBezTo>
                          <a:pt x="9515" y="3457"/>
                          <a:pt x="9696" y="3557"/>
                          <a:pt x="9897" y="3557"/>
                        </a:cubicBezTo>
                        <a:cubicBezTo>
                          <a:pt x="10399" y="3557"/>
                          <a:pt x="10701" y="2995"/>
                          <a:pt x="10399" y="2593"/>
                        </a:cubicBezTo>
                        <a:cubicBezTo>
                          <a:pt x="9234" y="965"/>
                          <a:pt x="7345" y="1"/>
                          <a:pt x="5335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20"/>
                  <p:cNvSpPr/>
                  <p:nvPr/>
                </p:nvSpPr>
                <p:spPr>
                  <a:xfrm>
                    <a:off x="4485900" y="3524813"/>
                    <a:ext cx="151250" cy="13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50" h="5201" extrusionOk="0">
                        <a:moveTo>
                          <a:pt x="3457" y="1"/>
                        </a:moveTo>
                        <a:cubicBezTo>
                          <a:pt x="1146" y="1"/>
                          <a:pt x="1" y="2794"/>
                          <a:pt x="1629" y="4442"/>
                        </a:cubicBezTo>
                        <a:cubicBezTo>
                          <a:pt x="2153" y="4966"/>
                          <a:pt x="2798" y="5200"/>
                          <a:pt x="3431" y="5200"/>
                        </a:cubicBezTo>
                        <a:cubicBezTo>
                          <a:pt x="4765" y="5200"/>
                          <a:pt x="6050" y="4160"/>
                          <a:pt x="6050" y="2593"/>
                        </a:cubicBezTo>
                        <a:cubicBezTo>
                          <a:pt x="6050" y="1166"/>
                          <a:pt x="4884" y="21"/>
                          <a:pt x="3457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68" name="Google Shape;368;p20"/>
              <p:cNvGrpSpPr/>
              <p:nvPr/>
            </p:nvGrpSpPr>
            <p:grpSpPr>
              <a:xfrm>
                <a:off x="4139398" y="2860690"/>
                <a:ext cx="321366" cy="320936"/>
                <a:chOff x="4139398" y="4238915"/>
                <a:chExt cx="321366" cy="320936"/>
              </a:xfrm>
            </p:grpSpPr>
            <p:sp>
              <p:nvSpPr>
                <p:cNvPr id="369" name="Google Shape;369;p20"/>
                <p:cNvSpPr/>
                <p:nvPr/>
              </p:nvSpPr>
              <p:spPr>
                <a:xfrm>
                  <a:off x="4139398" y="4238915"/>
                  <a:ext cx="321366" cy="320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96" h="15675" extrusionOk="0">
                      <a:moveTo>
                        <a:pt x="7838" y="1"/>
                      </a:moveTo>
                      <a:cubicBezTo>
                        <a:pt x="3518" y="1"/>
                        <a:pt x="1" y="3497"/>
                        <a:pt x="1" y="7838"/>
                      </a:cubicBezTo>
                      <a:cubicBezTo>
                        <a:pt x="1" y="12178"/>
                        <a:pt x="3518" y="15675"/>
                        <a:pt x="7838" y="15675"/>
                      </a:cubicBezTo>
                      <a:cubicBezTo>
                        <a:pt x="12179" y="15675"/>
                        <a:pt x="15695" y="12178"/>
                        <a:pt x="15695" y="7838"/>
                      </a:cubicBezTo>
                      <a:cubicBezTo>
                        <a:pt x="15695" y="3497"/>
                        <a:pt x="12179" y="1"/>
                        <a:pt x="783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20"/>
                <p:cNvSpPr/>
                <p:nvPr/>
              </p:nvSpPr>
              <p:spPr>
                <a:xfrm>
                  <a:off x="4231884" y="4385169"/>
                  <a:ext cx="140070" cy="4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1" h="3558" extrusionOk="0">
                      <a:moveTo>
                        <a:pt x="5335" y="1"/>
                      </a:moveTo>
                      <a:cubicBezTo>
                        <a:pt x="3346" y="1"/>
                        <a:pt x="1457" y="965"/>
                        <a:pt x="291" y="2593"/>
                      </a:cubicBezTo>
                      <a:cubicBezTo>
                        <a:pt x="0" y="3059"/>
                        <a:pt x="395" y="3524"/>
                        <a:pt x="817" y="3524"/>
                      </a:cubicBezTo>
                      <a:cubicBezTo>
                        <a:pt x="978" y="3524"/>
                        <a:pt x="1143" y="3457"/>
                        <a:pt x="1276" y="3296"/>
                      </a:cubicBezTo>
                      <a:cubicBezTo>
                        <a:pt x="2271" y="1910"/>
                        <a:pt x="3803" y="1216"/>
                        <a:pt x="5335" y="1216"/>
                      </a:cubicBezTo>
                      <a:cubicBezTo>
                        <a:pt x="6868" y="1216"/>
                        <a:pt x="8400" y="1910"/>
                        <a:pt x="9394" y="3296"/>
                      </a:cubicBezTo>
                      <a:cubicBezTo>
                        <a:pt x="9515" y="3457"/>
                        <a:pt x="9696" y="3557"/>
                        <a:pt x="9897" y="3557"/>
                      </a:cubicBezTo>
                      <a:cubicBezTo>
                        <a:pt x="10399" y="3557"/>
                        <a:pt x="10701" y="2995"/>
                        <a:pt x="10399" y="2593"/>
                      </a:cubicBezTo>
                      <a:cubicBezTo>
                        <a:pt x="9234" y="965"/>
                        <a:pt x="7345" y="1"/>
                        <a:pt x="5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0"/>
                <p:cNvSpPr/>
                <p:nvPr/>
              </p:nvSpPr>
              <p:spPr>
                <a:xfrm>
                  <a:off x="4188099" y="4298140"/>
                  <a:ext cx="227373" cy="53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0" h="4060" extrusionOk="0">
                      <a:moveTo>
                        <a:pt x="8688" y="0"/>
                      </a:moveTo>
                      <a:cubicBezTo>
                        <a:pt x="5694" y="0"/>
                        <a:pt x="2760" y="1065"/>
                        <a:pt x="449" y="2994"/>
                      </a:cubicBezTo>
                      <a:cubicBezTo>
                        <a:pt x="1" y="3411"/>
                        <a:pt x="383" y="4058"/>
                        <a:pt x="862" y="4058"/>
                      </a:cubicBezTo>
                      <a:cubicBezTo>
                        <a:pt x="983" y="4058"/>
                        <a:pt x="1111" y="4016"/>
                        <a:pt x="1233" y="3919"/>
                      </a:cubicBezTo>
                      <a:cubicBezTo>
                        <a:pt x="3393" y="2120"/>
                        <a:pt x="6041" y="1221"/>
                        <a:pt x="8688" y="1221"/>
                      </a:cubicBezTo>
                      <a:cubicBezTo>
                        <a:pt x="11336" y="1221"/>
                        <a:pt x="13983" y="2120"/>
                        <a:pt x="16144" y="3919"/>
                      </a:cubicBezTo>
                      <a:cubicBezTo>
                        <a:pt x="16264" y="4019"/>
                        <a:pt x="16405" y="4059"/>
                        <a:pt x="16545" y="4059"/>
                      </a:cubicBezTo>
                      <a:cubicBezTo>
                        <a:pt x="17108" y="4059"/>
                        <a:pt x="17369" y="3356"/>
                        <a:pt x="16927" y="2994"/>
                      </a:cubicBezTo>
                      <a:cubicBezTo>
                        <a:pt x="14616" y="1065"/>
                        <a:pt x="11703" y="0"/>
                        <a:pt x="868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20"/>
                <p:cNvSpPr/>
                <p:nvPr/>
              </p:nvSpPr>
              <p:spPr>
                <a:xfrm>
                  <a:off x="4211595" y="4341795"/>
                  <a:ext cx="183103" cy="49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88" h="3744" extrusionOk="0">
                      <a:moveTo>
                        <a:pt x="6970" y="1"/>
                      </a:moveTo>
                      <a:cubicBezTo>
                        <a:pt x="6944" y="1"/>
                        <a:pt x="6919" y="1"/>
                        <a:pt x="6893" y="1"/>
                      </a:cubicBezTo>
                      <a:cubicBezTo>
                        <a:pt x="6869" y="1"/>
                        <a:pt x="6844" y="1"/>
                        <a:pt x="6819" y="1"/>
                      </a:cubicBezTo>
                      <a:cubicBezTo>
                        <a:pt x="4374" y="1"/>
                        <a:pt x="2012" y="983"/>
                        <a:pt x="242" y="2714"/>
                      </a:cubicBezTo>
                      <a:cubicBezTo>
                        <a:pt x="1" y="2935"/>
                        <a:pt x="1" y="3337"/>
                        <a:pt x="242" y="3578"/>
                      </a:cubicBezTo>
                      <a:cubicBezTo>
                        <a:pt x="362" y="3688"/>
                        <a:pt x="518" y="3744"/>
                        <a:pt x="674" y="3744"/>
                      </a:cubicBezTo>
                      <a:cubicBezTo>
                        <a:pt x="830" y="3744"/>
                        <a:pt x="985" y="3688"/>
                        <a:pt x="1106" y="3578"/>
                      </a:cubicBezTo>
                      <a:cubicBezTo>
                        <a:pt x="2714" y="1990"/>
                        <a:pt x="4808" y="1197"/>
                        <a:pt x="6903" y="1197"/>
                      </a:cubicBezTo>
                      <a:cubicBezTo>
                        <a:pt x="8998" y="1197"/>
                        <a:pt x="11093" y="1990"/>
                        <a:pt x="12701" y="3578"/>
                      </a:cubicBezTo>
                      <a:cubicBezTo>
                        <a:pt x="12829" y="3693"/>
                        <a:pt x="12969" y="3742"/>
                        <a:pt x="13104" y="3742"/>
                      </a:cubicBezTo>
                      <a:cubicBezTo>
                        <a:pt x="13580" y="3742"/>
                        <a:pt x="13988" y="3132"/>
                        <a:pt x="13565" y="2694"/>
                      </a:cubicBezTo>
                      <a:cubicBezTo>
                        <a:pt x="11795" y="963"/>
                        <a:pt x="9434" y="1"/>
                        <a:pt x="697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20"/>
                <p:cNvSpPr/>
                <p:nvPr/>
              </p:nvSpPr>
              <p:spPr>
                <a:xfrm>
                  <a:off x="4256573" y="4432548"/>
                  <a:ext cx="79194" cy="68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5201" extrusionOk="0">
                      <a:moveTo>
                        <a:pt x="3457" y="1"/>
                      </a:moveTo>
                      <a:cubicBezTo>
                        <a:pt x="1146" y="1"/>
                        <a:pt x="1" y="2794"/>
                        <a:pt x="1629" y="4442"/>
                      </a:cubicBezTo>
                      <a:cubicBezTo>
                        <a:pt x="2153" y="4966"/>
                        <a:pt x="2798" y="5200"/>
                        <a:pt x="3431" y="5200"/>
                      </a:cubicBezTo>
                      <a:cubicBezTo>
                        <a:pt x="4765" y="5200"/>
                        <a:pt x="6050" y="4160"/>
                        <a:pt x="6050" y="2593"/>
                      </a:cubicBezTo>
                      <a:cubicBezTo>
                        <a:pt x="6050" y="1166"/>
                        <a:pt x="4884" y="21"/>
                        <a:pt x="34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4" name="Google Shape;374;p20"/>
          <p:cNvGrpSpPr/>
          <p:nvPr/>
        </p:nvGrpSpPr>
        <p:grpSpPr>
          <a:xfrm>
            <a:off x="4683338" y="2502675"/>
            <a:ext cx="3927012" cy="678951"/>
            <a:chOff x="4683338" y="2502675"/>
            <a:chExt cx="3927012" cy="678951"/>
          </a:xfrm>
        </p:grpSpPr>
        <p:sp>
          <p:nvSpPr>
            <p:cNvPr id="375" name="Google Shape;375;p20"/>
            <p:cNvSpPr txBox="1"/>
            <p:nvPr/>
          </p:nvSpPr>
          <p:spPr>
            <a:xfrm>
              <a:off x="6737450" y="2502750"/>
              <a:ext cx="18729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is the hot and volcanic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376" name="Google Shape;376;p20"/>
            <p:cNvGrpSpPr/>
            <p:nvPr/>
          </p:nvGrpSpPr>
          <p:grpSpPr>
            <a:xfrm>
              <a:off x="4683338" y="2502675"/>
              <a:ext cx="2033174" cy="678951"/>
              <a:chOff x="4683338" y="2502675"/>
              <a:chExt cx="2033174" cy="678951"/>
            </a:xfrm>
          </p:grpSpPr>
          <p:grpSp>
            <p:nvGrpSpPr>
              <p:cNvPr id="377" name="Google Shape;377;p20"/>
              <p:cNvGrpSpPr/>
              <p:nvPr/>
            </p:nvGrpSpPr>
            <p:grpSpPr>
              <a:xfrm>
                <a:off x="6229913" y="2502675"/>
                <a:ext cx="486600" cy="486600"/>
                <a:chOff x="6229913" y="2502675"/>
                <a:chExt cx="486600" cy="486600"/>
              </a:xfrm>
            </p:grpSpPr>
            <p:sp>
              <p:nvSpPr>
                <p:cNvPr id="378" name="Google Shape;378;p20"/>
                <p:cNvSpPr/>
                <p:nvPr/>
              </p:nvSpPr>
              <p:spPr>
                <a:xfrm>
                  <a:off x="6229913" y="2502675"/>
                  <a:ext cx="486600" cy="486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20"/>
                <p:cNvSpPr/>
                <p:nvPr/>
              </p:nvSpPr>
              <p:spPr>
                <a:xfrm>
                  <a:off x="6315711" y="2665661"/>
                  <a:ext cx="314996" cy="16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72" h="11918" extrusionOk="0">
                      <a:moveTo>
                        <a:pt x="13017" y="1"/>
                      </a:moveTo>
                      <a:cubicBezTo>
                        <a:pt x="12985" y="1"/>
                        <a:pt x="12953" y="1"/>
                        <a:pt x="12922" y="1"/>
                      </a:cubicBezTo>
                      <a:cubicBezTo>
                        <a:pt x="10390" y="42"/>
                        <a:pt x="8139" y="1689"/>
                        <a:pt x="7356" y="4101"/>
                      </a:cubicBezTo>
                      <a:cubicBezTo>
                        <a:pt x="6915" y="3948"/>
                        <a:pt x="6471" y="3877"/>
                        <a:pt x="6037" y="3877"/>
                      </a:cubicBezTo>
                      <a:cubicBezTo>
                        <a:pt x="3899" y="3877"/>
                        <a:pt x="2010" y="5610"/>
                        <a:pt x="2010" y="7899"/>
                      </a:cubicBezTo>
                      <a:cubicBezTo>
                        <a:pt x="905" y="7899"/>
                        <a:pt x="1" y="8803"/>
                        <a:pt x="1" y="9908"/>
                      </a:cubicBezTo>
                      <a:cubicBezTo>
                        <a:pt x="1" y="11013"/>
                        <a:pt x="905" y="11918"/>
                        <a:pt x="2010" y="11918"/>
                      </a:cubicBezTo>
                      <a:lnTo>
                        <a:pt x="19352" y="11918"/>
                      </a:lnTo>
                      <a:cubicBezTo>
                        <a:pt x="21563" y="11918"/>
                        <a:pt x="23371" y="10109"/>
                        <a:pt x="23371" y="7899"/>
                      </a:cubicBezTo>
                      <a:cubicBezTo>
                        <a:pt x="23371" y="5688"/>
                        <a:pt x="21563" y="3880"/>
                        <a:pt x="19352" y="3880"/>
                      </a:cubicBezTo>
                      <a:cubicBezTo>
                        <a:pt x="19111" y="3880"/>
                        <a:pt x="18870" y="3900"/>
                        <a:pt x="18629" y="3940"/>
                      </a:cubicBezTo>
                      <a:cubicBezTo>
                        <a:pt x="17775" y="1578"/>
                        <a:pt x="15530" y="1"/>
                        <a:pt x="130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0" name="Google Shape;380;p20"/>
              <p:cNvGrpSpPr/>
              <p:nvPr/>
            </p:nvGrpSpPr>
            <p:grpSpPr>
              <a:xfrm>
                <a:off x="4683338" y="2860690"/>
                <a:ext cx="321346" cy="320936"/>
                <a:chOff x="4683338" y="4238915"/>
                <a:chExt cx="321346" cy="320936"/>
              </a:xfrm>
            </p:grpSpPr>
            <p:sp>
              <p:nvSpPr>
                <p:cNvPr id="381" name="Google Shape;381;p20"/>
                <p:cNvSpPr/>
                <p:nvPr/>
              </p:nvSpPr>
              <p:spPr>
                <a:xfrm>
                  <a:off x="4683338" y="4238915"/>
                  <a:ext cx="321346" cy="320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95" h="15675" extrusionOk="0">
                      <a:moveTo>
                        <a:pt x="7838" y="1"/>
                      </a:moveTo>
                      <a:cubicBezTo>
                        <a:pt x="3517" y="1"/>
                        <a:pt x="1" y="3497"/>
                        <a:pt x="1" y="7838"/>
                      </a:cubicBezTo>
                      <a:cubicBezTo>
                        <a:pt x="1" y="12178"/>
                        <a:pt x="3517" y="15675"/>
                        <a:pt x="7838" y="15675"/>
                      </a:cubicBezTo>
                      <a:cubicBezTo>
                        <a:pt x="12178" y="15675"/>
                        <a:pt x="15695" y="12178"/>
                        <a:pt x="15695" y="7838"/>
                      </a:cubicBezTo>
                      <a:cubicBezTo>
                        <a:pt x="15695" y="3497"/>
                        <a:pt x="12178" y="1"/>
                        <a:pt x="783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20"/>
                <p:cNvSpPr/>
                <p:nvPr/>
              </p:nvSpPr>
              <p:spPr>
                <a:xfrm>
                  <a:off x="4716662" y="4335187"/>
                  <a:ext cx="251417" cy="128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72" h="11918" extrusionOk="0">
                      <a:moveTo>
                        <a:pt x="13017" y="1"/>
                      </a:moveTo>
                      <a:cubicBezTo>
                        <a:pt x="12985" y="1"/>
                        <a:pt x="12953" y="1"/>
                        <a:pt x="12922" y="1"/>
                      </a:cubicBezTo>
                      <a:cubicBezTo>
                        <a:pt x="10390" y="42"/>
                        <a:pt x="8139" y="1689"/>
                        <a:pt x="7356" y="4101"/>
                      </a:cubicBezTo>
                      <a:cubicBezTo>
                        <a:pt x="6915" y="3948"/>
                        <a:pt x="6471" y="3877"/>
                        <a:pt x="6037" y="3877"/>
                      </a:cubicBezTo>
                      <a:cubicBezTo>
                        <a:pt x="3899" y="3877"/>
                        <a:pt x="2010" y="5610"/>
                        <a:pt x="2010" y="7899"/>
                      </a:cubicBezTo>
                      <a:cubicBezTo>
                        <a:pt x="905" y="7899"/>
                        <a:pt x="1" y="8803"/>
                        <a:pt x="1" y="9908"/>
                      </a:cubicBezTo>
                      <a:cubicBezTo>
                        <a:pt x="1" y="11013"/>
                        <a:pt x="905" y="11918"/>
                        <a:pt x="2010" y="11918"/>
                      </a:cubicBezTo>
                      <a:lnTo>
                        <a:pt x="19352" y="11918"/>
                      </a:lnTo>
                      <a:cubicBezTo>
                        <a:pt x="21563" y="11918"/>
                        <a:pt x="23371" y="10109"/>
                        <a:pt x="23371" y="7899"/>
                      </a:cubicBezTo>
                      <a:cubicBezTo>
                        <a:pt x="23371" y="5688"/>
                        <a:pt x="21563" y="3880"/>
                        <a:pt x="19352" y="3880"/>
                      </a:cubicBezTo>
                      <a:cubicBezTo>
                        <a:pt x="19111" y="3880"/>
                        <a:pt x="18870" y="3900"/>
                        <a:pt x="18629" y="3940"/>
                      </a:cubicBezTo>
                      <a:cubicBezTo>
                        <a:pt x="17775" y="1578"/>
                        <a:pt x="15530" y="1"/>
                        <a:pt x="130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83" name="Google Shape;383;p20"/>
          <p:cNvGrpSpPr/>
          <p:nvPr/>
        </p:nvGrpSpPr>
        <p:grpSpPr>
          <a:xfrm>
            <a:off x="4371053" y="1330975"/>
            <a:ext cx="4239297" cy="1886460"/>
            <a:chOff x="4371053" y="1330975"/>
            <a:chExt cx="4239297" cy="1886460"/>
          </a:xfrm>
        </p:grpSpPr>
        <p:sp>
          <p:nvSpPr>
            <p:cNvPr id="384" name="Google Shape;384;p20"/>
            <p:cNvSpPr txBox="1"/>
            <p:nvPr/>
          </p:nvSpPr>
          <p:spPr>
            <a:xfrm>
              <a:off x="6737450" y="1331475"/>
              <a:ext cx="18729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385" name="Google Shape;385;p20"/>
            <p:cNvGrpSpPr/>
            <p:nvPr/>
          </p:nvGrpSpPr>
          <p:grpSpPr>
            <a:xfrm>
              <a:off x="4371053" y="1330975"/>
              <a:ext cx="2345460" cy="1886460"/>
              <a:chOff x="4371053" y="1330975"/>
              <a:chExt cx="2345460" cy="1886460"/>
            </a:xfrm>
          </p:grpSpPr>
          <p:grpSp>
            <p:nvGrpSpPr>
              <p:cNvPr id="386" name="Google Shape;386;p20"/>
              <p:cNvGrpSpPr/>
              <p:nvPr/>
            </p:nvGrpSpPr>
            <p:grpSpPr>
              <a:xfrm>
                <a:off x="6229913" y="1330975"/>
                <a:ext cx="486600" cy="486600"/>
                <a:chOff x="6229913" y="1330975"/>
                <a:chExt cx="486600" cy="486600"/>
              </a:xfrm>
            </p:grpSpPr>
            <p:sp>
              <p:nvSpPr>
                <p:cNvPr id="387" name="Google Shape;387;p20"/>
                <p:cNvSpPr/>
                <p:nvPr/>
              </p:nvSpPr>
              <p:spPr>
                <a:xfrm>
                  <a:off x="6229913" y="1330975"/>
                  <a:ext cx="486600" cy="4866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20"/>
                <p:cNvSpPr/>
                <p:nvPr/>
              </p:nvSpPr>
              <p:spPr>
                <a:xfrm>
                  <a:off x="6369935" y="1428462"/>
                  <a:ext cx="206561" cy="291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5" h="19151" extrusionOk="0">
                      <a:moveTo>
                        <a:pt x="6748" y="2696"/>
                      </a:moveTo>
                      <a:cubicBezTo>
                        <a:pt x="8844" y="2696"/>
                        <a:pt x="10852" y="4330"/>
                        <a:pt x="10852" y="6792"/>
                      </a:cubicBezTo>
                      <a:cubicBezTo>
                        <a:pt x="10872" y="9043"/>
                        <a:pt x="9043" y="10852"/>
                        <a:pt x="6793" y="10872"/>
                      </a:cubicBezTo>
                      <a:cubicBezTo>
                        <a:pt x="3155" y="10872"/>
                        <a:pt x="1327" y="6471"/>
                        <a:pt x="3899" y="3899"/>
                      </a:cubicBezTo>
                      <a:cubicBezTo>
                        <a:pt x="4730" y="3068"/>
                        <a:pt x="5749" y="2696"/>
                        <a:pt x="6748" y="2696"/>
                      </a:cubicBezTo>
                      <a:close/>
                      <a:moveTo>
                        <a:pt x="6793" y="0"/>
                      </a:moveTo>
                      <a:cubicBezTo>
                        <a:pt x="3035" y="0"/>
                        <a:pt x="1" y="3035"/>
                        <a:pt x="1" y="6792"/>
                      </a:cubicBezTo>
                      <a:cubicBezTo>
                        <a:pt x="1" y="10530"/>
                        <a:pt x="6793" y="19151"/>
                        <a:pt x="6793" y="19151"/>
                      </a:cubicBezTo>
                      <a:cubicBezTo>
                        <a:pt x="6793" y="19151"/>
                        <a:pt x="13565" y="10530"/>
                        <a:pt x="13565" y="6792"/>
                      </a:cubicBezTo>
                      <a:cubicBezTo>
                        <a:pt x="13565" y="3035"/>
                        <a:pt x="10530" y="0"/>
                        <a:pt x="67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20"/>
              <p:cNvGrpSpPr/>
              <p:nvPr/>
            </p:nvGrpSpPr>
            <p:grpSpPr>
              <a:xfrm>
                <a:off x="4371053" y="2824899"/>
                <a:ext cx="392535" cy="392535"/>
                <a:chOff x="4371053" y="4203124"/>
                <a:chExt cx="392535" cy="392535"/>
              </a:xfrm>
            </p:grpSpPr>
            <p:sp>
              <p:nvSpPr>
                <p:cNvPr id="390" name="Google Shape;390;p20"/>
                <p:cNvSpPr/>
                <p:nvPr/>
              </p:nvSpPr>
              <p:spPr>
                <a:xfrm>
                  <a:off x="4371053" y="4203124"/>
                  <a:ext cx="392535" cy="39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72" h="19172" extrusionOk="0">
                      <a:moveTo>
                        <a:pt x="9586" y="1"/>
                      </a:moveTo>
                      <a:cubicBezTo>
                        <a:pt x="4301" y="1"/>
                        <a:pt x="0" y="4301"/>
                        <a:pt x="0" y="9586"/>
                      </a:cubicBezTo>
                      <a:cubicBezTo>
                        <a:pt x="0" y="14871"/>
                        <a:pt x="4301" y="19171"/>
                        <a:pt x="9586" y="19171"/>
                      </a:cubicBezTo>
                      <a:cubicBezTo>
                        <a:pt x="14871" y="19171"/>
                        <a:pt x="19171" y="14871"/>
                        <a:pt x="19171" y="9586"/>
                      </a:cubicBezTo>
                      <a:cubicBezTo>
                        <a:pt x="19171" y="4301"/>
                        <a:pt x="14871" y="1"/>
                        <a:pt x="958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20"/>
                <p:cNvSpPr/>
                <p:nvPr/>
              </p:nvSpPr>
              <p:spPr>
                <a:xfrm>
                  <a:off x="4476685" y="4271430"/>
                  <a:ext cx="181278" cy="255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5" h="19151" extrusionOk="0">
                      <a:moveTo>
                        <a:pt x="6748" y="2696"/>
                      </a:moveTo>
                      <a:cubicBezTo>
                        <a:pt x="8844" y="2696"/>
                        <a:pt x="10852" y="4330"/>
                        <a:pt x="10852" y="6792"/>
                      </a:cubicBezTo>
                      <a:cubicBezTo>
                        <a:pt x="10872" y="9043"/>
                        <a:pt x="9043" y="10852"/>
                        <a:pt x="6793" y="10872"/>
                      </a:cubicBezTo>
                      <a:cubicBezTo>
                        <a:pt x="3155" y="10872"/>
                        <a:pt x="1327" y="6471"/>
                        <a:pt x="3899" y="3899"/>
                      </a:cubicBezTo>
                      <a:cubicBezTo>
                        <a:pt x="4730" y="3068"/>
                        <a:pt x="5749" y="2696"/>
                        <a:pt x="6748" y="2696"/>
                      </a:cubicBezTo>
                      <a:close/>
                      <a:moveTo>
                        <a:pt x="6793" y="0"/>
                      </a:moveTo>
                      <a:cubicBezTo>
                        <a:pt x="3035" y="0"/>
                        <a:pt x="1" y="3035"/>
                        <a:pt x="1" y="6792"/>
                      </a:cubicBezTo>
                      <a:cubicBezTo>
                        <a:pt x="1" y="10530"/>
                        <a:pt x="6793" y="19151"/>
                        <a:pt x="6793" y="19151"/>
                      </a:cubicBezTo>
                      <a:cubicBezTo>
                        <a:pt x="6793" y="19151"/>
                        <a:pt x="13565" y="10530"/>
                        <a:pt x="13565" y="6792"/>
                      </a:cubicBezTo>
                      <a:cubicBezTo>
                        <a:pt x="13565" y="3035"/>
                        <a:pt x="10530" y="0"/>
                        <a:pt x="67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7"/>
          <p:cNvGrpSpPr/>
          <p:nvPr/>
        </p:nvGrpSpPr>
        <p:grpSpPr>
          <a:xfrm>
            <a:off x="1140591" y="1317147"/>
            <a:ext cx="2902923" cy="3311052"/>
            <a:chOff x="1140591" y="1317147"/>
            <a:chExt cx="2902923" cy="3311052"/>
          </a:xfrm>
        </p:grpSpPr>
        <p:grpSp>
          <p:nvGrpSpPr>
            <p:cNvPr id="144" name="Google Shape;144;p17"/>
            <p:cNvGrpSpPr/>
            <p:nvPr/>
          </p:nvGrpSpPr>
          <p:grpSpPr>
            <a:xfrm>
              <a:off x="1166489" y="1443760"/>
              <a:ext cx="285254" cy="3184438"/>
              <a:chOff x="1166489" y="1443760"/>
              <a:chExt cx="285254" cy="3184438"/>
            </a:xfrm>
          </p:grpSpPr>
          <p:grpSp>
            <p:nvGrpSpPr>
              <p:cNvPr id="145" name="Google Shape;145;p17"/>
              <p:cNvGrpSpPr/>
              <p:nvPr/>
            </p:nvGrpSpPr>
            <p:grpSpPr>
              <a:xfrm>
                <a:off x="1166489" y="4029117"/>
                <a:ext cx="285254" cy="599082"/>
                <a:chOff x="1018277" y="4158068"/>
                <a:chExt cx="271541" cy="570283"/>
              </a:xfrm>
            </p:grpSpPr>
            <p:cxnSp>
              <p:nvCxnSpPr>
                <p:cNvPr id="146" name="Google Shape;146;p17"/>
                <p:cNvCxnSpPr/>
                <p:nvPr/>
              </p:nvCxnSpPr>
              <p:spPr>
                <a:xfrm rot="10800000">
                  <a:off x="1153927" y="4158068"/>
                  <a:ext cx="0" cy="467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6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47" name="Google Shape;147;p17"/>
                <p:cNvGrpSpPr/>
                <p:nvPr/>
              </p:nvGrpSpPr>
              <p:grpSpPr>
                <a:xfrm>
                  <a:off x="1018277" y="4456810"/>
                  <a:ext cx="271541" cy="271541"/>
                  <a:chOff x="1734137" y="4439003"/>
                  <a:chExt cx="240600" cy="240600"/>
                </a:xfrm>
              </p:grpSpPr>
              <p:sp>
                <p:nvSpPr>
                  <p:cNvPr id="148" name="Google Shape;148;p17"/>
                  <p:cNvSpPr/>
                  <p:nvPr/>
                </p:nvSpPr>
                <p:spPr>
                  <a:xfrm>
                    <a:off x="1734137" y="4439003"/>
                    <a:ext cx="240600" cy="2406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49" name="Google Shape;149;p17"/>
                  <p:cNvGrpSpPr/>
                  <p:nvPr/>
                </p:nvGrpSpPr>
                <p:grpSpPr>
                  <a:xfrm>
                    <a:off x="1781664" y="4486468"/>
                    <a:ext cx="145476" cy="145476"/>
                    <a:chOff x="1244650" y="4320125"/>
                    <a:chExt cx="135000" cy="135000"/>
                  </a:xfrm>
                </p:grpSpPr>
                <p:sp>
                  <p:nvSpPr>
                    <p:cNvPr id="150" name="Google Shape;150;p17"/>
                    <p:cNvSpPr/>
                    <p:nvPr/>
                  </p:nvSpPr>
                  <p:spPr>
                    <a:xfrm>
                      <a:off x="1244650" y="4375455"/>
                      <a:ext cx="135000" cy="291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" name="Google Shape;151;p17"/>
                    <p:cNvSpPr/>
                    <p:nvPr/>
                  </p:nvSpPr>
                  <p:spPr>
                    <a:xfrm rot="-5400000">
                      <a:off x="1244522" y="4373075"/>
                      <a:ext cx="135000" cy="291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cxnSp>
            <p:nvCxnSpPr>
              <p:cNvPr id="152" name="Google Shape;152;p17"/>
              <p:cNvCxnSpPr/>
              <p:nvPr/>
            </p:nvCxnSpPr>
            <p:spPr>
              <a:xfrm>
                <a:off x="1309121" y="1443760"/>
                <a:ext cx="0" cy="256406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3" name="Google Shape;153;p17"/>
            <p:cNvGrpSpPr/>
            <p:nvPr/>
          </p:nvGrpSpPr>
          <p:grpSpPr>
            <a:xfrm>
              <a:off x="1235833" y="3043652"/>
              <a:ext cx="2807681" cy="187212"/>
              <a:chOff x="1235833" y="3043652"/>
              <a:chExt cx="2807681" cy="187212"/>
            </a:xfrm>
          </p:grpSpPr>
          <p:cxnSp>
            <p:nvCxnSpPr>
              <p:cNvPr id="154" name="Google Shape;154;p17"/>
              <p:cNvCxnSpPr/>
              <p:nvPr/>
            </p:nvCxnSpPr>
            <p:spPr>
              <a:xfrm rot="10800000">
                <a:off x="1308957" y="3133498"/>
                <a:ext cx="2734557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5" name="Google Shape;155;p17"/>
              <p:cNvSpPr/>
              <p:nvPr/>
            </p:nvSpPr>
            <p:spPr>
              <a:xfrm rot="5400000">
                <a:off x="1223370" y="3056115"/>
                <a:ext cx="187212" cy="162286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4844" extrusionOk="0">
                    <a:moveTo>
                      <a:pt x="2794" y="0"/>
                    </a:moveTo>
                    <a:lnTo>
                      <a:pt x="1" y="4843"/>
                    </a:lnTo>
                    <a:lnTo>
                      <a:pt x="2794" y="4160"/>
                    </a:lnTo>
                    <a:lnTo>
                      <a:pt x="5587" y="4843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56;p17"/>
            <p:cNvGrpSpPr/>
            <p:nvPr/>
          </p:nvGrpSpPr>
          <p:grpSpPr>
            <a:xfrm>
              <a:off x="1140593" y="1317147"/>
              <a:ext cx="2902921" cy="337210"/>
              <a:chOff x="1140593" y="1317147"/>
              <a:chExt cx="2902921" cy="337210"/>
            </a:xfrm>
          </p:grpSpPr>
          <p:cxnSp>
            <p:nvCxnSpPr>
              <p:cNvPr id="157" name="Google Shape;157;p17"/>
              <p:cNvCxnSpPr/>
              <p:nvPr/>
            </p:nvCxnSpPr>
            <p:spPr>
              <a:xfrm rot="10800000">
                <a:off x="1308957" y="1485778"/>
                <a:ext cx="2734557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8" name="Google Shape;158;p17"/>
              <p:cNvGrpSpPr/>
              <p:nvPr/>
            </p:nvGrpSpPr>
            <p:grpSpPr>
              <a:xfrm>
                <a:off x="1140593" y="1317147"/>
                <a:ext cx="337210" cy="337210"/>
                <a:chOff x="1140593" y="1317147"/>
                <a:chExt cx="337210" cy="337210"/>
              </a:xfrm>
            </p:grpSpPr>
            <p:sp>
              <p:nvSpPr>
                <p:cNvPr id="159" name="Google Shape;159;p17"/>
                <p:cNvSpPr/>
                <p:nvPr/>
              </p:nvSpPr>
              <p:spPr>
                <a:xfrm>
                  <a:off x="1140593" y="1317147"/>
                  <a:ext cx="337210" cy="33721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17"/>
                <p:cNvSpPr/>
                <p:nvPr/>
              </p:nvSpPr>
              <p:spPr>
                <a:xfrm>
                  <a:off x="1215999" y="1398096"/>
                  <a:ext cx="187212" cy="16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8" h="4844" extrusionOk="0">
                      <a:moveTo>
                        <a:pt x="2794" y="0"/>
                      </a:moveTo>
                      <a:lnTo>
                        <a:pt x="1" y="4843"/>
                      </a:lnTo>
                      <a:lnTo>
                        <a:pt x="2794" y="4160"/>
                      </a:lnTo>
                      <a:lnTo>
                        <a:pt x="5587" y="4843"/>
                      </a:lnTo>
                      <a:lnTo>
                        <a:pt x="27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1" name="Google Shape;161;p17"/>
            <p:cNvGrpSpPr/>
            <p:nvPr/>
          </p:nvGrpSpPr>
          <p:grpSpPr>
            <a:xfrm>
              <a:off x="1235833" y="2215784"/>
              <a:ext cx="2807681" cy="187212"/>
              <a:chOff x="1235833" y="2215784"/>
              <a:chExt cx="2807681" cy="187212"/>
            </a:xfrm>
          </p:grpSpPr>
          <p:cxnSp>
            <p:nvCxnSpPr>
              <p:cNvPr id="162" name="Google Shape;162;p17"/>
              <p:cNvCxnSpPr/>
              <p:nvPr/>
            </p:nvCxnSpPr>
            <p:spPr>
              <a:xfrm rot="10800000">
                <a:off x="1308957" y="2309711"/>
                <a:ext cx="2734557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3" name="Google Shape;163;p17"/>
              <p:cNvSpPr/>
              <p:nvPr/>
            </p:nvSpPr>
            <p:spPr>
              <a:xfrm rot="5400000">
                <a:off x="1223370" y="2228247"/>
                <a:ext cx="187212" cy="162286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4844" extrusionOk="0">
                    <a:moveTo>
                      <a:pt x="2794" y="0"/>
                    </a:moveTo>
                    <a:lnTo>
                      <a:pt x="1" y="4843"/>
                    </a:lnTo>
                    <a:lnTo>
                      <a:pt x="2794" y="4160"/>
                    </a:lnTo>
                    <a:lnTo>
                      <a:pt x="5587" y="4843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Google Shape;164;p17"/>
            <p:cNvGrpSpPr/>
            <p:nvPr/>
          </p:nvGrpSpPr>
          <p:grpSpPr>
            <a:xfrm>
              <a:off x="1140591" y="3788630"/>
              <a:ext cx="2902923" cy="337211"/>
              <a:chOff x="1140591" y="3788630"/>
              <a:chExt cx="2902923" cy="337211"/>
            </a:xfrm>
          </p:grpSpPr>
          <p:cxnSp>
            <p:nvCxnSpPr>
              <p:cNvPr id="165" name="Google Shape;165;p17"/>
              <p:cNvCxnSpPr/>
              <p:nvPr/>
            </p:nvCxnSpPr>
            <p:spPr>
              <a:xfrm rot="10800000">
                <a:off x="1308957" y="3957289"/>
                <a:ext cx="2734557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6" name="Google Shape;166;p17"/>
              <p:cNvSpPr/>
              <p:nvPr/>
            </p:nvSpPr>
            <p:spPr>
              <a:xfrm>
                <a:off x="1140591" y="3788630"/>
                <a:ext cx="337210" cy="33721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1233455" y="3848069"/>
                <a:ext cx="152273" cy="217571"/>
              </a:xfrm>
              <a:custGeom>
                <a:avLst/>
                <a:gdLst/>
                <a:ahLst/>
                <a:cxnLst/>
                <a:rect l="l" t="t" r="r" b="b"/>
                <a:pathLst>
                  <a:path w="7215" h="10309" extrusionOk="0">
                    <a:moveTo>
                      <a:pt x="3588" y="1628"/>
                    </a:moveTo>
                    <a:cubicBezTo>
                      <a:pt x="4600" y="1628"/>
                      <a:pt x="5567" y="2420"/>
                      <a:pt x="5567" y="3617"/>
                    </a:cubicBezTo>
                    <a:cubicBezTo>
                      <a:pt x="5567" y="4703"/>
                      <a:pt x="4683" y="5587"/>
                      <a:pt x="3598" y="5587"/>
                    </a:cubicBezTo>
                    <a:cubicBezTo>
                      <a:pt x="1849" y="5587"/>
                      <a:pt x="965" y="3457"/>
                      <a:pt x="2211" y="2211"/>
                    </a:cubicBezTo>
                    <a:cubicBezTo>
                      <a:pt x="2614" y="1808"/>
                      <a:pt x="3106" y="1628"/>
                      <a:pt x="3588" y="1628"/>
                    </a:cubicBezTo>
                    <a:close/>
                    <a:moveTo>
                      <a:pt x="3598" y="0"/>
                    </a:moveTo>
                    <a:cubicBezTo>
                      <a:pt x="1608" y="0"/>
                      <a:pt x="1" y="1628"/>
                      <a:pt x="1" y="3617"/>
                    </a:cubicBezTo>
                    <a:cubicBezTo>
                      <a:pt x="1" y="5607"/>
                      <a:pt x="3598" y="10309"/>
                      <a:pt x="3598" y="10309"/>
                    </a:cubicBezTo>
                    <a:cubicBezTo>
                      <a:pt x="3598" y="10309"/>
                      <a:pt x="7215" y="5607"/>
                      <a:pt x="7215" y="3617"/>
                    </a:cubicBezTo>
                    <a:cubicBezTo>
                      <a:pt x="7215" y="1628"/>
                      <a:pt x="5587" y="0"/>
                      <a:pt x="35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17"/>
          <p:cNvGrpSpPr/>
          <p:nvPr/>
        </p:nvGrpSpPr>
        <p:grpSpPr>
          <a:xfrm>
            <a:off x="1922459" y="2860697"/>
            <a:ext cx="6081031" cy="544800"/>
            <a:chOff x="1922459" y="2860697"/>
            <a:chExt cx="6081031" cy="544800"/>
          </a:xfrm>
        </p:grpSpPr>
        <p:sp>
          <p:nvSpPr>
            <p:cNvPr id="169" name="Google Shape;169;p17"/>
            <p:cNvSpPr/>
            <p:nvPr/>
          </p:nvSpPr>
          <p:spPr>
            <a:xfrm>
              <a:off x="1922459" y="2929391"/>
              <a:ext cx="1742700" cy="407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0" name="Google Shape;170;p17"/>
            <p:cNvSpPr txBox="1"/>
            <p:nvPr/>
          </p:nvSpPr>
          <p:spPr>
            <a:xfrm>
              <a:off x="4123290" y="2860697"/>
              <a:ext cx="38802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 and is the second planet from the Sun. It’s terribly hot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grpSp>
        <p:nvGrpSpPr>
          <p:cNvPr id="172" name="Google Shape;172;p17"/>
          <p:cNvGrpSpPr/>
          <p:nvPr/>
        </p:nvGrpSpPr>
        <p:grpSpPr>
          <a:xfrm>
            <a:off x="1922459" y="1213125"/>
            <a:ext cx="6081031" cy="544800"/>
            <a:chOff x="1922459" y="1213125"/>
            <a:chExt cx="6081031" cy="544800"/>
          </a:xfrm>
        </p:grpSpPr>
        <p:sp>
          <p:nvSpPr>
            <p:cNvPr id="173" name="Google Shape;173;p17"/>
            <p:cNvSpPr/>
            <p:nvPr/>
          </p:nvSpPr>
          <p:spPr>
            <a:xfrm>
              <a:off x="1922459" y="1281823"/>
              <a:ext cx="1742700" cy="407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4" name="Google Shape;174;p17"/>
            <p:cNvSpPr txBox="1"/>
            <p:nvPr/>
          </p:nvSpPr>
          <p:spPr>
            <a:xfrm>
              <a:off x="4123290" y="1213125"/>
              <a:ext cx="38802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cold place. The planet is full of iron oxide dust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75" name="Google Shape;175;p17"/>
          <p:cNvGrpSpPr/>
          <p:nvPr/>
        </p:nvGrpSpPr>
        <p:grpSpPr>
          <a:xfrm>
            <a:off x="1922459" y="2036965"/>
            <a:ext cx="6081031" cy="544800"/>
            <a:chOff x="1922459" y="2036965"/>
            <a:chExt cx="6081031" cy="544800"/>
          </a:xfrm>
        </p:grpSpPr>
        <p:sp>
          <p:nvSpPr>
            <p:cNvPr id="176" name="Google Shape;176;p17"/>
            <p:cNvSpPr/>
            <p:nvPr/>
          </p:nvSpPr>
          <p:spPr>
            <a:xfrm>
              <a:off x="1922459" y="2105660"/>
              <a:ext cx="1742700" cy="407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7" name="Google Shape;177;p17"/>
            <p:cNvSpPr txBox="1"/>
            <p:nvPr/>
          </p:nvSpPr>
          <p:spPr>
            <a:xfrm>
              <a:off x="4123290" y="2036965"/>
              <a:ext cx="38802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78" name="Google Shape;178;p17"/>
          <p:cNvGrpSpPr/>
          <p:nvPr/>
        </p:nvGrpSpPr>
        <p:grpSpPr>
          <a:xfrm>
            <a:off x="1922459" y="3684437"/>
            <a:ext cx="6081031" cy="544800"/>
            <a:chOff x="1922459" y="3684437"/>
            <a:chExt cx="6081031" cy="544800"/>
          </a:xfrm>
        </p:grpSpPr>
        <p:sp>
          <p:nvSpPr>
            <p:cNvPr id="179" name="Google Shape;179;p17"/>
            <p:cNvSpPr/>
            <p:nvPr/>
          </p:nvSpPr>
          <p:spPr>
            <a:xfrm>
              <a:off x="1922459" y="3753134"/>
              <a:ext cx="1742700" cy="407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0" name="Google Shape;180;p17"/>
            <p:cNvSpPr txBox="1"/>
            <p:nvPr/>
          </p:nvSpPr>
          <p:spPr>
            <a:xfrm>
              <a:off x="4123290" y="3684437"/>
              <a:ext cx="38802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 is the farthest planet in the Solar System. It’s the fourth-largest by diameter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8"/>
          <p:cNvGrpSpPr/>
          <p:nvPr/>
        </p:nvGrpSpPr>
        <p:grpSpPr>
          <a:xfrm>
            <a:off x="-42050" y="1081575"/>
            <a:ext cx="9205400" cy="3650557"/>
            <a:chOff x="-42050" y="1081575"/>
            <a:chExt cx="9205400" cy="3650557"/>
          </a:xfrm>
        </p:grpSpPr>
        <p:sp>
          <p:nvSpPr>
            <p:cNvPr id="186" name="Google Shape;186;p18"/>
            <p:cNvSpPr/>
            <p:nvPr/>
          </p:nvSpPr>
          <p:spPr>
            <a:xfrm>
              <a:off x="-42050" y="1081575"/>
              <a:ext cx="9205400" cy="3648300"/>
            </a:xfrm>
            <a:custGeom>
              <a:avLst/>
              <a:gdLst/>
              <a:ahLst/>
              <a:cxnLst/>
              <a:rect l="l" t="t" r="r" b="b"/>
              <a:pathLst>
                <a:path w="368216" h="145932" extrusionOk="0">
                  <a:moveTo>
                    <a:pt x="0" y="0"/>
                  </a:moveTo>
                  <a:lnTo>
                    <a:pt x="38664" y="6490"/>
                  </a:lnTo>
                  <a:lnTo>
                    <a:pt x="39144" y="52396"/>
                  </a:lnTo>
                  <a:lnTo>
                    <a:pt x="79283" y="58165"/>
                  </a:lnTo>
                  <a:lnTo>
                    <a:pt x="85292" y="98063"/>
                  </a:lnTo>
                  <a:lnTo>
                    <a:pt x="136486" y="94458"/>
                  </a:lnTo>
                  <a:lnTo>
                    <a:pt x="112199" y="145932"/>
                  </a:lnTo>
                  <a:lnTo>
                    <a:pt x="368216" y="144691"/>
                  </a:lnTo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87" name="Google Shape;187;p18"/>
            <p:cNvGrpSpPr/>
            <p:nvPr/>
          </p:nvGrpSpPr>
          <p:grpSpPr>
            <a:xfrm>
              <a:off x="-42050" y="3284524"/>
              <a:ext cx="1718527" cy="1447608"/>
              <a:chOff x="-118250" y="3284524"/>
              <a:chExt cx="1718527" cy="1447608"/>
            </a:xfrm>
          </p:grpSpPr>
          <p:sp>
            <p:nvSpPr>
              <p:cNvPr id="188" name="Google Shape;188;p18"/>
              <p:cNvSpPr/>
              <p:nvPr/>
            </p:nvSpPr>
            <p:spPr>
              <a:xfrm>
                <a:off x="-118250" y="3593250"/>
                <a:ext cx="1217850" cy="1129650"/>
              </a:xfrm>
              <a:custGeom>
                <a:avLst/>
                <a:gdLst/>
                <a:ahLst/>
                <a:cxnLst/>
                <a:rect l="l" t="t" r="r" b="b"/>
                <a:pathLst>
                  <a:path w="48714" h="45186" extrusionOk="0">
                    <a:moveTo>
                      <a:pt x="48714" y="45186"/>
                    </a:moveTo>
                    <a:lnTo>
                      <a:pt x="16267" y="25477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9" name="Google Shape;189;p18"/>
              <p:cNvSpPr/>
              <p:nvPr/>
            </p:nvSpPr>
            <p:spPr>
              <a:xfrm>
                <a:off x="587918" y="3284524"/>
                <a:ext cx="1012359" cy="1447608"/>
              </a:xfrm>
              <a:custGeom>
                <a:avLst/>
                <a:gdLst/>
                <a:ahLst/>
                <a:cxnLst/>
                <a:rect l="l" t="t" r="r" b="b"/>
                <a:pathLst>
                  <a:path w="46179" h="66033" extrusionOk="0">
                    <a:moveTo>
                      <a:pt x="23103" y="10458"/>
                    </a:moveTo>
                    <a:cubicBezTo>
                      <a:pt x="24724" y="10458"/>
                      <a:pt x="26358" y="10770"/>
                      <a:pt x="27912" y="11415"/>
                    </a:cubicBezTo>
                    <a:cubicBezTo>
                      <a:pt x="32635" y="13384"/>
                      <a:pt x="35709" y="17986"/>
                      <a:pt x="35689" y="23090"/>
                    </a:cubicBezTo>
                    <a:cubicBezTo>
                      <a:pt x="35689" y="30043"/>
                      <a:pt x="30042" y="35689"/>
                      <a:pt x="23089" y="35689"/>
                    </a:cubicBezTo>
                    <a:cubicBezTo>
                      <a:pt x="17985" y="35689"/>
                      <a:pt x="13384" y="32615"/>
                      <a:pt x="11434" y="27892"/>
                    </a:cubicBezTo>
                    <a:cubicBezTo>
                      <a:pt x="9485" y="23190"/>
                      <a:pt x="10550" y="17765"/>
                      <a:pt x="14167" y="14148"/>
                    </a:cubicBezTo>
                    <a:cubicBezTo>
                      <a:pt x="16589" y="11740"/>
                      <a:pt x="19820" y="10458"/>
                      <a:pt x="23103" y="10458"/>
                    </a:cubicBezTo>
                    <a:close/>
                    <a:moveTo>
                      <a:pt x="23052" y="1"/>
                    </a:moveTo>
                    <a:cubicBezTo>
                      <a:pt x="10309" y="1"/>
                      <a:pt x="0" y="10342"/>
                      <a:pt x="0" y="23090"/>
                    </a:cubicBezTo>
                    <a:cubicBezTo>
                      <a:pt x="0" y="35830"/>
                      <a:pt x="23089" y="66033"/>
                      <a:pt x="23089" y="66033"/>
                    </a:cubicBezTo>
                    <a:cubicBezTo>
                      <a:pt x="23089" y="66033"/>
                      <a:pt x="46158" y="35830"/>
                      <a:pt x="46158" y="23090"/>
                    </a:cubicBezTo>
                    <a:cubicBezTo>
                      <a:pt x="46178" y="10342"/>
                      <a:pt x="35850" y="1"/>
                      <a:pt x="23126" y="1"/>
                    </a:cubicBezTo>
                    <a:cubicBezTo>
                      <a:pt x="23114" y="1"/>
                      <a:pt x="23102" y="1"/>
                      <a:pt x="23089" y="1"/>
                    </a:cubicBezTo>
                    <a:cubicBezTo>
                      <a:pt x="23077" y="1"/>
                      <a:pt x="23065" y="1"/>
                      <a:pt x="230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App Infographics</a:t>
            </a:r>
            <a:endParaRPr/>
          </a:p>
        </p:txBody>
      </p:sp>
      <p:grpSp>
        <p:nvGrpSpPr>
          <p:cNvPr id="191" name="Google Shape;191;p18"/>
          <p:cNvGrpSpPr/>
          <p:nvPr/>
        </p:nvGrpSpPr>
        <p:grpSpPr>
          <a:xfrm>
            <a:off x="736220" y="1528150"/>
            <a:ext cx="5645305" cy="428400"/>
            <a:chOff x="736220" y="1528150"/>
            <a:chExt cx="5645305" cy="428400"/>
          </a:xfrm>
        </p:grpSpPr>
        <p:grpSp>
          <p:nvGrpSpPr>
            <p:cNvPr id="192" name="Google Shape;192;p18"/>
            <p:cNvGrpSpPr/>
            <p:nvPr/>
          </p:nvGrpSpPr>
          <p:grpSpPr>
            <a:xfrm>
              <a:off x="736220" y="1563525"/>
              <a:ext cx="2117130" cy="371400"/>
              <a:chOff x="736220" y="1563525"/>
              <a:chExt cx="2117130" cy="371400"/>
            </a:xfrm>
          </p:grpSpPr>
          <p:cxnSp>
            <p:nvCxnSpPr>
              <p:cNvPr id="193" name="Google Shape;193;p18"/>
              <p:cNvCxnSpPr/>
              <p:nvPr/>
            </p:nvCxnSpPr>
            <p:spPr>
              <a:xfrm rot="10800000">
                <a:off x="1092950" y="1742350"/>
                <a:ext cx="1760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94" name="Google Shape;194;p18"/>
              <p:cNvGrpSpPr/>
              <p:nvPr/>
            </p:nvGrpSpPr>
            <p:grpSpPr>
              <a:xfrm>
                <a:off x="736220" y="1563536"/>
                <a:ext cx="378160" cy="357614"/>
                <a:chOff x="736220" y="1563536"/>
                <a:chExt cx="378160" cy="357614"/>
              </a:xfrm>
            </p:grpSpPr>
            <p:sp>
              <p:nvSpPr>
                <p:cNvPr id="195" name="Google Shape;195;p18"/>
                <p:cNvSpPr/>
                <p:nvPr/>
              </p:nvSpPr>
              <p:spPr>
                <a:xfrm>
                  <a:off x="813988" y="1658318"/>
                  <a:ext cx="201048" cy="16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5" h="4795" extrusionOk="0">
                      <a:moveTo>
                        <a:pt x="3031" y="1"/>
                      </a:moveTo>
                      <a:cubicBezTo>
                        <a:pt x="2240" y="1"/>
                        <a:pt x="1446" y="378"/>
                        <a:pt x="973" y="1175"/>
                      </a:cubicBezTo>
                      <a:cubicBezTo>
                        <a:pt x="0" y="2832"/>
                        <a:pt x="1254" y="4795"/>
                        <a:pt x="3015" y="4795"/>
                      </a:cubicBezTo>
                      <a:cubicBezTo>
                        <a:pt x="3219" y="4795"/>
                        <a:pt x="3430" y="4768"/>
                        <a:pt x="3645" y="4712"/>
                      </a:cubicBezTo>
                      <a:cubicBezTo>
                        <a:pt x="4931" y="4391"/>
                        <a:pt x="5695" y="3064"/>
                        <a:pt x="5373" y="1798"/>
                      </a:cubicBezTo>
                      <a:cubicBezTo>
                        <a:pt x="5068" y="631"/>
                        <a:pt x="4052" y="1"/>
                        <a:pt x="303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18"/>
                <p:cNvSpPr/>
                <p:nvPr/>
              </p:nvSpPr>
              <p:spPr>
                <a:xfrm>
                  <a:off x="736220" y="1563536"/>
                  <a:ext cx="378160" cy="35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" h="10130" extrusionOk="0">
                      <a:moveTo>
                        <a:pt x="5245" y="525"/>
                      </a:moveTo>
                      <a:lnTo>
                        <a:pt x="5225" y="545"/>
                      </a:lnTo>
                      <a:cubicBezTo>
                        <a:pt x="5239" y="545"/>
                        <a:pt x="5252" y="545"/>
                        <a:pt x="5265" y="545"/>
                      </a:cubicBezTo>
                      <a:cubicBezTo>
                        <a:pt x="7539" y="545"/>
                        <a:pt x="9467" y="2246"/>
                        <a:pt x="9747" y="4503"/>
                      </a:cubicBezTo>
                      <a:cubicBezTo>
                        <a:pt x="10048" y="6774"/>
                        <a:pt x="8601" y="8904"/>
                        <a:pt x="6371" y="9487"/>
                      </a:cubicBezTo>
                      <a:cubicBezTo>
                        <a:pt x="5989" y="9585"/>
                        <a:pt x="5607" y="9631"/>
                        <a:pt x="5230" y="9631"/>
                      </a:cubicBezTo>
                      <a:cubicBezTo>
                        <a:pt x="3209" y="9631"/>
                        <a:pt x="1370" y="8281"/>
                        <a:pt x="845" y="6232"/>
                      </a:cubicBezTo>
                      <a:cubicBezTo>
                        <a:pt x="81" y="3338"/>
                        <a:pt x="2251" y="525"/>
                        <a:pt x="5245" y="525"/>
                      </a:cubicBezTo>
                      <a:close/>
                      <a:moveTo>
                        <a:pt x="5248" y="1"/>
                      </a:moveTo>
                      <a:cubicBezTo>
                        <a:pt x="5034" y="1"/>
                        <a:pt x="4819" y="14"/>
                        <a:pt x="4602" y="42"/>
                      </a:cubicBezTo>
                      <a:cubicBezTo>
                        <a:pt x="1950" y="384"/>
                        <a:pt x="1" y="2715"/>
                        <a:pt x="182" y="5388"/>
                      </a:cubicBezTo>
                      <a:cubicBezTo>
                        <a:pt x="342" y="8060"/>
                        <a:pt x="2553" y="10130"/>
                        <a:pt x="5245" y="10130"/>
                      </a:cubicBezTo>
                      <a:cubicBezTo>
                        <a:pt x="5667" y="10130"/>
                        <a:pt x="6089" y="10070"/>
                        <a:pt x="6511" y="9969"/>
                      </a:cubicBezTo>
                      <a:cubicBezTo>
                        <a:pt x="9104" y="9306"/>
                        <a:pt x="10711" y="6734"/>
                        <a:pt x="10209" y="4102"/>
                      </a:cubicBezTo>
                      <a:cubicBezTo>
                        <a:pt x="9748" y="1704"/>
                        <a:pt x="7628" y="1"/>
                        <a:pt x="524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97" name="Google Shape;197;p18"/>
              <p:cNvCxnSpPr/>
              <p:nvPr/>
            </p:nvCxnSpPr>
            <p:spPr>
              <a:xfrm>
                <a:off x="2853350" y="1563525"/>
                <a:ext cx="0" cy="37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8" name="Google Shape;198;p18"/>
            <p:cNvGrpSpPr/>
            <p:nvPr/>
          </p:nvGrpSpPr>
          <p:grpSpPr>
            <a:xfrm>
              <a:off x="1423388" y="1528150"/>
              <a:ext cx="4958137" cy="428400"/>
              <a:chOff x="1423388" y="1528150"/>
              <a:chExt cx="4958137" cy="428400"/>
            </a:xfrm>
          </p:grpSpPr>
          <p:sp>
            <p:nvSpPr>
              <p:cNvPr id="199" name="Google Shape;199;p18"/>
              <p:cNvSpPr/>
              <p:nvPr/>
            </p:nvSpPr>
            <p:spPr>
              <a:xfrm>
                <a:off x="1423388" y="1564313"/>
                <a:ext cx="1140900" cy="357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00" name="Google Shape;200;p18"/>
              <p:cNvSpPr txBox="1"/>
              <p:nvPr/>
            </p:nvSpPr>
            <p:spPr>
              <a:xfrm>
                <a:off x="2948625" y="1528150"/>
                <a:ext cx="3432900" cy="4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 is the ringed one. It’s a gas giant, composed mostly of hydrogen and helium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201" name="Google Shape;201;p18"/>
          <p:cNvGrpSpPr/>
          <p:nvPr/>
        </p:nvGrpSpPr>
        <p:grpSpPr>
          <a:xfrm>
            <a:off x="1813692" y="2681925"/>
            <a:ext cx="5645284" cy="428400"/>
            <a:chOff x="1813692" y="2681925"/>
            <a:chExt cx="5645284" cy="428400"/>
          </a:xfrm>
        </p:grpSpPr>
        <p:grpSp>
          <p:nvGrpSpPr>
            <p:cNvPr id="202" name="Google Shape;202;p18"/>
            <p:cNvGrpSpPr/>
            <p:nvPr/>
          </p:nvGrpSpPr>
          <p:grpSpPr>
            <a:xfrm>
              <a:off x="1813692" y="2717300"/>
              <a:ext cx="2117130" cy="371400"/>
              <a:chOff x="1813692" y="2717300"/>
              <a:chExt cx="2117130" cy="371400"/>
            </a:xfrm>
          </p:grpSpPr>
          <p:cxnSp>
            <p:nvCxnSpPr>
              <p:cNvPr id="203" name="Google Shape;203;p18"/>
              <p:cNvCxnSpPr/>
              <p:nvPr/>
            </p:nvCxnSpPr>
            <p:spPr>
              <a:xfrm rot="10800000">
                <a:off x="2170422" y="2896125"/>
                <a:ext cx="1760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04" name="Google Shape;204;p18"/>
              <p:cNvGrpSpPr/>
              <p:nvPr/>
            </p:nvGrpSpPr>
            <p:grpSpPr>
              <a:xfrm>
                <a:off x="1813692" y="2717311"/>
                <a:ext cx="378160" cy="357614"/>
                <a:chOff x="1813692" y="2717311"/>
                <a:chExt cx="378160" cy="357614"/>
              </a:xfrm>
            </p:grpSpPr>
            <p:sp>
              <p:nvSpPr>
                <p:cNvPr id="205" name="Google Shape;205;p18"/>
                <p:cNvSpPr/>
                <p:nvPr/>
              </p:nvSpPr>
              <p:spPr>
                <a:xfrm>
                  <a:off x="1891460" y="2812093"/>
                  <a:ext cx="201048" cy="16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5" h="4795" extrusionOk="0">
                      <a:moveTo>
                        <a:pt x="3031" y="1"/>
                      </a:moveTo>
                      <a:cubicBezTo>
                        <a:pt x="2240" y="1"/>
                        <a:pt x="1446" y="378"/>
                        <a:pt x="973" y="1175"/>
                      </a:cubicBezTo>
                      <a:cubicBezTo>
                        <a:pt x="0" y="2832"/>
                        <a:pt x="1254" y="4795"/>
                        <a:pt x="3015" y="4795"/>
                      </a:cubicBezTo>
                      <a:cubicBezTo>
                        <a:pt x="3219" y="4795"/>
                        <a:pt x="3430" y="4768"/>
                        <a:pt x="3645" y="4712"/>
                      </a:cubicBezTo>
                      <a:cubicBezTo>
                        <a:pt x="4931" y="4391"/>
                        <a:pt x="5695" y="3064"/>
                        <a:pt x="5373" y="1798"/>
                      </a:cubicBezTo>
                      <a:cubicBezTo>
                        <a:pt x="5068" y="631"/>
                        <a:pt x="4052" y="1"/>
                        <a:pt x="303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18"/>
                <p:cNvSpPr/>
                <p:nvPr/>
              </p:nvSpPr>
              <p:spPr>
                <a:xfrm>
                  <a:off x="1813692" y="2717311"/>
                  <a:ext cx="378160" cy="35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" h="10130" extrusionOk="0">
                      <a:moveTo>
                        <a:pt x="5245" y="525"/>
                      </a:moveTo>
                      <a:lnTo>
                        <a:pt x="5225" y="545"/>
                      </a:lnTo>
                      <a:cubicBezTo>
                        <a:pt x="5239" y="545"/>
                        <a:pt x="5252" y="545"/>
                        <a:pt x="5265" y="545"/>
                      </a:cubicBezTo>
                      <a:cubicBezTo>
                        <a:pt x="7539" y="545"/>
                        <a:pt x="9467" y="2246"/>
                        <a:pt x="9747" y="4503"/>
                      </a:cubicBezTo>
                      <a:cubicBezTo>
                        <a:pt x="10048" y="6774"/>
                        <a:pt x="8601" y="8904"/>
                        <a:pt x="6371" y="9487"/>
                      </a:cubicBezTo>
                      <a:cubicBezTo>
                        <a:pt x="5989" y="9585"/>
                        <a:pt x="5607" y="9631"/>
                        <a:pt x="5230" y="9631"/>
                      </a:cubicBezTo>
                      <a:cubicBezTo>
                        <a:pt x="3209" y="9631"/>
                        <a:pt x="1370" y="8281"/>
                        <a:pt x="845" y="6232"/>
                      </a:cubicBezTo>
                      <a:cubicBezTo>
                        <a:pt x="81" y="3338"/>
                        <a:pt x="2251" y="525"/>
                        <a:pt x="5245" y="525"/>
                      </a:cubicBezTo>
                      <a:close/>
                      <a:moveTo>
                        <a:pt x="5248" y="1"/>
                      </a:moveTo>
                      <a:cubicBezTo>
                        <a:pt x="5034" y="1"/>
                        <a:pt x="4819" y="14"/>
                        <a:pt x="4602" y="42"/>
                      </a:cubicBezTo>
                      <a:cubicBezTo>
                        <a:pt x="1950" y="384"/>
                        <a:pt x="1" y="2715"/>
                        <a:pt x="182" y="5388"/>
                      </a:cubicBezTo>
                      <a:cubicBezTo>
                        <a:pt x="342" y="8060"/>
                        <a:pt x="2553" y="10130"/>
                        <a:pt x="5245" y="10130"/>
                      </a:cubicBezTo>
                      <a:cubicBezTo>
                        <a:pt x="5667" y="10130"/>
                        <a:pt x="6089" y="10070"/>
                        <a:pt x="6511" y="9969"/>
                      </a:cubicBezTo>
                      <a:cubicBezTo>
                        <a:pt x="9104" y="9306"/>
                        <a:pt x="10711" y="6734"/>
                        <a:pt x="10209" y="4102"/>
                      </a:cubicBezTo>
                      <a:cubicBezTo>
                        <a:pt x="9748" y="1704"/>
                        <a:pt x="7628" y="1"/>
                        <a:pt x="524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207" name="Google Shape;207;p18"/>
              <p:cNvCxnSpPr/>
              <p:nvPr/>
            </p:nvCxnSpPr>
            <p:spPr>
              <a:xfrm>
                <a:off x="3930822" y="2717300"/>
                <a:ext cx="0" cy="37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8" name="Google Shape;208;p18"/>
            <p:cNvGrpSpPr/>
            <p:nvPr/>
          </p:nvGrpSpPr>
          <p:grpSpPr>
            <a:xfrm>
              <a:off x="2500860" y="2681925"/>
              <a:ext cx="4958116" cy="428400"/>
              <a:chOff x="2500860" y="2681925"/>
              <a:chExt cx="4958116" cy="428400"/>
            </a:xfrm>
          </p:grpSpPr>
          <p:sp>
            <p:nvSpPr>
              <p:cNvPr id="209" name="Google Shape;209;p18"/>
              <p:cNvSpPr/>
              <p:nvPr/>
            </p:nvSpPr>
            <p:spPr>
              <a:xfrm>
                <a:off x="2500860" y="2718095"/>
                <a:ext cx="1140900" cy="357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10" name="Google Shape;210;p18"/>
              <p:cNvSpPr txBox="1"/>
              <p:nvPr/>
            </p:nvSpPr>
            <p:spPr>
              <a:xfrm>
                <a:off x="4026076" y="2681925"/>
                <a:ext cx="3432900" cy="4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 is the farthest planet from the Sun. It’s the fourth-largest by diameter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211" name="Google Shape;211;p18"/>
          <p:cNvGrpSpPr/>
          <p:nvPr/>
        </p:nvGrpSpPr>
        <p:grpSpPr>
          <a:xfrm>
            <a:off x="2886995" y="3835725"/>
            <a:ext cx="5645288" cy="428400"/>
            <a:chOff x="2886995" y="3835725"/>
            <a:chExt cx="5645288" cy="428400"/>
          </a:xfrm>
        </p:grpSpPr>
        <p:grpSp>
          <p:nvGrpSpPr>
            <p:cNvPr id="212" name="Google Shape;212;p18"/>
            <p:cNvGrpSpPr/>
            <p:nvPr/>
          </p:nvGrpSpPr>
          <p:grpSpPr>
            <a:xfrm>
              <a:off x="2886995" y="3871089"/>
              <a:ext cx="2117130" cy="371400"/>
              <a:chOff x="2886995" y="3871089"/>
              <a:chExt cx="2117130" cy="371400"/>
            </a:xfrm>
          </p:grpSpPr>
          <p:cxnSp>
            <p:nvCxnSpPr>
              <p:cNvPr id="213" name="Google Shape;213;p18"/>
              <p:cNvCxnSpPr/>
              <p:nvPr/>
            </p:nvCxnSpPr>
            <p:spPr>
              <a:xfrm rot="10800000">
                <a:off x="3243725" y="4049914"/>
                <a:ext cx="1760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4" name="Google Shape;214;p18"/>
              <p:cNvGrpSpPr/>
              <p:nvPr/>
            </p:nvGrpSpPr>
            <p:grpSpPr>
              <a:xfrm>
                <a:off x="2886995" y="3871099"/>
                <a:ext cx="378160" cy="357614"/>
                <a:chOff x="3117612" y="3871099"/>
                <a:chExt cx="378160" cy="357614"/>
              </a:xfrm>
            </p:grpSpPr>
            <p:sp>
              <p:nvSpPr>
                <p:cNvPr id="215" name="Google Shape;215;p18"/>
                <p:cNvSpPr/>
                <p:nvPr/>
              </p:nvSpPr>
              <p:spPr>
                <a:xfrm>
                  <a:off x="3195380" y="3965882"/>
                  <a:ext cx="201048" cy="16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5" h="4795" extrusionOk="0">
                      <a:moveTo>
                        <a:pt x="3031" y="1"/>
                      </a:moveTo>
                      <a:cubicBezTo>
                        <a:pt x="2240" y="1"/>
                        <a:pt x="1446" y="378"/>
                        <a:pt x="973" y="1175"/>
                      </a:cubicBezTo>
                      <a:cubicBezTo>
                        <a:pt x="0" y="2832"/>
                        <a:pt x="1254" y="4795"/>
                        <a:pt x="3015" y="4795"/>
                      </a:cubicBezTo>
                      <a:cubicBezTo>
                        <a:pt x="3219" y="4795"/>
                        <a:pt x="3430" y="4768"/>
                        <a:pt x="3645" y="4712"/>
                      </a:cubicBezTo>
                      <a:cubicBezTo>
                        <a:pt x="4931" y="4391"/>
                        <a:pt x="5695" y="3064"/>
                        <a:pt x="5373" y="1798"/>
                      </a:cubicBezTo>
                      <a:cubicBezTo>
                        <a:pt x="5068" y="631"/>
                        <a:pt x="4052" y="1"/>
                        <a:pt x="30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18"/>
                <p:cNvSpPr/>
                <p:nvPr/>
              </p:nvSpPr>
              <p:spPr>
                <a:xfrm>
                  <a:off x="3117612" y="3871099"/>
                  <a:ext cx="378160" cy="35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" h="10130" extrusionOk="0">
                      <a:moveTo>
                        <a:pt x="5245" y="525"/>
                      </a:moveTo>
                      <a:lnTo>
                        <a:pt x="5225" y="545"/>
                      </a:lnTo>
                      <a:cubicBezTo>
                        <a:pt x="5239" y="545"/>
                        <a:pt x="5252" y="545"/>
                        <a:pt x="5265" y="545"/>
                      </a:cubicBezTo>
                      <a:cubicBezTo>
                        <a:pt x="7539" y="545"/>
                        <a:pt x="9467" y="2246"/>
                        <a:pt x="9747" y="4503"/>
                      </a:cubicBezTo>
                      <a:cubicBezTo>
                        <a:pt x="10048" y="6774"/>
                        <a:pt x="8601" y="8904"/>
                        <a:pt x="6371" y="9487"/>
                      </a:cubicBezTo>
                      <a:cubicBezTo>
                        <a:pt x="5989" y="9585"/>
                        <a:pt x="5607" y="9631"/>
                        <a:pt x="5230" y="9631"/>
                      </a:cubicBezTo>
                      <a:cubicBezTo>
                        <a:pt x="3209" y="9631"/>
                        <a:pt x="1370" y="8281"/>
                        <a:pt x="845" y="6232"/>
                      </a:cubicBezTo>
                      <a:cubicBezTo>
                        <a:pt x="81" y="3338"/>
                        <a:pt x="2251" y="525"/>
                        <a:pt x="5245" y="525"/>
                      </a:cubicBezTo>
                      <a:close/>
                      <a:moveTo>
                        <a:pt x="5248" y="1"/>
                      </a:moveTo>
                      <a:cubicBezTo>
                        <a:pt x="5034" y="1"/>
                        <a:pt x="4819" y="14"/>
                        <a:pt x="4602" y="42"/>
                      </a:cubicBezTo>
                      <a:cubicBezTo>
                        <a:pt x="1950" y="384"/>
                        <a:pt x="1" y="2715"/>
                        <a:pt x="182" y="5388"/>
                      </a:cubicBezTo>
                      <a:cubicBezTo>
                        <a:pt x="342" y="8060"/>
                        <a:pt x="2553" y="10130"/>
                        <a:pt x="5245" y="10130"/>
                      </a:cubicBezTo>
                      <a:cubicBezTo>
                        <a:pt x="5667" y="10130"/>
                        <a:pt x="6089" y="10070"/>
                        <a:pt x="6511" y="9969"/>
                      </a:cubicBezTo>
                      <a:cubicBezTo>
                        <a:pt x="9104" y="9306"/>
                        <a:pt x="10711" y="6734"/>
                        <a:pt x="10209" y="4102"/>
                      </a:cubicBezTo>
                      <a:cubicBezTo>
                        <a:pt x="9748" y="1704"/>
                        <a:pt x="7628" y="1"/>
                        <a:pt x="524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217" name="Google Shape;217;p18"/>
              <p:cNvCxnSpPr/>
              <p:nvPr/>
            </p:nvCxnSpPr>
            <p:spPr>
              <a:xfrm>
                <a:off x="5004125" y="3871089"/>
                <a:ext cx="0" cy="37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8" name="Google Shape;218;p18"/>
            <p:cNvGrpSpPr/>
            <p:nvPr/>
          </p:nvGrpSpPr>
          <p:grpSpPr>
            <a:xfrm>
              <a:off x="3574163" y="3835725"/>
              <a:ext cx="4958121" cy="428400"/>
              <a:chOff x="3574163" y="3835725"/>
              <a:chExt cx="4958121" cy="428400"/>
            </a:xfrm>
          </p:grpSpPr>
          <p:sp>
            <p:nvSpPr>
              <p:cNvPr id="219" name="Google Shape;219;p18"/>
              <p:cNvSpPr/>
              <p:nvPr/>
            </p:nvSpPr>
            <p:spPr>
              <a:xfrm>
                <a:off x="3574163" y="3871876"/>
                <a:ext cx="1140900" cy="357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20" name="Google Shape;220;p18"/>
              <p:cNvSpPr txBox="1"/>
              <p:nvPr/>
            </p:nvSpPr>
            <p:spPr>
              <a:xfrm>
                <a:off x="5099383" y="3835725"/>
                <a:ext cx="3432900" cy="4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place. The planet is full of iron oxide dust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Location App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6E6E6"/>
      </a:lt2>
      <a:accent1>
        <a:srgbClr val="99B6CC"/>
      </a:accent1>
      <a:accent2>
        <a:srgbClr val="159AC6"/>
      </a:accent2>
      <a:accent3>
        <a:srgbClr val="3FABA5"/>
      </a:accent3>
      <a:accent4>
        <a:srgbClr val="F8AA25"/>
      </a:accent4>
      <a:accent5>
        <a:srgbClr val="E94974"/>
      </a:accent5>
      <a:accent6>
        <a:srgbClr val="3C5F79"/>
      </a:accent6>
      <a:hlink>
        <a:srgbClr val="3C5F7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2981</Words>
  <Application>Microsoft Office PowerPoint</Application>
  <PresentationFormat>Apresentação no Ecrã (16:9)</PresentationFormat>
  <Paragraphs>360</Paragraphs>
  <Slides>38</Slides>
  <Notes>38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38</vt:i4>
      </vt:variant>
    </vt:vector>
  </HeadingPairs>
  <TitlesOfParts>
    <vt:vector size="46" baseType="lpstr">
      <vt:lpstr>Fira Sans Extra Condensed Medium</vt:lpstr>
      <vt:lpstr>Arial</vt:lpstr>
      <vt:lpstr>Fira Sans</vt:lpstr>
      <vt:lpstr>Calibri</vt:lpstr>
      <vt:lpstr>Proxima Nova</vt:lpstr>
      <vt:lpstr>Proxima Nova Semibold</vt:lpstr>
      <vt:lpstr>Location App Infographics by Slidesgo</vt:lpstr>
      <vt:lpstr>Slidesgo Final Pages</vt:lpstr>
      <vt:lpstr>Relatório de desenvolvimento 1</vt:lpstr>
      <vt:lpstr>Prioridades do projeto</vt:lpstr>
      <vt:lpstr>Arquitetura do sistema</vt:lpstr>
      <vt:lpstr>Arquitetura do sistema</vt:lpstr>
      <vt:lpstr>Requisitos</vt:lpstr>
      <vt:lpstr>Implementação</vt:lpstr>
      <vt:lpstr>Location App Infographics</vt:lpstr>
      <vt:lpstr>Location App Infographics</vt:lpstr>
      <vt:lpstr>Location App Infographics</vt:lpstr>
      <vt:lpstr>Location App Infographics</vt:lpstr>
      <vt:lpstr>Location App Infographics</vt:lpstr>
      <vt:lpstr>Location App Infographics</vt:lpstr>
      <vt:lpstr>Location App Infographics</vt:lpstr>
      <vt:lpstr>Location App Infographics</vt:lpstr>
      <vt:lpstr>Location App Infographics</vt:lpstr>
      <vt:lpstr>Location App Infographics</vt:lpstr>
      <vt:lpstr>Location App Infographics</vt:lpstr>
      <vt:lpstr>Location App Infographics</vt:lpstr>
      <vt:lpstr>Location App Infographics</vt:lpstr>
      <vt:lpstr>Location App Infographics</vt:lpstr>
      <vt:lpstr>Location App Infographics</vt:lpstr>
      <vt:lpstr>Location App Infographics</vt:lpstr>
      <vt:lpstr>Location App Infographics</vt:lpstr>
      <vt:lpstr>Location App Infographics</vt:lpstr>
      <vt:lpstr>Location App Infographics</vt:lpstr>
      <vt:lpstr>Location App Infographics</vt:lpstr>
      <vt:lpstr>Location App Infographics</vt:lpstr>
      <vt:lpstr>Location App Infographics</vt:lpstr>
      <vt:lpstr>Location App Infographics</vt:lpstr>
      <vt:lpstr>Location App Infographics</vt:lpstr>
      <vt:lpstr>Location App Infographics</vt:lpstr>
      <vt:lpstr>Location App Infographics</vt:lpstr>
      <vt:lpstr>Location App Infographics</vt:lpstr>
      <vt:lpstr>Location App Infographics</vt:lpstr>
      <vt:lpstr>Location App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App Infographics</dc:title>
  <cp:lastModifiedBy>André Ribeiro</cp:lastModifiedBy>
  <cp:revision>2</cp:revision>
  <dcterms:modified xsi:type="dcterms:W3CDTF">2022-12-13T22:07:14Z</dcterms:modified>
</cp:coreProperties>
</file>