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13716000" cx="13716000"/>
  <p:notesSz cx="6858000" cy="9144000"/>
  <p:embeddedFontLst>
    <p:embeddedFont>
      <p:font typeface="Helvetica Neue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hVa/UXJxVgz0/zOLf4Uh+bEdTL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customschemas.google.com/relationships/presentationmetadata" Target="metadata"/><Relationship Id="rId10" Type="http://schemas.openxmlformats.org/officeDocument/2006/relationships/font" Target="fonts/HelveticaNeue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HelveticaNeue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HelveticaNeue-regular.fntdata"/><Relationship Id="rId8" Type="http://schemas.openxmlformats.org/officeDocument/2006/relationships/font" Target="fonts/HelveticaNeue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idx="1" type="body"/>
          </p:nvPr>
        </p:nvSpPr>
        <p:spPr>
          <a:xfrm>
            <a:off x="675754" y="9671547"/>
            <a:ext cx="12358689" cy="358301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25700" spcFirstLastPara="1" rIns="25700" wrap="square" tIns="2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0"/>
              <a:buFont typeface="Helvetica Neue"/>
              <a:buNone/>
              <a:defRPr sz="1979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4"/>
          <p:cNvSpPr txBox="1"/>
          <p:nvPr>
            <p:ph type="title"/>
          </p:nvPr>
        </p:nvSpPr>
        <p:spPr>
          <a:xfrm>
            <a:off x="678654" y="4448807"/>
            <a:ext cx="12358690" cy="2614614"/>
          </a:xfrm>
          <a:prstGeom prst="rect">
            <a:avLst/>
          </a:prstGeom>
          <a:noFill/>
          <a:ln>
            <a:noFill/>
          </a:ln>
        </p:spPr>
        <p:txBody>
          <a:bodyPr anchorCtr="0" anchor="b" bIns="28575" lIns="28575" spcFirstLastPara="1" rIns="28575" wrap="square" tIns="2857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" name="Google Shape;12;p4"/>
          <p:cNvSpPr txBox="1"/>
          <p:nvPr>
            <p:ph idx="2" type="body"/>
          </p:nvPr>
        </p:nvSpPr>
        <p:spPr>
          <a:xfrm>
            <a:off x="675755" y="7063420"/>
            <a:ext cx="12358688" cy="1071563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28575" spcFirstLastPara="1" rIns="28575" wrap="square" tIns="285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2" type="sldNum"/>
          </p:nvPr>
        </p:nvSpPr>
        <p:spPr>
          <a:xfrm>
            <a:off x="6692458" y="10239000"/>
            <a:ext cx="324055" cy="330150"/>
          </a:xfrm>
          <a:prstGeom prst="rect">
            <a:avLst/>
          </a:prstGeom>
          <a:noFill/>
          <a:ln>
            <a:noFill/>
          </a:ln>
        </p:spPr>
        <p:txBody>
          <a:bodyPr anchorCtr="0" anchor="b" bIns="28575" lIns="28575" spcFirstLastPara="1" rIns="28575" wrap="square" tIns="2857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claração">
  <p:cSld name="Declaração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78656" y="5768349"/>
            <a:ext cx="12358688" cy="2179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b="0"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b="0" sz="11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b="0" sz="11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b="0" sz="11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b="0" sz="11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692458" y="10239000"/>
            <a:ext cx="324055" cy="330150"/>
          </a:xfrm>
          <a:prstGeom prst="rect">
            <a:avLst/>
          </a:prstGeom>
          <a:noFill/>
          <a:ln>
            <a:noFill/>
          </a:ln>
        </p:spPr>
        <p:txBody>
          <a:bodyPr anchorCtr="0" anchor="b" bIns="28575" lIns="28575" spcFirstLastPara="1" rIns="28575" wrap="square" tIns="2857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to Principal">
  <p:cSld name="Fato Principal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678656" y="3605584"/>
            <a:ext cx="12358688" cy="4073391"/>
          </a:xfrm>
          <a:prstGeom prst="rect">
            <a:avLst/>
          </a:prstGeom>
          <a:noFill/>
          <a:ln>
            <a:noFill/>
          </a:ln>
        </p:spPr>
        <p:txBody>
          <a:bodyPr anchorCtr="0" anchor="b" bIns="28575" lIns="28575" spcFirstLastPara="1" rIns="28575" wrap="square" tIns="28575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/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/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/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/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2" type="body"/>
          </p:nvPr>
        </p:nvSpPr>
        <p:spPr>
          <a:xfrm>
            <a:off x="678656" y="7647851"/>
            <a:ext cx="12358688" cy="525814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25700" spcFirstLastPara="1" rIns="25700" wrap="square" tIns="2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4"/>
              <a:buFont typeface="Helvetica Neue"/>
              <a:buNone/>
              <a:defRPr sz="3024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6692458" y="10239000"/>
            <a:ext cx="324055" cy="330150"/>
          </a:xfrm>
          <a:prstGeom prst="rect">
            <a:avLst/>
          </a:prstGeom>
          <a:noFill/>
          <a:ln>
            <a:noFill/>
          </a:ln>
        </p:spPr>
        <p:txBody>
          <a:bodyPr anchorCtr="0" anchor="b" bIns="28575" lIns="28575" spcFirstLastPara="1" rIns="28575" wrap="square" tIns="2857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ão">
  <p:cSld name="Citação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1366889" y="9005317"/>
            <a:ext cx="11362529" cy="358301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25700" spcFirstLastPara="1" rIns="25700" wrap="square" tIns="2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0"/>
              <a:buFont typeface="Helvetica Neue"/>
              <a:buNone/>
              <a:defRPr sz="1979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2" type="body"/>
          </p:nvPr>
        </p:nvSpPr>
        <p:spPr>
          <a:xfrm>
            <a:off x="986581" y="5779046"/>
            <a:ext cx="11742838" cy="2157908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28575" spcFirstLastPara="1" rIns="28575" wrap="square" tIns="285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"/>
              <a:buNone/>
              <a:defRPr b="0" sz="8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"/>
              <a:buNone/>
              <a:defRPr b="0" sz="8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"/>
              <a:buNone/>
              <a:defRPr b="0" sz="8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"/>
              <a:buNone/>
              <a:defRPr b="0" sz="8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"/>
              <a:buNone/>
              <a:defRPr b="0" sz="8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6692458" y="10239000"/>
            <a:ext cx="324055" cy="330150"/>
          </a:xfrm>
          <a:prstGeom prst="rect">
            <a:avLst/>
          </a:prstGeom>
          <a:noFill/>
          <a:ln>
            <a:noFill/>
          </a:ln>
        </p:spPr>
        <p:txBody>
          <a:bodyPr anchorCtr="0" anchor="b" bIns="28575" lIns="28575" spcFirstLastPara="1" rIns="28575" wrap="square" tIns="2857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ês Fotos">
  <p:cSld name="Três Foto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/>
          <p:nvPr>
            <p:ph idx="2" type="pic"/>
          </p:nvPr>
        </p:nvSpPr>
        <p:spPr>
          <a:xfrm>
            <a:off x="8865393" y="3571875"/>
            <a:ext cx="4184494" cy="3346694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/>
          <p:nvPr>
            <p:ph idx="3" type="pic"/>
          </p:nvPr>
        </p:nvSpPr>
        <p:spPr>
          <a:xfrm>
            <a:off x="7593806" y="5238154"/>
            <a:ext cx="5872163" cy="6834478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6"/>
          <p:cNvSpPr/>
          <p:nvPr>
            <p:ph idx="4" type="pic"/>
          </p:nvPr>
        </p:nvSpPr>
        <p:spPr>
          <a:xfrm>
            <a:off x="-78582" y="3278981"/>
            <a:ext cx="9344026" cy="7008019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6692458" y="10239000"/>
            <a:ext cx="324055" cy="330150"/>
          </a:xfrm>
          <a:prstGeom prst="rect">
            <a:avLst/>
          </a:prstGeom>
          <a:noFill/>
          <a:ln>
            <a:noFill/>
          </a:ln>
        </p:spPr>
        <p:txBody>
          <a:bodyPr anchorCtr="0" anchor="b" bIns="28575" lIns="28575" spcFirstLastPara="1" rIns="28575" wrap="square" tIns="2857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">
  <p:cSld name="Foto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/>
          <p:nvPr>
            <p:ph idx="2" type="pic"/>
          </p:nvPr>
        </p:nvSpPr>
        <p:spPr>
          <a:xfrm>
            <a:off x="-750094" y="-107157"/>
            <a:ext cx="15216188" cy="12172951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6692458" y="10239000"/>
            <a:ext cx="324055" cy="330150"/>
          </a:xfrm>
          <a:prstGeom prst="rect">
            <a:avLst/>
          </a:prstGeom>
          <a:noFill/>
          <a:ln>
            <a:noFill/>
          </a:ln>
        </p:spPr>
        <p:txBody>
          <a:bodyPr anchorCtr="0" anchor="b" bIns="28575" lIns="28575" spcFirstLastPara="1" rIns="28575" wrap="square" tIns="28575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>
  <p:cSld name="Em Branco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6692458" y="10239000"/>
            <a:ext cx="324055" cy="330150"/>
          </a:xfrm>
          <a:prstGeom prst="rect">
            <a:avLst/>
          </a:prstGeom>
          <a:noFill/>
          <a:ln>
            <a:noFill/>
          </a:ln>
        </p:spPr>
        <p:txBody>
          <a:bodyPr anchorCtr="0" anchor="b" bIns="28575" lIns="28575" spcFirstLastPara="1" rIns="28575" wrap="square" tIns="2857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Foto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/>
          <p:nvPr>
            <p:ph idx="2" type="pic"/>
          </p:nvPr>
        </p:nvSpPr>
        <p:spPr>
          <a:xfrm>
            <a:off x="-650082" y="2271712"/>
            <a:ext cx="15044739" cy="9010650"/>
          </a:xfrm>
          <a:prstGeom prst="rect">
            <a:avLst/>
          </a:prstGeom>
          <a:noFill/>
          <a:ln>
            <a:noFill/>
          </a:ln>
        </p:spPr>
      </p:sp>
      <p:sp>
        <p:nvSpPr>
          <p:cNvPr id="16" name="Google Shape;16;p5"/>
          <p:cNvSpPr txBox="1"/>
          <p:nvPr>
            <p:ph type="title"/>
          </p:nvPr>
        </p:nvSpPr>
        <p:spPr>
          <a:xfrm>
            <a:off x="678656" y="7008018"/>
            <a:ext cx="12358688" cy="2614614"/>
          </a:xfrm>
          <a:prstGeom prst="rect">
            <a:avLst/>
          </a:prstGeom>
          <a:noFill/>
          <a:ln>
            <a:noFill/>
          </a:ln>
        </p:spPr>
        <p:txBody>
          <a:bodyPr anchorCtr="0" anchor="b" bIns="28575" lIns="28575" spcFirstLastPara="1" rIns="28575" wrap="square" tIns="2857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679325" y="3622577"/>
            <a:ext cx="12357350" cy="358301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25700" spcFirstLastPara="1" rIns="25700" wrap="square" tIns="2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0"/>
              <a:buFont typeface="Helvetica Neue"/>
              <a:buNone/>
              <a:defRPr sz="1979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3" type="body"/>
          </p:nvPr>
        </p:nvSpPr>
        <p:spPr>
          <a:xfrm>
            <a:off x="678656" y="9530950"/>
            <a:ext cx="12358688" cy="628285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28575" spcFirstLastPara="1" rIns="28575" wrap="square" tIns="285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2" type="sldNum"/>
          </p:nvPr>
        </p:nvSpPr>
        <p:spPr>
          <a:xfrm>
            <a:off x="6692458" y="10239000"/>
            <a:ext cx="324055" cy="330150"/>
          </a:xfrm>
          <a:prstGeom prst="rect">
            <a:avLst/>
          </a:prstGeom>
          <a:noFill/>
          <a:ln>
            <a:noFill/>
          </a:ln>
        </p:spPr>
        <p:txBody>
          <a:bodyPr anchorCtr="0" anchor="b" bIns="28575" lIns="28575" spcFirstLastPara="1" rIns="28575" wrap="square" tIns="2857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Foto Alternativa">
  <p:cSld name="Título e Foto Alternativa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/>
          <p:nvPr>
            <p:ph idx="2" type="pic"/>
          </p:nvPr>
        </p:nvSpPr>
        <p:spPr>
          <a:xfrm>
            <a:off x="6172200" y="2886075"/>
            <a:ext cx="6831471" cy="7950994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6"/>
          <p:cNvSpPr txBox="1"/>
          <p:nvPr>
            <p:ph type="title"/>
          </p:nvPr>
        </p:nvSpPr>
        <p:spPr>
          <a:xfrm>
            <a:off x="678656" y="3714750"/>
            <a:ext cx="5500688" cy="3308779"/>
          </a:xfrm>
          <a:prstGeom prst="rect">
            <a:avLst/>
          </a:prstGeom>
          <a:noFill/>
          <a:ln>
            <a:noFill/>
          </a:ln>
        </p:spPr>
        <p:txBody>
          <a:bodyPr anchorCtr="0" anchor="b" bIns="28575" lIns="28575" spcFirstLastPara="1" rIns="28575" wrap="square" tIns="2857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"/>
              <a:buNone/>
              <a:defRPr sz="84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678656" y="6971949"/>
            <a:ext cx="5500688" cy="3029302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28575" spcFirstLastPara="1" rIns="28575" wrap="square" tIns="285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6692458" y="10241381"/>
            <a:ext cx="324055" cy="330150"/>
          </a:xfrm>
          <a:prstGeom prst="rect">
            <a:avLst/>
          </a:prstGeom>
          <a:noFill/>
          <a:ln>
            <a:noFill/>
          </a:ln>
        </p:spPr>
        <p:txBody>
          <a:bodyPr anchorCtr="0" anchor="b" bIns="28575" lIns="28575" spcFirstLastPara="1" rIns="28575" wrap="square" tIns="2857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Marcadores">
  <p:cSld name="Título e Marcadore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678656" y="3607593"/>
            <a:ext cx="12358688" cy="806155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28575" spcFirstLastPara="1" rIns="28575" wrap="square" tIns="2857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"/>
              <a:buNone/>
              <a:defRPr sz="84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678656" y="4335166"/>
            <a:ext cx="12358688" cy="525814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25700" spcFirstLastPara="1" rIns="25700" wrap="square" tIns="2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4"/>
              <a:buFont typeface="Helvetica Neue"/>
              <a:buNone/>
              <a:defRPr sz="3024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2" type="body"/>
          </p:nvPr>
        </p:nvSpPr>
        <p:spPr>
          <a:xfrm>
            <a:off x="678656" y="5390158"/>
            <a:ext cx="12358688" cy="4644008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28575" spcFirstLastPara="1" rIns="28575" wrap="square" tIns="28575">
            <a:normAutofit/>
          </a:bodyPr>
          <a:lstStyle>
            <a:lvl1pPr indent="-603504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sz="4800"/>
            </a:lvl1pPr>
            <a:lvl2pPr indent="-603504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sz="4800"/>
            </a:lvl2pPr>
            <a:lvl3pPr indent="-603504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sz="4800"/>
            </a:lvl3pPr>
            <a:lvl4pPr indent="-603504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sz="4800"/>
            </a:lvl4pPr>
            <a:lvl5pPr indent="-603504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sz="4800"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6692458" y="10239000"/>
            <a:ext cx="324055" cy="330150"/>
          </a:xfrm>
          <a:prstGeom prst="rect">
            <a:avLst/>
          </a:prstGeom>
          <a:noFill/>
          <a:ln>
            <a:noFill/>
          </a:ln>
        </p:spPr>
        <p:txBody>
          <a:bodyPr anchorCtr="0" anchor="b" bIns="28575" lIns="28575" spcFirstLastPara="1" rIns="28575" wrap="square" tIns="2857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cadores">
  <p:cSld name="Marcadore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idx="1" type="body"/>
          </p:nvPr>
        </p:nvSpPr>
        <p:spPr>
          <a:xfrm>
            <a:off x="678656" y="5390158"/>
            <a:ext cx="12358688" cy="4644008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28575" spcFirstLastPara="1" rIns="28575" wrap="square" tIns="28575">
            <a:normAutofit/>
          </a:bodyPr>
          <a:lstStyle>
            <a:lvl1pPr indent="-603504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sz="4800"/>
            </a:lvl1pPr>
            <a:lvl2pPr indent="-603504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sz="4800"/>
            </a:lvl2pPr>
            <a:lvl3pPr indent="-603504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sz="4800"/>
            </a:lvl3pPr>
            <a:lvl4pPr indent="-603504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sz="4800"/>
            </a:lvl4pPr>
            <a:lvl5pPr indent="-603504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sz="4800"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6692458" y="10239000"/>
            <a:ext cx="324055" cy="330150"/>
          </a:xfrm>
          <a:prstGeom prst="rect">
            <a:avLst/>
          </a:prstGeom>
          <a:noFill/>
          <a:ln>
            <a:noFill/>
          </a:ln>
        </p:spPr>
        <p:txBody>
          <a:bodyPr anchorCtr="0" anchor="b" bIns="28575" lIns="28575" spcFirstLastPara="1" rIns="28575" wrap="square" tIns="2857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Marcadores e Foto">
  <p:cSld name="Título, Marcadores e F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idx="1" type="body"/>
          </p:nvPr>
        </p:nvSpPr>
        <p:spPr>
          <a:xfrm>
            <a:off x="678656" y="4335166"/>
            <a:ext cx="5500688" cy="525814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25700" spcFirstLastPara="1" rIns="25700" wrap="square" tIns="2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4"/>
              <a:buFont typeface="Helvetica Neue"/>
              <a:buNone/>
              <a:defRPr sz="3024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678656" y="5390158"/>
            <a:ext cx="5500688" cy="4644356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28575" spcFirstLastPara="1" rIns="28575" wrap="square" tIns="28575">
            <a:normAutofit/>
          </a:bodyPr>
          <a:lstStyle>
            <a:lvl1pPr indent="-603504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sz="4800"/>
            </a:lvl1pPr>
            <a:lvl2pPr indent="-603504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sz="4800"/>
            </a:lvl2pPr>
            <a:lvl3pPr indent="-603504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sz="4800"/>
            </a:lvl3pPr>
            <a:lvl4pPr indent="-603504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sz="4800"/>
            </a:lvl4pPr>
            <a:lvl5pPr indent="-603504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sz="4800"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9"/>
          <p:cNvSpPr/>
          <p:nvPr>
            <p:ph idx="3" type="pic"/>
          </p:nvPr>
        </p:nvSpPr>
        <p:spPr>
          <a:xfrm>
            <a:off x="6858000" y="2771288"/>
            <a:ext cx="6140742" cy="8187656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678656" y="3607593"/>
            <a:ext cx="5500688" cy="807245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28575" spcFirstLastPara="1" rIns="28575" wrap="square" tIns="2857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"/>
              <a:buNone/>
              <a:defRPr sz="84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6692458" y="10239000"/>
            <a:ext cx="324055" cy="330150"/>
          </a:xfrm>
          <a:prstGeom prst="rect">
            <a:avLst/>
          </a:prstGeom>
          <a:noFill/>
          <a:ln>
            <a:noFill/>
          </a:ln>
        </p:spPr>
        <p:txBody>
          <a:bodyPr anchorCtr="0" anchor="b" bIns="28575" lIns="28575" spcFirstLastPara="1" rIns="28575" wrap="square" tIns="2857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ção">
  <p:cSld name="Seção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678654" y="5550693"/>
            <a:ext cx="12358690" cy="261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b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6692458" y="10241381"/>
            <a:ext cx="324055" cy="330150"/>
          </a:xfrm>
          <a:prstGeom prst="rect">
            <a:avLst/>
          </a:prstGeom>
          <a:noFill/>
          <a:ln>
            <a:noFill/>
          </a:ln>
        </p:spPr>
        <p:txBody>
          <a:bodyPr anchorCtr="0" anchor="b" bIns="28575" lIns="28575" spcFirstLastPara="1" rIns="28575" wrap="square" tIns="2857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enas Título">
  <p:cSld name="Apenas Título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678656" y="3607593"/>
            <a:ext cx="12358688" cy="80716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28575" spcFirstLastPara="1" rIns="28575" wrap="square" tIns="2857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"/>
              <a:buNone/>
              <a:defRPr sz="84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678656" y="4335166"/>
            <a:ext cx="12358688" cy="525814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25700" spcFirstLastPara="1" rIns="25700" wrap="square" tIns="2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4"/>
              <a:buFont typeface="Helvetica Neue"/>
              <a:buNone/>
              <a:defRPr sz="3024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6692458" y="10239000"/>
            <a:ext cx="324055" cy="330150"/>
          </a:xfrm>
          <a:prstGeom prst="rect">
            <a:avLst/>
          </a:prstGeom>
          <a:noFill/>
          <a:ln>
            <a:noFill/>
          </a:ln>
        </p:spPr>
        <p:txBody>
          <a:bodyPr anchorCtr="0" anchor="b" bIns="28575" lIns="28575" spcFirstLastPara="1" rIns="28575" wrap="square" tIns="2857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678656" y="3607593"/>
            <a:ext cx="12358688" cy="807245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28575" spcFirstLastPara="1" rIns="28575" wrap="square" tIns="2857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"/>
              <a:buNone/>
              <a:defRPr sz="84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678656" y="4335166"/>
            <a:ext cx="12358688" cy="525814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25700" spcFirstLastPara="1" rIns="25700" wrap="square" tIns="2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4"/>
              <a:buFont typeface="Helvetica Neue"/>
              <a:buNone/>
              <a:defRPr sz="3024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678656" y="5390158"/>
            <a:ext cx="12358688" cy="4644008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28575" spcFirstLastPara="1" rIns="28575" wrap="square" tIns="285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b="0"/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b="0"/>
            </a:lvl2pPr>
            <a:lvl3pPr indent="-2286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b="0"/>
            </a:lvl3pPr>
            <a:lvl4pPr indent="-2286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b="0"/>
            </a:lvl4pPr>
            <a:lvl5pPr indent="-2286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b="0"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6692458" y="10239000"/>
            <a:ext cx="324055" cy="330150"/>
          </a:xfrm>
          <a:prstGeom prst="rect">
            <a:avLst/>
          </a:prstGeom>
          <a:noFill/>
          <a:ln>
            <a:noFill/>
          </a:ln>
        </p:spPr>
        <p:txBody>
          <a:bodyPr anchorCtr="0" anchor="b" bIns="28575" lIns="28575" spcFirstLastPara="1" rIns="28575" wrap="square" tIns="2857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678654" y="4448807"/>
            <a:ext cx="12358690" cy="2614614"/>
          </a:xfrm>
          <a:prstGeom prst="rect">
            <a:avLst/>
          </a:prstGeom>
          <a:noFill/>
          <a:ln>
            <a:noFill/>
          </a:ln>
        </p:spPr>
        <p:txBody>
          <a:bodyPr anchorCtr="0" anchor="b" bIns="28575" lIns="28575" spcFirstLastPara="1" rIns="28575" wrap="square" tIns="28575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b="1" i="0" sz="1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b="1" i="0" sz="1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b="1" i="0" sz="1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b="1" i="0" sz="1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b="1" i="0" sz="1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b="1" i="0" sz="1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b="1" i="0" sz="1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b="1" i="0" sz="1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b="1" i="0" sz="1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675755" y="7063420"/>
            <a:ext cx="12358688" cy="1071563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28575" spcFirstLastPara="1" rIns="28575" wrap="square" tIns="28575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b="1" i="0" sz="5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b="1" i="0" sz="5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b="1" i="0" sz="5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b="1" i="0" sz="5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b="1" i="0" sz="5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b="1" i="0" sz="5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b="1" i="0" sz="5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b="1" i="0" sz="5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b="1" i="0" sz="5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6692458" y="10239000"/>
            <a:ext cx="324055" cy="330150"/>
          </a:xfrm>
          <a:prstGeom prst="rect">
            <a:avLst/>
          </a:prstGeom>
          <a:noFill/>
          <a:ln>
            <a:noFill/>
          </a:ln>
        </p:spPr>
        <p:txBody>
          <a:bodyPr anchorCtr="0" anchor="b" bIns="28575" lIns="28575" spcFirstLastPara="1" rIns="28575" wrap="square" tIns="285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153" y="-3545400"/>
            <a:ext cx="14180499" cy="189073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m" id="77" name="Google Shape;7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3716000" cy="137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m" id="82" name="Google Shape;8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716000" cy="137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