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B872F-DE00-6957-FE6F-EBBDB6B0A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5BC9C5-3278-8139-8CD4-0DD87F74E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C57520-9F66-D563-A5B4-1EB0AC05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6579-367B-4AFE-8754-35B18F2D787B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6A0096-9A45-C2DF-9962-0070758E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D733FB-8F8D-F966-3B9C-C2003DB0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FE69-A740-43FE-B87D-720BE36F0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48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82AEF-4CFF-A616-A230-7A55A753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2FC4C9-0793-E0AF-21FC-21DC21C8A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94BBDF-4F4B-4490-FEF3-F7EC4981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6579-367B-4AFE-8754-35B18F2D787B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1A9366-9A28-7442-052A-E46E14BF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967560-BDC2-7693-248D-1A4494E9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FE69-A740-43FE-B87D-720BE36F0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29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2AF18F-228D-D786-42E4-E4F64F9B3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D068F2-D181-35E2-DD40-7CB53B8E5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BAD027-3FBF-86D2-7988-2A2D2304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6579-367B-4AFE-8754-35B18F2D787B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90C7F6-F086-8819-12C7-42DC6EA7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90995B-3E5D-0838-0E6D-2368D4EF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FE69-A740-43FE-B87D-720BE36F0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3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65820-859F-DE77-6C88-6D6B7C4C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3265B5-97F5-58A4-4689-BDA2B1B51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76A353-F281-449A-FE7E-60D2225C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6579-367B-4AFE-8754-35B18F2D787B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68F137-4FD7-0969-DFED-67E68520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42F26B-C833-74E7-4935-804F1770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FE69-A740-43FE-B87D-720BE36F0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52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F764F-B727-5A51-72CB-93DFE3E7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4873D5-B393-1346-745E-E86EC939A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CB9283-736A-2FC5-1E8B-732EA7DA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6579-367B-4AFE-8754-35B18F2D787B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722C8C-D85F-CE0B-5511-0B318544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67F0FE-B862-D759-7839-2536E069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FE69-A740-43FE-B87D-720BE36F0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53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986F6-026F-0476-5F30-2B71B330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9C19D-563F-27FB-4841-BB670B856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C3EAD0-DF9D-31D1-05B2-795B13AC8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3FEDC3-5A89-2614-A5C1-A74C107C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6579-367B-4AFE-8754-35B18F2D787B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C9F058-0879-BF8C-8666-AFD3D4FD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10F7B5-6A06-8C1E-2AB3-DC73C9E0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FE69-A740-43FE-B87D-720BE36F0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81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03AAA-10E0-8E4E-F43E-148E9048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F3D462-A903-AFE6-A478-1D80D629C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9FAA2E-C283-483B-ABC8-5CE37BE0A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C9FE13-7459-0D45-76E7-31512AD3D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EF903D-968A-6BF6-0DC5-0D0B63817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D7DD31-6B4C-8B21-69BF-ADEE5A4D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6579-367B-4AFE-8754-35B18F2D787B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34B19F-65E5-FCF5-CA21-0DFABC8D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0EFC6B8-4208-B52A-0C62-CCB89107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FE69-A740-43FE-B87D-720BE36F0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02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1EDEB-73C0-2880-CDF0-5169E696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BF664C-B181-B887-8117-2D33F5C3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6579-367B-4AFE-8754-35B18F2D787B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CFEC66-168A-6A21-D6E7-6FDD014B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2C636D-6284-3ACA-6F63-DFE7D992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FE69-A740-43FE-B87D-720BE36F0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37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7E6214-818B-22F8-1F03-1F8B8C34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6579-367B-4AFE-8754-35B18F2D787B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CDBA48-B705-8408-38E6-5F6D456A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0E2BFE-B0D2-6D02-CD06-C70B1E92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FE69-A740-43FE-B87D-720BE36F0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16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EC74C-8C5E-9950-D94D-D077892F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0E3762-FC1C-9A35-2C7F-6DA0B815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78C9E6-2193-6205-FEBB-E58F7D28F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D199BF-90D8-BE8A-6ABB-91A9EA1C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6579-367B-4AFE-8754-35B18F2D787B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953072-FF80-56DE-EC2F-1BCD7750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CCDA35-A1F0-4660-1D88-357AE738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FE69-A740-43FE-B87D-720BE36F0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31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6C62E-0F5D-18B4-917D-ED97EB09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160CD9-F8B9-EA47-9F84-4D8780CFF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075991-8AD5-0FB4-39DC-47E3092B6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B0A6D6-4A47-2885-9DA4-9B2E0A34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6579-367B-4AFE-8754-35B18F2D787B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B4C54C-94F0-0100-8BB2-708CAAA7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A4975E-303E-E961-B4E9-9CB5892C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FE69-A740-43FE-B87D-720BE36F0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69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049F72-486F-3D31-D1B1-52715AC6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019FE7-7CCE-08EC-4C19-F81B90C92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A7831-D69C-3AF7-2C3D-60C2EBDC5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26579-367B-4AFE-8754-35B18F2D787B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D58B24-D0EC-F393-32AC-D3E9DB52E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0FB757-ABC6-91CB-733C-AED22A874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EFE69-A740-43FE-B87D-720BE36F0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4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81704-5CE9-DE4B-904C-513B63963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Diagrama do projeto</a:t>
            </a:r>
            <a:br>
              <a:rPr lang="pt-BR" sz="4800" dirty="0"/>
            </a:br>
            <a:br>
              <a:rPr lang="pt-BR" dirty="0"/>
            </a:br>
            <a:r>
              <a:rPr lang="pt-BR" b="1" dirty="0"/>
              <a:t>Kobe Bryant Shot </a:t>
            </a:r>
            <a:r>
              <a:rPr lang="pt-BR" b="1" dirty="0" err="1"/>
              <a:t>Selection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17903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053FA3B-730E-9622-CDD4-ABB3470B3929}"/>
              </a:ext>
            </a:extLst>
          </p:cNvPr>
          <p:cNvSpPr/>
          <p:nvPr/>
        </p:nvSpPr>
        <p:spPr>
          <a:xfrm>
            <a:off x="1577788" y="699246"/>
            <a:ext cx="2635624" cy="19184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/>
              <a:t>Planejamento do Projeto</a:t>
            </a:r>
          </a:p>
          <a:p>
            <a:pPr marL="285750" indent="-285750">
              <a:buFontTx/>
              <a:buChar char="-"/>
            </a:pPr>
            <a:r>
              <a:rPr lang="pt-BR" dirty="0"/>
              <a:t>Definir escopo</a:t>
            </a:r>
          </a:p>
          <a:p>
            <a:pPr marL="285750" indent="-285750">
              <a:buFontTx/>
              <a:buChar char="-"/>
            </a:pPr>
            <a:r>
              <a:rPr lang="pt-BR" dirty="0"/>
              <a:t>Estabelecer metas comerciais</a:t>
            </a:r>
          </a:p>
          <a:p>
            <a:pPr marL="285750" indent="-285750">
              <a:buFontTx/>
              <a:buChar char="-"/>
            </a:pPr>
            <a:r>
              <a:rPr lang="pt-BR" dirty="0"/>
              <a:t>Planejar recursos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7E2A074-A87C-446F-2D92-9973192F4EC9}"/>
              </a:ext>
            </a:extLst>
          </p:cNvPr>
          <p:cNvSpPr/>
          <p:nvPr/>
        </p:nvSpPr>
        <p:spPr>
          <a:xfrm>
            <a:off x="4814047" y="699246"/>
            <a:ext cx="2635624" cy="19184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i="0" dirty="0">
                <a:solidFill>
                  <a:srgbClr val="FFFFFF"/>
                </a:solidFill>
                <a:effectLst/>
                <a:latin typeface="Söhne Mono"/>
              </a:rPr>
              <a:t>Aquisição e Preparação de Dados</a:t>
            </a:r>
            <a:endParaRPr lang="pt-BR" b="1" dirty="0"/>
          </a:p>
          <a:p>
            <a:pPr marL="285750" indent="-285750">
              <a:buFontTx/>
              <a:buChar char="-"/>
            </a:pP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Coleta de dados</a:t>
            </a:r>
          </a:p>
          <a:p>
            <a:pPr marL="285750" indent="-285750">
              <a:buFontTx/>
              <a:buChar char="-"/>
            </a:pP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Limpeza e processamento</a:t>
            </a:r>
          </a:p>
          <a:p>
            <a:pPr marL="285750" indent="-285750">
              <a:buFontTx/>
              <a:buChar char="-"/>
            </a:pP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Engenharia de recursos</a:t>
            </a:r>
          </a:p>
          <a:p>
            <a:pPr marL="285750" indent="-285750">
              <a:buFontTx/>
              <a:buChar char="-"/>
            </a:pP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Divisão de dados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F33491C-8729-81DC-F20C-C43756ECB085}"/>
              </a:ext>
            </a:extLst>
          </p:cNvPr>
          <p:cNvSpPr/>
          <p:nvPr/>
        </p:nvSpPr>
        <p:spPr>
          <a:xfrm>
            <a:off x="8050306" y="699246"/>
            <a:ext cx="2635624" cy="19184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i="0" dirty="0">
                <a:solidFill>
                  <a:srgbClr val="FFFFFF"/>
                </a:solidFill>
                <a:effectLst/>
                <a:latin typeface="Söhne Mono"/>
              </a:rPr>
              <a:t>Implantação </a:t>
            </a:r>
            <a:r>
              <a:rPr lang="pt-BR" b="1" dirty="0">
                <a:solidFill>
                  <a:srgbClr val="FFFFFF"/>
                </a:solidFill>
                <a:latin typeface="Söhne Mono"/>
              </a:rPr>
              <a:t>do </a:t>
            </a:r>
            <a:r>
              <a:rPr lang="pt-BR" b="1" i="0" dirty="0">
                <a:solidFill>
                  <a:srgbClr val="FFFFFF"/>
                </a:solidFill>
                <a:effectLst/>
                <a:latin typeface="Söhne Mono"/>
              </a:rPr>
              <a:t>Modelo</a:t>
            </a:r>
          </a:p>
          <a:p>
            <a:r>
              <a:rPr lang="pt-BR" b="1" i="0" dirty="0">
                <a:solidFill>
                  <a:srgbClr val="FFFFFF"/>
                </a:solidFill>
                <a:effectLst/>
                <a:latin typeface="Söhne Mono"/>
              </a:rPr>
              <a:t>Coleta de dados</a:t>
            </a:r>
          </a:p>
          <a:p>
            <a:pPr marL="285750" indent="-285750">
              <a:buFontTx/>
              <a:buChar char="-"/>
            </a:pP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Implantação deum modelo em produção</a:t>
            </a:r>
          </a:p>
          <a:p>
            <a:pPr marL="285750" indent="-285750">
              <a:buFontTx/>
              <a:buChar char="-"/>
            </a:pP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Monitoramento do desempenho do modelo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88BAB47-BD40-5D4E-7B5F-507134F6675B}"/>
              </a:ext>
            </a:extLst>
          </p:cNvPr>
          <p:cNvSpPr/>
          <p:nvPr/>
        </p:nvSpPr>
        <p:spPr>
          <a:xfrm>
            <a:off x="4814047" y="4294093"/>
            <a:ext cx="2635624" cy="19184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Exploração de Dados e   Modelagem</a:t>
            </a:r>
          </a:p>
          <a:p>
            <a:pPr marL="285750" indent="-285750">
              <a:buFontTx/>
              <a:buChar char="-"/>
            </a:pP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Análise exploratória</a:t>
            </a:r>
          </a:p>
          <a:p>
            <a:pPr marL="285750" indent="-285750">
              <a:buFontTx/>
              <a:buChar char="-"/>
            </a:pP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Treinamento de modelos</a:t>
            </a:r>
          </a:p>
          <a:p>
            <a:pPr marL="285750" indent="-285750">
              <a:buFontTx/>
              <a:buChar char="-"/>
            </a:pP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Avaliação de modelos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2851D3D-C261-CD50-BDBA-4B4A5AD6DD2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131859" y="3603812"/>
            <a:ext cx="0" cy="69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B015096-F769-3F69-6124-0F4350CE7F1D}"/>
              </a:ext>
            </a:extLst>
          </p:cNvPr>
          <p:cNvCxnSpPr>
            <a:cxnSpLocks/>
          </p:cNvCxnSpPr>
          <p:nvPr/>
        </p:nvCxnSpPr>
        <p:spPr>
          <a:xfrm>
            <a:off x="2931460" y="2590799"/>
            <a:ext cx="3200400" cy="1013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6D292D7-8481-74FF-99E2-37406E0B950B}"/>
              </a:ext>
            </a:extLst>
          </p:cNvPr>
          <p:cNvCxnSpPr>
            <a:cxnSpLocks/>
          </p:cNvCxnSpPr>
          <p:nvPr/>
        </p:nvCxnSpPr>
        <p:spPr>
          <a:xfrm flipH="1">
            <a:off x="6140824" y="2617694"/>
            <a:ext cx="3227294" cy="986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B5157D3A-3E19-1A80-7200-F0FEA496BD25}"/>
              </a:ext>
            </a:extLst>
          </p:cNvPr>
          <p:cNvCxnSpPr>
            <a:stCxn id="5" idx="2"/>
          </p:cNvCxnSpPr>
          <p:nvPr/>
        </p:nvCxnSpPr>
        <p:spPr>
          <a:xfrm>
            <a:off x="6131859" y="2617694"/>
            <a:ext cx="0" cy="1013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222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65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Söhne Mono</vt:lpstr>
      <vt:lpstr>Tema do Office</vt:lpstr>
      <vt:lpstr>Diagrama do projeto  Kobe Bryant Shot Selection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do projeto  Kobe Bryant Shot Selection</dc:title>
  <dc:creator>André Rodrigues</dc:creator>
  <cp:lastModifiedBy>André Rodrigues</cp:lastModifiedBy>
  <cp:revision>1</cp:revision>
  <dcterms:created xsi:type="dcterms:W3CDTF">2024-03-27T17:31:01Z</dcterms:created>
  <dcterms:modified xsi:type="dcterms:W3CDTF">2024-03-27T17:44:10Z</dcterms:modified>
</cp:coreProperties>
</file>