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2"/>
    <p:restoredTop sz="94680"/>
  </p:normalViewPr>
  <p:slideViewPr>
    <p:cSldViewPr snapToGrid="0" snapToObjects="1">
      <p:cViewPr varScale="1">
        <p:scale>
          <a:sx n="109" d="100"/>
          <a:sy n="109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3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9F4B-97E7-6C40-BB96-178B06AC48A8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15796-22AE-0E40-B8AE-0957E87EC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7908" y="279681"/>
            <a:ext cx="5767753" cy="5148104"/>
            <a:chOff x="6201508" y="209342"/>
            <a:chExt cx="5767753" cy="5148104"/>
          </a:xfrm>
        </p:grpSpPr>
        <p:sp>
          <p:nvSpPr>
            <p:cNvPr id="11" name="Rectangle 10"/>
            <p:cNvSpPr/>
            <p:nvPr/>
          </p:nvSpPr>
          <p:spPr>
            <a:xfrm>
              <a:off x="6201508" y="209342"/>
              <a:ext cx="5767753" cy="5148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Electron To Do List Application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558874" y="3106620"/>
              <a:ext cx="3048000" cy="1979522"/>
              <a:chOff x="7537939" y="3096570"/>
              <a:chExt cx="3048000" cy="19795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537939" y="3096570"/>
                <a:ext cx="3048000" cy="19795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Helper Classes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7753142" y="3697797"/>
                <a:ext cx="1148861" cy="11354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Window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Application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Windows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66610" y="3697797"/>
                <a:ext cx="1214176" cy="11354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tx1"/>
                    </a:solidFill>
                  </a:rPr>
                  <a:t>MainMenu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Application Main Menu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425083" y="812244"/>
              <a:ext cx="5320602" cy="2041489"/>
              <a:chOff x="236136" y="2594151"/>
              <a:chExt cx="5320602" cy="204148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36136" y="2594151"/>
                <a:ext cx="5320602" cy="20414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Modules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42128" y="3071448"/>
                <a:ext cx="1497205" cy="13297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tx1"/>
                    </a:solidFill>
                  </a:rPr>
                  <a:t>ToDoListApp</a:t>
                </a:r>
                <a:endParaRPr lang="en-US" sz="14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Main Module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45325" y="3071448"/>
                <a:ext cx="1497205" cy="1329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tx1"/>
                    </a:solidFill>
                  </a:rPr>
                  <a:t>AddTaskWindow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</a:rPr>
                  <a:t>Add Task Module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48522" y="3071448"/>
                <a:ext cx="1497206" cy="13297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chemeClr val="tx1"/>
                    </a:solidFill>
                  </a:rPr>
                  <a:t>AboutWindow</a:t>
                </a:r>
                <a:endParaRPr lang="en-US" sz="14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About Module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63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908" y="279680"/>
            <a:ext cx="5767753" cy="5066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5203" y="718463"/>
            <a:ext cx="5333161" cy="60624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 err="1" smtClean="0">
                <a:solidFill>
                  <a:schemeClr val="tx1"/>
                </a:solidFill>
              </a:rPr>
              <a:t>ndex.html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Module markup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202" y="1460367"/>
            <a:ext cx="5333161" cy="60624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 err="1" smtClean="0">
                <a:solidFill>
                  <a:schemeClr val="tx1"/>
                </a:solidFill>
              </a:rPr>
              <a:t>ndex.ts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Electron process controller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202" y="2210650"/>
            <a:ext cx="5333161" cy="60624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renderer.ts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Renderer process controller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201" y="2960933"/>
            <a:ext cx="5333161" cy="60624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index.scss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Module CSS styling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5200" y="4461499"/>
            <a:ext cx="5333161" cy="60624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index.json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Handlebars templates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5201" y="3711216"/>
            <a:ext cx="5333161" cy="60624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*.</a:t>
            </a:r>
            <a:r>
              <a:rPr lang="en-US" sz="1400" b="1" dirty="0" err="1" smtClean="0">
                <a:solidFill>
                  <a:schemeClr val="tx1"/>
                </a:solidFill>
              </a:rPr>
              <a:t>hbs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Handlebars templates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9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2018-03-04T23:47:05Z</dcterms:created>
  <dcterms:modified xsi:type="dcterms:W3CDTF">2018-03-05T00:30:34Z</dcterms:modified>
</cp:coreProperties>
</file>