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ндрей Ерошкин" initials="АЕ" lastIdx="2" clrIdx="0">
    <p:extLst>
      <p:ext uri="{19B8F6BF-5375-455C-9EA6-DF929625EA0E}">
        <p15:presenceInfo xmlns:p15="http://schemas.microsoft.com/office/powerpoint/2012/main" userId="da89f4c5f95520d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2055" autoAdjust="0"/>
  </p:normalViewPr>
  <p:slideViewPr>
    <p:cSldViewPr snapToGrid="0">
      <p:cViewPr varScale="1">
        <p:scale>
          <a:sx n="109" d="100"/>
          <a:sy n="109" d="100"/>
        </p:scale>
        <p:origin x="638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26T15:17:08.066" idx="2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6E0FA-626A-468D-B754-EC8DED91D4BE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D4531-96D2-4598-844B-7655062F76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702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kubernetes.io/docs/concepts/overview/components/#kube-controller-manager" TargetMode="External"/><Relationship Id="rId3" Type="http://schemas.openxmlformats.org/officeDocument/2006/relationships/hyperlink" Target="https://kubernetes.io/docs/reference/command-line-tools-reference/kube-apiserver/" TargetMode="External"/><Relationship Id="rId7" Type="http://schemas.openxmlformats.org/officeDocument/2006/relationships/hyperlink" Target="https://kubernetes.io/docs/reference/command-line-tools-reference/kube-controller-manager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rtfm.co.ua/?p=21053#Pod" TargetMode="External"/><Relationship Id="rId5" Type="http://schemas.openxmlformats.org/officeDocument/2006/relationships/hyperlink" Target="https://kubernetes.io/docs/reference/command-line-tools-reference/kube-scheduler/" TargetMode="External"/><Relationship Id="rId4" Type="http://schemas.openxmlformats.org/officeDocument/2006/relationships/hyperlink" Target="https://rtfm.co.ua/?p=21053#i-2" TargetMode="External"/><Relationship Id="rId9" Type="http://schemas.openxmlformats.org/officeDocument/2006/relationships/hyperlink" Target="https://en.wikipedia.org/wiki/Service_discovery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kube-apiserver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основная точка входа для всех запросов – например, любые команды от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kubectl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отправляются в виде API-запросов к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kube-apiserver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API-сервер обрабатывает все REST-запросы,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валидирует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их и обновляет информацию в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(API-сервер единственный, кто работает с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все остальные компоненты кластера выполняют запросы к API-серверу, а он уже обновляет информацию в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см. </a:t>
            </a:r>
            <a:r>
              <a:rPr lang="ru-RU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Взаимодействие </a:t>
            </a:r>
            <a:r>
              <a:rPr lang="ru-RU" sz="12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компонтентов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lvl="1"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выполняет аутентификацию и авторизацию клиентов</a:t>
            </a:r>
          </a:p>
          <a:p>
            <a:pPr fontAlgn="base"/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kube-scheduler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определяет, на какой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создавать новый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(см. </a:t>
            </a:r>
            <a:r>
              <a:rPr lang="ru-RU" sz="12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Pod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в зависимости от требуемых ресурсов и занятости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нод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kube-controller-manager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демон, включающий в себя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Controllers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такие как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Replication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Endpoints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проверяет состояние кластера через API-сервер, и выполняет необходимые изменения</a:t>
            </a:r>
          </a:p>
          <a:p>
            <a:pPr lvl="1"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занимается созданием и обслуживаем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garbage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Key:value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хранилище, используемое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управления конфигурациями и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service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discovery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D4531-96D2-4598-844B-7655062F764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014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D3E6-B647-4365-B289-9829E8A19719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493D-3286-4556-8CAA-53C9C379ED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475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D3E6-B647-4365-B289-9829E8A19719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493D-3286-4556-8CAA-53C9C379ED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64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D3E6-B647-4365-B289-9829E8A19719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493D-3286-4556-8CAA-53C9C379ED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56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D3E6-B647-4365-B289-9829E8A19719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493D-3286-4556-8CAA-53C9C379ED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93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D3E6-B647-4365-B289-9829E8A19719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493D-3286-4556-8CAA-53C9C379ED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88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D3E6-B647-4365-B289-9829E8A19719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493D-3286-4556-8CAA-53C9C379ED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882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D3E6-B647-4365-B289-9829E8A19719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493D-3286-4556-8CAA-53C9C379ED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85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D3E6-B647-4365-B289-9829E8A19719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493D-3286-4556-8CAA-53C9C379ED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75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D3E6-B647-4365-B289-9829E8A19719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493D-3286-4556-8CAA-53C9C379ED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669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D3E6-B647-4365-B289-9829E8A19719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493D-3286-4556-8CAA-53C9C379ED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46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D3E6-B647-4365-B289-9829E8A19719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493D-3286-4556-8CAA-53C9C379ED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99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6D3E6-B647-4365-B289-9829E8A19719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E493D-3286-4556-8CAA-53C9C379ED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7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Kubernetes</a:t>
            </a:r>
            <a:br>
              <a:rPr lang="en-US" b="1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96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являются точками входа в наборы подов и упрощают управление ими как единым целым. Они не управляют подами напрямую (вместо этого используют </a:t>
            </a:r>
            <a:r>
              <a:rPr lang="ru-RU" dirty="0" err="1"/>
              <a:t>ReplicaSets</a:t>
            </a:r>
            <a:r>
              <a:rPr lang="ru-RU" dirty="0"/>
              <a:t>), но в большинстве случаев вам даже не нужно знать, что это такое. Сервисы идентифицируют поды, которыми они управляют, с помощью </a:t>
            </a:r>
            <a:r>
              <a:rPr lang="ru-RU" i="1" dirty="0"/>
              <a:t>меток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15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ConfigMaps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 место, где хранятся данные конфигурации в форме ключ-значение. Среду для развертывания можно взять из </a:t>
            </a:r>
            <a:r>
              <a:rPr lang="ru-RU" dirty="0" err="1"/>
              <a:t>ConfigMap</a:t>
            </a:r>
            <a:r>
              <a:rPr lang="ru-RU" dirty="0"/>
              <a:t> — полностью или с определенными ключами.</a:t>
            </a:r>
          </a:p>
        </p:txBody>
      </p:sp>
    </p:spTree>
    <p:extLst>
      <p:ext uri="{BB962C8B-B14F-4D97-AF65-F5344CB8AC3E}">
        <p14:creationId xmlns:p14="http://schemas.microsoft.com/office/powerpoint/2010/main" val="95979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Volumes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 как и в </a:t>
            </a:r>
            <a:r>
              <a:rPr lang="ru-RU" dirty="0" err="1"/>
              <a:t>Docker</a:t>
            </a:r>
            <a:r>
              <a:rPr lang="ru-RU" dirty="0"/>
              <a:t>, соединяют контейнеры с хранилищем.</a:t>
            </a:r>
          </a:p>
        </p:txBody>
      </p:sp>
    </p:spTree>
    <p:extLst>
      <p:ext uri="{BB962C8B-B14F-4D97-AF65-F5344CB8AC3E}">
        <p14:creationId xmlns:p14="http://schemas.microsoft.com/office/powerpoint/2010/main" val="337460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761" y="1825625"/>
            <a:ext cx="9528477" cy="4351338"/>
          </a:xfrm>
        </p:spPr>
      </p:pic>
    </p:spTree>
    <p:extLst>
      <p:ext uri="{BB962C8B-B14F-4D97-AF65-F5344CB8AC3E}">
        <p14:creationId xmlns:p14="http://schemas.microsoft.com/office/powerpoint/2010/main" val="214962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Kubernetes Objects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pods</a:t>
            </a:r>
          </a:p>
          <a:p>
            <a:r>
              <a:rPr lang="en-US" dirty="0" smtClean="0"/>
              <a:t>Namespaces</a:t>
            </a:r>
          </a:p>
          <a:p>
            <a:r>
              <a:rPr lang="en-US" dirty="0" err="1" smtClean="0"/>
              <a:t>ReplicationController</a:t>
            </a:r>
            <a:r>
              <a:rPr lang="en-US" dirty="0" smtClean="0"/>
              <a:t> (Manages Pods)</a:t>
            </a:r>
          </a:p>
          <a:p>
            <a:r>
              <a:rPr lang="en-US" dirty="0" err="1" smtClean="0"/>
              <a:t>DeploymentController</a:t>
            </a:r>
            <a:r>
              <a:rPr lang="en-US" dirty="0" smtClean="0"/>
              <a:t> (Manages Pods)</a:t>
            </a:r>
          </a:p>
          <a:p>
            <a:r>
              <a:rPr lang="en-US" dirty="0" err="1" smtClean="0"/>
              <a:t>StatefulSets</a:t>
            </a:r>
            <a:endParaRPr lang="en-US" dirty="0" smtClean="0"/>
          </a:p>
          <a:p>
            <a:r>
              <a:rPr lang="en-US" dirty="0" err="1" smtClean="0"/>
              <a:t>DaemonSets</a:t>
            </a:r>
            <a:endParaRPr lang="en-US" dirty="0" smtClean="0"/>
          </a:p>
          <a:p>
            <a:r>
              <a:rPr lang="en-US" dirty="0" smtClean="0"/>
              <a:t>Services</a:t>
            </a:r>
          </a:p>
          <a:p>
            <a:r>
              <a:rPr lang="en-US" dirty="0" err="1" smtClean="0"/>
              <a:t>ConfigMaps</a:t>
            </a:r>
            <a:endParaRPr lang="en-US" dirty="0" smtClean="0"/>
          </a:p>
          <a:p>
            <a:r>
              <a:rPr lang="en-US" dirty="0" smtClean="0"/>
              <a:t>Volumes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120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i="1" dirty="0"/>
              <a:t>Pod</a:t>
            </a:r>
            <a:r>
              <a:rPr lang="en-US" dirty="0"/>
              <a:t> (as in a pod of whales or pea pod) is a group of one or more containers, with shared storage and network resources, and a specification for how to run the containers. </a:t>
            </a:r>
            <a:endParaRPr lang="en-US" dirty="0" smtClean="0"/>
          </a:p>
          <a:p>
            <a:r>
              <a:rPr lang="en-US" dirty="0" err="1" smtClean="0"/>
              <a:t>kubectl</a:t>
            </a:r>
            <a:r>
              <a:rPr lang="en-US" dirty="0" smtClean="0"/>
              <a:t> get pods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006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Namespaces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Kubernetes</a:t>
            </a:r>
            <a:r>
              <a:rPr lang="ru-RU" dirty="0"/>
              <a:t> поддерживает несколько виртуальных кластеров, работающих в одном и том же физическом кластере. Эти виртуальные кластеры называются пространствами имен или </a:t>
            </a:r>
            <a:r>
              <a:rPr lang="ru-RU" dirty="0" err="1"/>
              <a:t>неймспейсами</a:t>
            </a:r>
            <a:r>
              <a:rPr lang="ru-RU" dirty="0"/>
              <a:t> (</a:t>
            </a:r>
            <a:r>
              <a:rPr lang="ru-RU" dirty="0" err="1"/>
              <a:t>namespaces</a:t>
            </a:r>
            <a:r>
              <a:rPr lang="ru-RU" dirty="0"/>
              <a:t>).</a:t>
            </a:r>
          </a:p>
          <a:p>
            <a:r>
              <a:rPr lang="ru-RU" dirty="0" err="1"/>
              <a:t>Неймспейсы</a:t>
            </a:r>
            <a:r>
              <a:rPr lang="ru-RU" dirty="0"/>
              <a:t> предназначены для использования в окружениях с множеством пользователей, распределенных между несколькими командами или проектами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err="1" smtClean="0"/>
              <a:t>kubectl</a:t>
            </a:r>
            <a:r>
              <a:rPr lang="en-US" dirty="0" smtClean="0"/>
              <a:t> get namespace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839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ReplicationController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i="1" dirty="0" err="1"/>
              <a:t>ReplicationController</a:t>
            </a:r>
            <a:r>
              <a:rPr lang="en-US" dirty="0"/>
              <a:t> ensures that a specified number of pod replicas are running at any one time. In other words, a </a:t>
            </a:r>
            <a:r>
              <a:rPr lang="en-US" dirty="0" err="1"/>
              <a:t>ReplicationController</a:t>
            </a:r>
            <a:r>
              <a:rPr lang="en-US" dirty="0"/>
              <a:t> makes sure that a pod or a homogeneous set of pods is always up and available.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781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DeploymentController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K8s deployment controller is responsible for the following functions</a:t>
            </a:r>
          </a:p>
          <a:p>
            <a:r>
              <a:rPr lang="en-US" dirty="0"/>
              <a:t>– Managing a set of pods in the form of Replica Sets &amp; Hash-based labels</a:t>
            </a:r>
            <a:br>
              <a:rPr lang="en-US" dirty="0"/>
            </a:br>
            <a:r>
              <a:rPr lang="en-US" dirty="0"/>
              <a:t>– Rolling out new versions of application through new Replica Sets</a:t>
            </a:r>
            <a:br>
              <a:rPr lang="en-US" dirty="0"/>
            </a:br>
            <a:r>
              <a:rPr lang="en-US" dirty="0"/>
              <a:t>– Rolling back to old versions of application through old Replica Sets</a:t>
            </a:r>
            <a:br>
              <a:rPr lang="en-US" dirty="0"/>
            </a:br>
            <a:r>
              <a:rPr lang="en-US" dirty="0"/>
              <a:t>– Pause &amp; Resume Rollout/Rollback functions</a:t>
            </a:r>
            <a:br>
              <a:rPr lang="en-US" dirty="0"/>
            </a:br>
            <a:r>
              <a:rPr lang="en-US" dirty="0"/>
              <a:t>– Scale-Up/Down functions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344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StatefulSets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StatefulSet</a:t>
            </a:r>
            <a:r>
              <a:rPr lang="ru-RU" dirty="0"/>
              <a:t> используются для управления </a:t>
            </a:r>
            <a:r>
              <a:rPr lang="ru-RU" dirty="0" err="1"/>
              <a:t>stateful</a:t>
            </a:r>
            <a:r>
              <a:rPr lang="ru-RU" dirty="0"/>
              <a:t>-приложениями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Создаёт </a:t>
            </a:r>
            <a:r>
              <a:rPr lang="ru-RU" dirty="0"/>
              <a:t>не </a:t>
            </a:r>
            <a:r>
              <a:rPr lang="ru-RU" dirty="0" err="1"/>
              <a:t>ReplicaSet</a:t>
            </a:r>
            <a:r>
              <a:rPr lang="ru-RU" dirty="0"/>
              <a:t>, а </a:t>
            </a:r>
            <a:r>
              <a:rPr lang="ru-RU" dirty="0" err="1"/>
              <a:t>Pod</a:t>
            </a:r>
            <a:r>
              <a:rPr lang="ru-RU" dirty="0"/>
              <a:t> напрямую с уникальным именем. В связи с этим – при использовании </a:t>
            </a:r>
            <a:r>
              <a:rPr lang="ru-RU" dirty="0" err="1"/>
              <a:t>StatefulSet</a:t>
            </a:r>
            <a:r>
              <a:rPr lang="ru-RU" dirty="0"/>
              <a:t> нет возможности выполнить откат версии, но можно его удалить или выполнить </a:t>
            </a:r>
            <a:r>
              <a:rPr lang="ru-RU" dirty="0" err="1"/>
              <a:t>скейлинг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927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DaemonSets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DaemonSet</a:t>
            </a:r>
            <a:r>
              <a:rPr lang="ru-RU" dirty="0" smtClean="0"/>
              <a:t> </a:t>
            </a:r>
            <a:r>
              <a:rPr lang="ru-RU" dirty="0"/>
              <a:t>в свою очередь является контроллером, основным назначением которого является запуск подов на всех </a:t>
            </a:r>
            <a:r>
              <a:rPr lang="ru-RU" dirty="0" err="1"/>
              <a:t>нодах</a:t>
            </a:r>
            <a:r>
              <a:rPr lang="ru-RU" dirty="0"/>
              <a:t> кластера: если </a:t>
            </a:r>
            <a:r>
              <a:rPr lang="ru-RU" dirty="0" err="1"/>
              <a:t>нода</a:t>
            </a:r>
            <a:r>
              <a:rPr lang="ru-RU" dirty="0"/>
              <a:t> добавляется/удаляется – </a:t>
            </a:r>
            <a:r>
              <a:rPr lang="ru-RU" dirty="0" err="1"/>
              <a:t>DaemonSet</a:t>
            </a:r>
            <a:r>
              <a:rPr lang="ru-RU" dirty="0"/>
              <a:t> автоматически добавит/удалит под на этой </a:t>
            </a:r>
            <a:r>
              <a:rPr lang="ru-RU" dirty="0" err="1"/>
              <a:t>ноде</a:t>
            </a:r>
            <a:r>
              <a:rPr lang="ru-RU" dirty="0"/>
              <a:t>.</a:t>
            </a:r>
          </a:p>
          <a:p>
            <a:r>
              <a:rPr lang="ru-RU" dirty="0"/>
              <a:t/>
            </a:r>
            <a:br>
              <a:rPr lang="ru-RU" dirty="0"/>
            </a:br>
            <a:r>
              <a:rPr lang="ru-RU" dirty="0" err="1"/>
              <a:t>DaemonSet</a:t>
            </a:r>
            <a:r>
              <a:rPr lang="ru-RU" dirty="0"/>
              <a:t> подходят для запуска приложений, которые должны работать на всех </a:t>
            </a:r>
            <a:r>
              <a:rPr lang="ru-RU" dirty="0" err="1"/>
              <a:t>нодах</a:t>
            </a:r>
            <a:r>
              <a:rPr lang="ru-RU" dirty="0"/>
              <a:t>, например – мониторинг, сбор логов и так далее.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148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258</Words>
  <Application>Microsoft Office PowerPoint</Application>
  <PresentationFormat>Широкоэкранный</PresentationFormat>
  <Paragraphs>48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Kubernetes </vt:lpstr>
      <vt:lpstr>Презентация PowerPoint</vt:lpstr>
      <vt:lpstr>Kubernetes Objects</vt:lpstr>
      <vt:lpstr>Pod</vt:lpstr>
      <vt:lpstr>Namespaces</vt:lpstr>
      <vt:lpstr>ReplicationController</vt:lpstr>
      <vt:lpstr>DeploymentController</vt:lpstr>
      <vt:lpstr>StatefulSets</vt:lpstr>
      <vt:lpstr>DaemonSets</vt:lpstr>
      <vt:lpstr>Services</vt:lpstr>
      <vt:lpstr>ConfigMaps</vt:lpstr>
      <vt:lpstr>Volumes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</dc:title>
  <dc:creator>Андрей Ерошкин</dc:creator>
  <cp:lastModifiedBy>Андрей Ерошкин</cp:lastModifiedBy>
  <cp:revision>6</cp:revision>
  <dcterms:created xsi:type="dcterms:W3CDTF">2021-12-26T12:09:58Z</dcterms:created>
  <dcterms:modified xsi:type="dcterms:W3CDTF">2021-12-26T12:53:10Z</dcterms:modified>
</cp:coreProperties>
</file>