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57" r:id="rId5"/>
    <p:sldId id="258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738AF4B3-620C-4635-A072-18E4627D0852}" type="datetimeFigureOut">
              <a:rPr lang="es-CO" smtClean="0"/>
              <a:t>13/07/2016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9C323CF8-416C-4DCE-A420-0AAB8F3AF84E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738AF4B3-620C-4635-A072-18E4627D0852}" type="datetimeFigureOut">
              <a:rPr lang="es-CO" smtClean="0"/>
              <a:t>13/07/2016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9C323CF8-416C-4DCE-A420-0AAB8F3AF84E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38AF4B3-620C-4635-A072-18E4627D0852}" type="datetimeFigureOut">
              <a:rPr lang="es-CO" smtClean="0"/>
              <a:t>13/07/2016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C323CF8-416C-4DCE-A420-0AAB8F3AF84E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738AF4B3-620C-4635-A072-18E4627D0852}" type="datetimeFigureOut">
              <a:rPr lang="es-CO" smtClean="0"/>
              <a:t>13/07/2016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9C323CF8-416C-4DCE-A420-0AAB8F3AF84E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38AF4B3-620C-4635-A072-18E4627D0852}" type="datetimeFigureOut">
              <a:rPr lang="es-CO" smtClean="0"/>
              <a:t>13/07/2016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9C323CF8-416C-4DCE-A420-0AAB8F3AF84E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738AF4B3-620C-4635-A072-18E4627D0852}" type="datetimeFigureOut">
              <a:rPr lang="es-CO" smtClean="0"/>
              <a:t>13/07/2016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9C323CF8-416C-4DCE-A420-0AAB8F3AF84E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38AF4B3-620C-4635-A072-18E4627D0852}" type="datetimeFigureOut">
              <a:rPr lang="es-CO" smtClean="0"/>
              <a:t>13/07/2016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C323CF8-416C-4DCE-A420-0AAB8F3AF84E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738AF4B3-620C-4635-A072-18E4627D0852}" type="datetimeFigureOut">
              <a:rPr lang="es-CO" smtClean="0"/>
              <a:t>13/07/2016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9C323CF8-416C-4DCE-A420-0AAB8F3AF84E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38AF4B3-620C-4635-A072-18E4627D0852}" type="datetimeFigureOut">
              <a:rPr lang="es-CO" smtClean="0"/>
              <a:t>13/07/2016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9C323CF8-416C-4DCE-A420-0AAB8F3AF84E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38AF4B3-620C-4635-A072-18E4627D0852}" type="datetimeFigureOut">
              <a:rPr lang="es-CO" smtClean="0"/>
              <a:t>13/07/2016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C323CF8-416C-4DCE-A420-0AAB8F3AF84E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38AF4B3-620C-4635-A072-18E4627D0852}" type="datetimeFigureOut">
              <a:rPr lang="es-CO" smtClean="0"/>
              <a:t>13/07/2016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9C323CF8-416C-4DCE-A420-0AAB8F3AF84E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738AF4B3-620C-4635-A072-18E4627D0852}" type="datetimeFigureOut">
              <a:rPr lang="es-CO" smtClean="0"/>
              <a:t>13/07/2016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3CF8-416C-4DCE-A420-0AAB8F3AF84E}" type="slidenum">
              <a:rPr lang="es-CO" smtClean="0"/>
              <a:t>‹Nº›</a:t>
            </a:fld>
            <a:endParaRPr lang="es-CO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628800"/>
            <a:ext cx="4248472" cy="1224136"/>
          </a:xfrm>
        </p:spPr>
        <p:txBody>
          <a:bodyPr>
            <a:normAutofit fontScale="90000"/>
            <a:scene3d>
              <a:camera prst="isometricOffAxis1Right"/>
              <a:lightRig rig="freezing" dir="t">
                <a:rot lat="0" lon="0" rev="5640000"/>
              </a:lightRig>
            </a:scene3d>
            <a:sp3d extrusionH="57150" prstMaterial="flat">
              <a:bevelT w="38100" h="38100" prst="relaxedInset"/>
              <a:contourClr>
                <a:schemeClr val="tx2"/>
              </a:contourClr>
            </a:sp3d>
          </a:bodyPr>
          <a:lstStyle/>
          <a:p>
            <a:r>
              <a:rPr lang="es-CO" sz="8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astellar" panose="020A0402060406010301" pitchFamily="18" charset="0"/>
              </a:rPr>
              <a:t>GITHUB</a:t>
            </a:r>
            <a:r>
              <a:rPr lang="es-CO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stellar" panose="020A0402060406010301" pitchFamily="18" charset="0"/>
              </a:rPr>
              <a:t> </a:t>
            </a:r>
          </a:p>
        </p:txBody>
      </p:sp>
      <p:pic>
        <p:nvPicPr>
          <p:cNvPr id="1028" name="Picture 4" descr="https://packagecontrol.io/readmes/img/a59a44b1a383ad42e195fa34f0ad2756f46c77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56792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827583" y="4581128"/>
            <a:ext cx="5351365" cy="1656184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s-CO" dirty="0">
                <a:latin typeface="Castellar" panose="020A0402060406010301" pitchFamily="18" charset="0"/>
              </a:rPr>
              <a:t>INTEGRANTES:</a:t>
            </a:r>
          </a:p>
          <a:p>
            <a:endParaRPr lang="es-CO" dirty="0">
              <a:latin typeface="Castellar" panose="020A0402060406010301" pitchFamily="18" charset="0"/>
            </a:endParaRPr>
          </a:p>
          <a:p>
            <a:r>
              <a:rPr lang="es-CO" dirty="0">
                <a:latin typeface="Castellar" panose="020A0402060406010301" pitchFamily="18" charset="0"/>
              </a:rPr>
              <a:t>ANDRÉS BERMÚDEZ </a:t>
            </a:r>
          </a:p>
          <a:p>
            <a:r>
              <a:rPr lang="es-CO" dirty="0">
                <a:latin typeface="Castellar" panose="020A0402060406010301" pitchFamily="18" charset="0"/>
              </a:rPr>
              <a:t>JULIAN ALVAREZ </a:t>
            </a:r>
          </a:p>
        </p:txBody>
      </p:sp>
    </p:spTree>
    <p:extLst>
      <p:ext uri="{BB962C8B-B14F-4D97-AF65-F5344CB8AC3E}">
        <p14:creationId xmlns:p14="http://schemas.microsoft.com/office/powerpoint/2010/main" val="11836868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ADSI  </a:t>
            </a:r>
            <a:br>
              <a:rPr lang="es-CO" dirty="0"/>
            </a:br>
            <a:r>
              <a:rPr lang="es-CO" dirty="0"/>
              <a:t>FICHA 1091516</a:t>
            </a:r>
            <a:br>
              <a:rPr lang="es-CO" dirty="0"/>
            </a:br>
            <a:r>
              <a:rPr lang="es-CO" dirty="0"/>
              <a:t>GRUPO 1 </a:t>
            </a:r>
          </a:p>
        </p:txBody>
      </p:sp>
      <p:pic>
        <p:nvPicPr>
          <p:cNvPr id="1030" name="Picture 6" descr="http://sopo-cundinamarca.gov.co/apc-aa-files/62306466383436313563393831626339/sena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4055">
            <a:off x="3479800" y="1353451"/>
            <a:ext cx="4657725" cy="429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3946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836712"/>
            <a:ext cx="4968552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effectLst/>
              </a:rPr>
              <a:t>¿Qué es GitHub?</a:t>
            </a:r>
            <a:br>
              <a:rPr lang="es-CO" b="1" dirty="0">
                <a:effectLst/>
              </a:rPr>
            </a:b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827584" y="1700808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GitHub es una plataforma de </a:t>
            </a:r>
            <a:r>
              <a:rPr lang="es-CO" b="1" dirty="0"/>
              <a:t>desarrollo colaborativo de software</a:t>
            </a:r>
            <a:r>
              <a:rPr lang="es-CO" dirty="0"/>
              <a:t> para alojar proyectos utilizando el sistema de control de versiones </a:t>
            </a:r>
            <a:r>
              <a:rPr lang="es-CO" dirty="0" err="1"/>
              <a:t>Git</a:t>
            </a:r>
            <a:r>
              <a:rPr lang="es-CO" dirty="0"/>
              <a:t>.</a:t>
            </a:r>
            <a:endParaRPr lang="es-CO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4984"/>
            <a:ext cx="6819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349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3808" y="476672"/>
            <a:ext cx="3261048" cy="1143000"/>
          </a:xfrm>
        </p:spPr>
        <p:txBody>
          <a:bodyPr>
            <a:prstTxWarp prst="textTriangle">
              <a:avLst/>
            </a:prstTxWarp>
            <a:scene3d>
              <a:camera prst="isometricOffAxis1Right"/>
              <a:lightRig rig="threePt" dir="t"/>
            </a:scene3d>
          </a:bodyPr>
          <a:lstStyle/>
          <a:p>
            <a:r>
              <a:rPr lang="es-CO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HISTORIA</a:t>
            </a:r>
            <a:r>
              <a:rPr lang="es-CO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725768"/>
          </a:xfrm>
        </p:spPr>
        <p:txBody>
          <a:bodyPr>
            <a:norm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Git comenzó con un poco de destrucción creativa y encendida polémica. El núcleo de Linux es un proyecto de software de código abierto con un alcance bastante grande. Durante la mayor parte del mantenimiento del núcleo de Linux (1991-2002), los cambios en el software se pasaron en forma de parches y archivos. En 2002, el proyecto del núcleo de Linux empezó a usar un DVCS propietario llamado BitKeeper.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21821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5400600"/>
          </a:xfrm>
        </p:spPr>
        <p:txBody>
          <a:bodyPr>
            <a:normAutofit fontScale="70000" lnSpcReduction="20000"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En 2005, la relación entre la comunidad que desarrollaba el núcleo de Linux y la compañía que desarrollaba BitKeeper se vino abajo, y la herramienta dejó de ser ofrecida gratuitamente. Esto impulsó a la comunidad de desarrollo de Linux (y en particular a Linus Torvalds, el creador de Linux) a desarrollar su propia herramienta basada en algunas de las lecciones que aprendieron durante el uso de BitKeeper. Algunos de los objetivos del nuevo sistema fueron los siguientes: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Velocidad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Diseño sencillo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Fuerte apoyo al desarrollo no lineal (miles de ramas paralelas)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Completamente distribuido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Capaz de manejar grandes proyectos (como el núcleo de Linux) de manera eficiente (velocidad y tamaño de los datos)</a:t>
            </a:r>
          </a:p>
          <a:p>
            <a:pPr>
              <a:buFont typeface="Wingdings" panose="05000000000000000000" pitchFamily="2" charset="2"/>
              <a:buChar char="Ø"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Desde su nacimiento en 2005, Git ha evolucionado y madurado para ser fácil de usar y aún conservar estas cualidades iniciales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401302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403648" y="548680"/>
            <a:ext cx="6048672" cy="1152128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¿Que uso le daremos?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67544" y="2060848"/>
            <a:ext cx="79208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En esta página podremos </a:t>
            </a:r>
            <a:r>
              <a:rPr lang="es-CO" sz="2000" b="1" dirty="0"/>
              <a:t>crear una cuenta</a:t>
            </a:r>
            <a:r>
              <a:rPr lang="es-CO" sz="2000" dirty="0"/>
              <a:t> gratuita y comenzar a </a:t>
            </a:r>
            <a:r>
              <a:rPr lang="es-CO" sz="2000" b="1" dirty="0"/>
              <a:t>subir repositorios</a:t>
            </a:r>
            <a:r>
              <a:rPr lang="es-CO" sz="2000" dirty="0"/>
              <a:t> de código (o crearlos desde 0), para que con la ayuda de todos ese proyecto mejore; así como también </a:t>
            </a:r>
            <a:r>
              <a:rPr lang="es-CO" sz="2000" b="1" dirty="0"/>
              <a:t>fortalecer</a:t>
            </a:r>
            <a:r>
              <a:rPr lang="es-CO" sz="2000" dirty="0"/>
              <a:t>los </a:t>
            </a:r>
            <a:r>
              <a:rPr lang="es-CO" sz="2000" b="1" dirty="0"/>
              <a:t>proyectos</a:t>
            </a:r>
            <a:r>
              <a:rPr lang="es-CO" sz="2000" dirty="0"/>
              <a:t> de los demás para crecer como grupo</a:t>
            </a:r>
            <a:endParaRPr lang="es-CO" sz="2400" dirty="0"/>
          </a:p>
          <a:p>
            <a:endParaRPr lang="es-CO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933056"/>
            <a:ext cx="396044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058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403648" y="548680"/>
            <a:ext cx="6048672" cy="1152128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Ventajas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03548" y="2492896"/>
            <a:ext cx="4284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/>
              <a:t>Productividad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/>
              <a:t>Organización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/>
              <a:t>Documentación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/>
              <a:t>Seguridad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/>
              <a:t>Rendimiento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/>
              <a:t>Comunidad</a:t>
            </a:r>
          </a:p>
        </p:txBody>
      </p:sp>
      <p:sp>
        <p:nvSpPr>
          <p:cNvPr id="8" name="AutoShape 6" descr="data:image/jpeg;base64,/9j/4AAQSkZJRgABAQAAAQABAAD/2wCEAAkGBxISEhUSEBIVFRUVFxUYFRgXFRgVGRYWFhcWGhUbHRUYHiggGB0lGxYVITEhJSorLi8uFx8zODMtNygtLisBCgoKDg0OGxAQGzUmICQ1LS8rNS8vLSs1LS4vLS8vMDc3MC0tLS0vLS0tLy0tLzctLS0tLS0tLS4yLS0tNy81Nf/AABEIANYA6wMBIgACEQEDEQH/xAAcAAEAAgIDAQAAAAAAAAAAAAAABgcEBQIDCAH/xABHEAABAwIDBQUDCQYEBAcAAAABAAIDBBEFEiEGMUFRYQcTInGBQpGhFCMyM1JicpKxgqKywdHwNHPC4UOj0vEVFhckRFPD/8QAGgEBAAMBAQEAAAAAAAAAAAAAAAMEBQECBv/EACwRAAICAgEDAwMDBQEAAAAAAAABAgMEETESIUETIlGBobEFM2FCQ8HR8DL/2gAMAwEAAhEDEQA/ALxREQBERAEKKC7aY8XuNLCbAfXOHH7l+XP3c1Hbaq47ZFddGqPUyV0WMwTPdHFIHObe9gbWG8h1rEa8FnqDbARjvXkcGW97h/0qcrzRY7IdTPOPa7IdTCIimJwiIgCIiAIiIAiIgCIiAIiIAiIgCIiAIiIAiIgC+Eror66KBhlnkZFG22Z73BjRcgC7naC5IHqtDPt3hgF/l0B/C/P/AA3QEidIsWfEY2Oa1z2hzzZoJALiOQ4qE4l2kUZBbSS97KdGju5WtHUuLQPS4uopNUPe8ySuLpDxPC24DlZVcjJVXbXco5eaqGopbf8Ags7ajHxTQOe0+N3hjH3jxt0Fz6W4quKdp0GrnOOvElx/U3Kx8UxOSolYZPoxMFuryfEfPQe4LLwmrqYpO8hoTObDI4zRxNF99s1yTbjbiVVsbyLEo8FKc3l3KMOF/wAywtlMENOC+R3zjxYtH0Wjfbqeu79VIgoEzHMXLS5uHQXAJDTVhxJA3CzQL+qzNh9vIq4mCVvyerZcPhdcZsu8sJsTbi0+IWO8anRhBQj0o2K641x6YkyRFC9udosl6aE+Ij51w9kH2R1I39PPTllirj1M5bbGuPUzltDthlcYqWxINnP3i/Jo3Hz3fqtnsni0tQ1/fBvgygFoIve973J5DdzVd08WUa7/ANFP9hGfMPPOQ+4Nb/uqVF07Le77GfjX2WXd32+CSIiLRNQIiIAiIgCIiAIiIAiLExPEY6dhkldYDcOLjwAHErjaS2zjaS2zJkeGgucQANSSbADqVrKfaOkecrZ23vbxXYD5FwAPoq/x3aCWqNneGMfRYDp5uPtFapovoFRnm9/auxnWZ+pexdi6WuB1GoX1Vjst3jaiJrHuaC7xAEgEAEkFu46Dj/urOVmi71Y70W8e/wBWO9aCIimJzW7R4OysppaaTdK0i+/K4ascOrXBrh5Kp+yPEWwyz4dVsY2RrnuYXBtw9nhmjzEXI0zDpm6K6lVHa7h9JTOZVvoBOZ3FsjjNJE0Pawd34WbyWtdrp9DqgJPiuKU7Ac1RCwdZWN/UqF4ti9A/fUwk82va4+9t7rCwTZ6eqhZPR4dhzY33sZHzTHQkOBvJoQQRqOC2cewuIcW4ZF1jps5/fZ/NclFSWmeZQjNaktoiZxmlbJZ04cwcWseb9LBv+ykVFtlT/wDDZUSf5cJP6kLZxbCYhxxJrf8ALpYm+4tyrMb2fSu+txOtP4JDEPcDZR1Uxr30+SGjGro30eTjQ7ZyH6vC8Qd5who99ytDtvQ1Nc5k0eGPpp2kETmqiiccv0btNrkcHZgRYcNFI4NgKB0hhkq6maQC7mPqbm3kAP7I5rZU3ZZhLN1Jc9ZJP0DgFImmTpp8GvwTa+oio3trnwPqmWbH3c0UjnhwNnSMjcQ3LbU6A9CozT3cTI8kkkm53lxOpPquvE2U5qHto4mRxNOUZPaDb3eTxub26WXeHW0CyMq7rnpcIwcvI9WztwuDtLlPtgpb07h9mR3xDT/NR3ZbZ01B7yS4hB8jIRvAPAcz6DpYcMLWNDWNDWjQACwHop8OmSfW+C1gUS36j4OaIi0TVCIiAIiIAiIgCIuqqqGxsc+QhrWi5J4BA3o6cUxGOnjMspsBuHFx4ADiSqrxnF5KmTPJoNzGjcwchzPM8fcFz2hxp9VJmNwxtxG3kOZ+8ePu4LWtFzYLJyMjrelwYmVkux9MePycmNJNgs2OMD+96+RRho/Vc1WKqN5sbFmqmn7LXu+GX/UrBUJ2CjvJK7kxo/Mb/wClTZauGtVm1grVW/kIiK0WwtPtbgba2klpnWBe3wOPsyN1jd5BwF+YuOK3CICkuxfH3QVEmH1F2iRzsgPsVEekjOlw0+sfNyuSoqI2fWPY38Tg39VW/aLsnhkchrayWaITvDS2JodmkyE3HhNriMnzueKhkL9n2HLHS1054fVMv+VzT8EBcs+1eHMNnV1MDy76Mu/KDdRvabbgaxURvfR0tvgwHj94+nNQ18lOWkUeA1OYizZDJMS0n2gMr2+l1kQYVO1uY08reeZlj7hdU8udqWoLt8mb+oWZEUlUu3lnGjc5jxLmIeDmBvqHcyeJ/qVIMe7Ry6J8LKeVj3ty96S3u7kDPkINybE23EaFRkyLDr4e8y62ym/obZvWwHuWfTc69rwzJoyXUpRXkyMOFm34n9OH9+S2VLhtRUNf8ma0loHie4NY0ndcnfzsFgU7C9zWMGrjYDh/2A/RSb/01opn553zSO5XYGjoBkuB6qTGp9WW3wifBx/Wlt/+V9zE2JpKjDJs1XidE2neXGWN9SCS4tNnNDgA12bLex1F7gkC1nYVi9PUtLqaaOZrTlcY3h4B32Nt2iitH2aYW3/45PnLIP4XAKDbRbMVmCTGtw57jB7VxmyNv9CVvts5O0t0Nidg+hLwRRTYfbmDEWZRaOoaLvhJudN7mH22347xcXAuLytAEREAREQBERAFWu220Hfv7mI/NMOpG57xx6tHDrryW/27x7uWdxGfnJB4iN7Gbr+Z1A9TyVbBZ+Xf/QvqZedkf24/U5rOp4so13n4dF00kXtH0/qsq6zzMPq+XXy6XQ6TPs/Z4Zncywe4OP8AqUtUW2A+qk/zP9LVKVs437SN7E/ZiERFOWAiIgNDtxgArqOWDTPbNETwlZqzXgD9E9HFVF2O7RGlqzSy3ayoIbZ2mSdujL33ZtWEc8ivtef+2DZ80td38YLY6m8gLdMszSO9sRuJJa+973c7kgLyqnKO4jKQuWxO0Ar6JkziO8b4JxutI0C5twDgQ4fitwXTjFfTR372pgZ+KVjfgSgItisDXkkizvtDf681HamNzDru4Hmt9iG0mHt31THfgDpP4GlaWq2uobWDZZByEdv4yFWuxY2d12ZQysCu9bXaXz/s22zkWX5w73bujf8AdTXDpSquG3rBpFSvceAdI1nwaHLY021mKP8A8Nh1r7i6OaQe8ZR8VLVWq4qKLNFMaa1CPguGlcswtBBBAIIsQdQQd4IVSxz7TSizI2Qg8QyAW9JXOPwXd/5T2gm+uxHIOOWZzHe6GMD4qQmMLbzs5fTO+W4XmaGHOY2Eh8RG90ZGpbv8PDW1xoN32e9prKnLT1xbHPoGSaNZMeA5MeeW48LXyjCPZJNJ/isSkkHEEPk/efJ/JcJuz3BYP8VX24EPnhjB6WIzfFAWyiicvaJhUdmmsadwBa2SQctXMaQPMqUwyte0PY4Oa4Atc0ggg6ggjQjqgOaIiALDxbEWU8T5n7mjdxcfZaOpNgsxVft/jffTdyw/Nwkg8nSbnH9nVv5lDfb6cN+fBXyb1VDfnwR+urHzSOlkN3PNz/IDoBYDyXynjzHoN66GrZxMyi3v81it7PnttvbOy6XXG6+XXDpyul1xuiAmvZ7N4Zmcix3vBH+lS9RLYzBZonGaTwBzcoYfpHUEE/ZtY6b9TuUtWzipqpJo38RSVSUloIiKwWQiIgCj+3GzTcQpTASGvDmvjcfZe3y4Fpc39pSBEBT8HYqSPnaptuIERd8S8fos09lOHQ6z1Txbfd0UQ/eaT8VHO2VtTDXFxnm7mdjXRtErwxpY1rJGhl7DUNcdP+Iuns52BpsQifK6ctex5a+NsYzC+rXZydQR93eHDggJCcL2bi1NRDJblUPl/dhNj7l1f+Y9n4tYqcSEbstKSffMGqR0nZNh7PpGaT8T2t/ga0rcUuwWGx/RpGH8ZdJ/GSgIE7tTpox8xQydA50cI/czLiztIxGUf+1w5uu42mqB/wAsNurXpMIp4vqYIo/wRsb+gWagKhGJbTTj5uERX4thjjI9KhxXJ2yu0M4+eriy++05iP8AyGK3EQFSHsgmm/xVeX8wWvm+L3j9Fs6Psbom2zyzO6Du2g/uk/FWQsTE8Sip2GSZ4a3hzceQG8lcbSW2cbUVtkD2g7JaV8FqMuilbctL3Oc1/wB1w9m/MbuR3KB7MbVVmCzOpqiN7og75yBx1Zfe6Jx0F99r5XdL5lemDYvFVR95Cbjc4HRzTyI4LW7Y7IQYjHllGWRoPdygeJh5H7TTxafSxsUTTW0IyUltcGywTGIKuJs9NIHsd6EHi1zTq1w5FZ684g1+BVenhJ3jUw1EYPxtffo5t+FyDdexm2VPiMd4jklaPnInHxM6j7bOTh62NwOnTu2yxr5LTktPzj/BH0J3u/ZGvnYcVUAK2+2eN/Kqlxabxx3ZHyIB8Tv2j8A1aeFhcQBx/slY+Tb1z/hHzuZkerZ24XZGbQx+0fT+ZWXdcBpoNw3JdVSujldLrhdc4I3PcGMBc5xsAN5KHTnTwukcGMaXOcbADef75qxNnNmmU4D5LPl58GdG/wBf0Xbs3gDaZlzZ0rh4ncvut6fr7gN0tXGxVD3S5/BtYmGoe6fP4CIiul8IiIAiIgCIiAiHajs98toXhgvLD87FbeS0HO3rmbmAHPLyVNdnG0vyGsZI51oZbRzcgwnwv/ZdY35F3NelF5v7TNnvkVdI1otFL87FyAcTnb+y64tyLUB6QRQPsf2k+VUfcSOvNTWYbnV0X/Cd10BaTzZfip4gCIiAIigu1e3IZeGjIc7c6Xe1vRv2j13efCOy2Na3IhvyIUx6ps3m0u1EVIMv05SPCwHd1cfZHxPBVZimKS1L+8mdmPAbmtHJo4D487rCfIXEucS5xNySbkk8STvK7IYi7y5rIvyJWv8Ag+cyc2eQ/hfBm4JiUtPKJITr7QP0XN5O6forfwbEm1MTZWaX0LTva4bwf71FiqhY0DQLZYVtM+hbK9sfetLbmPNlu4biDY8Lg6a6clJiXuEul8Ms4GQ6pdMn2f2LIx/A4K2Iw1DMzTqDucx3BzXcD/2NwbKjMX2RqMMq2nOchzGKVhyl43OaQDdps4XG4g9dNzW9sdY76mlgj/G58v8ANi0+J49UVZbJVOBeG2Aa3K1oJvYD9T0WhkT6YduWamdd6dT1y+yOtrltaCOzcx3u3eX+5/RaqjjzuA4ceg4rdF399OCx5/B86jnmXzMuGZcbrweuo7b30GpOgA1JPDRWTsjs8KdveSD55w1+4D7I68z6cNdXsJs/uqphv+paeX2z58PfxFputPEx9e+X0NjAxdL1J8+AiIr5qBERAEREAREQBERAFCO1zZ75VQukY28tNeRnMst8631aM1uJY1TdCEB5i2J2hNBVx1GuT6EwGuaJ1s2g3kWDgOJaBxXoiq2loowHSVdOwEXbmmYLg6i1zr6KnNoOzCrbVSNpIS+EuLoyHRtDWOsQ3xOH0blvPw9V3UPY9WO+sdBGOPjc53ua237yAsCt7T8Lj0+UGQ8o45HD82XL8Vo6jtkgJy09JPI7hnLIwfUFxA8wuuh7G4h9dVOd/lxtZ8Xl36LbTdmVKyF4p8/fZfA5773I1sQLN1ta9tF5m2otx5PFjkoNxW34I3ju21RVR92WthafptY4uLuheQLjpYXUbC5GJwcWkEOBIII1BGhBCy4KcN1Op+A/qsGdkpvcuT422y2+fVN9/wAHGCm4u3cuf9Fl3XAuXy68EkYqJzzL4SuF18zLp62SSLGqanw2R0cMMdS20QLY2Nc5zwcslwNTlDierDzVasct5iFP3jCOI1aeq0dDEXPDN2uvS29XFa5x93gs2Xytiurx2N7hkeVmY73fwj+p/QLKzLgTy3DQeQ3LjmVRvbKuzszKQbH4D8qkzPHzMZ8f33bwz+Z6ea0FNTySuyQsMj7EhrbXOUXOp0Hqo7gm11ZQ1DpGE6utLC+4Y7LplIOrHDdmtccQdQbWLR6kup8Iv4GN6suqXC+7PSgHJfVo9lNqafEIu8gdZwt3kbrB8ZPMcRvs4aG3QreLXPoQiIgCIiAIiIAiIgCIiAIiIAo9iW3GGwFwlrIszCQ5rCZXNI0ILIwSCOVlIV5j26wd1JXTxO3F7pGHdeOQlzfdct82lAWxX9sNAzSJk83UMDG+veODvgo9W9s87rino2N5GSR0nvY1rbeWZRzsz2epa+aSGokkY9rQ9gZlGdoNn+JzTa126dTyVu0XZ1hsevyfOecj3v8A3ScvwQFM1O1tRLK6WWOHM+18gMdza3FzuQW/wynqJ/oUs/n3Tsv5yLK5aPDYIRaCGOMfcY1n8IXbI9VrMWuffXcp24NNm3rT/gpSZrmuLXtLXDe1wLSPQ6rhdW3ilNFM3LMxrxwuNR5He0+ShGL7K5bup33H2HnX0f8A196pW4U4949zMv8A02yHeHdfcjJcmZcZmlpLXgtcN4IsVwzKm1ozXtPTOy66WQtDy8b3C39ULl8LkPPUduZfC5dRetvs1Sh8gkf9FhuB9p3D0G/3L3XBzkookprlbNQj5JvsVhQp487x87IBf7rd7W+fE9dOCxNudiIq8GWLLHUgfS3NktuD7ceAdvHUaLYQ13VZ0NUtyEFCKij6uquNcFCPCPPTDVYdU5m54J4jbrY7wRuew2HMHQ8ld+wPaDFXgRSgRVIGrL+GS290ZO/mWnUa7wLru2o2ZgxCPLJ4ZGj5uUDxN6Ee03m33WOqozaDAZ6GbJKC1wOZj2kgGx0ex4sdDbkQeS9kh6iX1VR2f9qIflpsRcA/QMnNg13IScGu+9uPGx32ugCIiAIiIAiIgCIiAIiIAq37a9n++pm1bB46f6duMLiL/ldY9AXqyF11EDZGuY8BzXgtcDuLXCxB6EFAeVcGxOSlnjqIfpxODgL2Dhuc0nk5pc09HFeosJxGOphjnhN2StDm87HgRwIOhHAgrzNtRgrqKqlpnXOR3gJ9ph1Y71aRfrccFYXYhtJlc/D5Do7NJBf7W+Vg8x4wOj0BbzysSd6ypFgVJQGBVzLSVlWs+uco5XvQGLiUrXizxflzHkeCjs8eU6G4+KzKyQrUzylQ20Qs55KuTh13r3c/JzzL5dYoqLb13tdfcsi6mVT7nzOViWUS1LjwzsGq3VHWBoDW7go5JLrYeqyIJStHDp6Y9T5f4Nz9MxfSr65cv8Expa7qt1R1ShdHIVIKB6uGoS6lmXPF8HgrIjDUNzN3tI0cx3BzXcD+u43CwaFy3VMUB5/2z2NmoJLOGeJx+bkA8LuhHsvtw48L6rc9n/aRJRWgq80tNuafpPgHTi9g+zvHDcGq7auijnjdFMwPY8Wc1wuD/Q8iNQqO2/7PpKImaG8lOT9Le6K+4P6cn+hsbXAveiq45o2ywva9jxdrmm4I6Fd681bG7Y1GGyeA54XH5yFx8J+80+w/qNDxB0tf+zW0VPXwiamfcbntOj43fZc3gfgd4JGqA2yIiAIiIAiIgCIiAIiICr+2/Z7vIWVrB4orMltxjcfAf2Xn/mE8FTlDVvhkZNE7LJG4PYeTmm4vzHAjiCQvVldSMmjfFIMzJGuY4c2uFj8CvLmP4U+kqJaeT6Ubi2/2hva79ppa71QHpLZ/GGVlNFUx6CRtyN5Y4aPaerXAj0XZUNVR9i20fdTuopD4J/FFf2ZmjUftNHvYOauSViAj1bGo/XQKYVEC1NVSXQEHq6YrVT0hU4qKDosCXDeiAhb6Qri2mI3KXOwzouH/AIZ0XJRUlpnmUYyWpLaIsykKzIKQqQNwzosmLDei6ejWUdMt/QwLsp6DotrS0iA76KNbinatTU4hT0wvUTxRfje1pPkCbn0Wgr+1TD4tIu9nO7wMyt/NJl06gFAWExcnsDgWuAIIIIIuCDvBHEKk8T7Y6p2lNTxRDm8umdb0ygH0KiOJbY4jU/W1cxH2WHum+RbEGgjzugJT2obHU9I7vaeaNrXHWAvaHsJ4xtJu5nTe3y+jCcExqejlE1NJkeNDxa9v2Xt9pp5eoIOqxIaVxNmt1cd28knoNSVJsK7PcQnsW072tPtSWhA9H+I+gQFx7DbdQYi3LpHUNF3xE7wN7mH226jqL67wTLFWuwnZpJRVDKqaWMuYHgMYHO1c0tv3jrHcTplVlIAiIgCIiAIiIAiIgCqbty2fu2OuYNW2im/CSe6d6OJb1zt5K2ViYth7KiGSCUXZI1zXcxcbxyI3g8wgPKcUrmOa9ji1zSHNcN7XNILSOoIB9F6Y2Rx1tfSR1AsHOFpGj2JW6PHlfUdCDxXm/FsPfTzSQSjxxuLXcjbcR0IsR0IU07HtpPk1V8mkdaKpIAvubMNIz+19DqcnJAXdJEsWWnW0LV1mNAaWSjWM+h6LbYjWQQNzTyxxN5yPawfvFRDFe0vDYrhj3zuHCJht+d+Vp9CUBtTh/Rcf/D+ir/E+1uU3FNTMZydK4yH8jcoB9SopiW2mIT3D6l7QfZitEPL5uziPMlAXHXOggF55Y4h997W38rnVRyu29w+K4Y58xH/1sIH5n5QR1F1UhjcSXHedSXHU+ZOpWxwvZ6pqPqIZJBzYwlvq8+EeqAlNd2nynSnp42cjI4yG3kMoB96jlftbXT3D6mS32Yz3Y8rRgXHndSrCuyWsksZu6hHHM7vHD9lnh/eUwwvsmpGW7+SWY8QCIme5vi/eQFG90dSdL7yTv/mt7hWxtbUfVU8rgfaLe7b+eSwPovQeFbOUlNbuKeJhHtBoL/zm7j71tkBS+FdjtQ6xqJoohyaHTO+OUA+RKmOGdltBFYyCSc/fflb+WPLp0N1OEQGHh2FQQC0EMcQ+4xrb+dhqsxEQBERAEREAREQBERAEREAREQFPduOz1nR10Y0daOa32gPm3HzALSfusCqcdCQeBBsR1BG4r1Tj+FMq6eWnk+jI0i+/K7e1w6tcAR5LzPVYNLHL3LmkyguBY1pcbtc5pAA1Iu02PEEICb/+sdWImsbBD3gaA6R5c4PIGru7blsTyzFRzFNvsSqLh9U9jT7MVogPJzAH+9xWXhXZ1iE9iKZzGn2piIgPNh8f7qmGFdjp0NTUgc2ws/8A0f8A9KAqN7HPcXOuXHe5xuT5k6lZNDhcsxywsfIeIjY6QjzyjRegsM7O8Oh1+TiU85iZL/sHwe4KTQwtYA1jQ1o3BoAA9AgKEwvstr5dXRNhHOV4vb8DMx9DZTHC+x+FtjUVD3/dia2MeRJzE+llZyICPYXsXQU9jHSxlw3OeDK4Ho6S9vRb4NXNEBxsvtl9RAEREAREQBERAEREAREQBERAEREAREQBERAFxDBe9hc7zbU+qIgOSIiAIiIAiIgCIiAIiIAiIgCIiAIiIAiIgP/Z"/>
          <p:cNvSpPr>
            <a:spLocks noChangeAspect="1" noChangeArrowheads="1"/>
          </p:cNvSpPr>
          <p:nvPr/>
        </p:nvSpPr>
        <p:spPr bwMode="auto">
          <a:xfrm>
            <a:off x="155575" y="-144463"/>
            <a:ext cx="166382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6" name="Picture 12" descr="checklist.png (1648×150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3617104" cy="329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509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476672"/>
            <a:ext cx="5472608" cy="1152128"/>
          </a:xfrm>
        </p:spPr>
        <p:txBody>
          <a:bodyPr>
            <a:normAutofit/>
          </a:bodyPr>
          <a:lstStyle/>
          <a:p>
            <a:pPr algn="ctr"/>
            <a:r>
              <a:rPr lang="es-CO" sz="4800" dirty="0"/>
              <a:t>Desventajas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27584" y="2492896"/>
            <a:ext cx="35283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Rendimiento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Curva inicial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Convención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0" b="96250" l="0" r="9636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2080" y="1556792"/>
            <a:ext cx="2880320" cy="4189556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5972778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TM01859865[[fn=Kilter]]</Template>
  <TotalTime>102</TotalTime>
  <Words>266</Words>
  <Application>Microsoft Office PowerPoint</Application>
  <PresentationFormat>Presentación en pantalla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Castellar</vt:lpstr>
      <vt:lpstr>Rockwell</vt:lpstr>
      <vt:lpstr>Wingdings</vt:lpstr>
      <vt:lpstr>Kilter</vt:lpstr>
      <vt:lpstr>GITHUB </vt:lpstr>
      <vt:lpstr>ADSI   FICHA 1091516 GRUPO 1 </vt:lpstr>
      <vt:lpstr>¿Qué es GitHub? </vt:lpstr>
      <vt:lpstr>HISTORIA </vt:lpstr>
      <vt:lpstr>Presentación de PowerPoint</vt:lpstr>
      <vt:lpstr>¿Que uso le daremos?</vt:lpstr>
      <vt:lpstr>Ventajas</vt:lpstr>
      <vt:lpstr>Desventajas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Windows User</dc:creator>
  <cp:lastModifiedBy>Colsutec</cp:lastModifiedBy>
  <cp:revision>12</cp:revision>
  <dcterms:created xsi:type="dcterms:W3CDTF">2016-07-13T14:15:06Z</dcterms:created>
  <dcterms:modified xsi:type="dcterms:W3CDTF">2016-07-13T21:37:07Z</dcterms:modified>
</cp:coreProperties>
</file>