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0295D54C-B10A-4A90-BDD2-46F2B2D04CAA}" type="datetimeFigureOut">
              <a:rPr lang="en-US" smtClean="0"/>
              <a:t>10/12/2020</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0EE143AE-0683-4EB2-8225-A95DCA2556CE}" type="slidenum">
              <a:rPr lang="en-US" smtClean="0"/>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0295D54C-B10A-4A90-BDD2-46F2B2D04CAA}" type="datetimeFigureOut">
              <a:rPr lang="en-US" smtClean="0"/>
              <a:t>10/12/2020</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0EE143AE-0683-4EB2-8225-A95DCA2556CE}"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0295D54C-B10A-4A90-BDD2-46F2B2D04CAA}" type="datetimeFigureOut">
              <a:rPr lang="en-US" smtClean="0"/>
              <a:t>10/12/2020</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0EE143AE-0683-4EB2-8225-A95DCA2556CE}"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0295D54C-B10A-4A90-BDD2-46F2B2D04CAA}" type="datetimeFigureOut">
              <a:rPr lang="en-US" smtClean="0"/>
              <a:t>10/12/2020</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0EE143AE-0683-4EB2-8225-A95DCA2556CE}"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295D54C-B10A-4A90-BDD2-46F2B2D04CAA}" type="datetimeFigureOut">
              <a:rPr lang="en-US" smtClean="0"/>
              <a:t>10/12/2020</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0EE143AE-0683-4EB2-8225-A95DCA2556CE}" type="slidenum">
              <a:rPr lang="en-US" smtClean="0"/>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0295D54C-B10A-4A90-BDD2-46F2B2D04CAA}" type="datetimeFigureOut">
              <a:rPr lang="en-US" smtClean="0"/>
              <a:t>10/12/2020</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0EE143AE-0683-4EB2-8225-A95DCA2556CE}"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0295D54C-B10A-4A90-BDD2-46F2B2D04CAA}" type="datetimeFigureOut">
              <a:rPr lang="en-US" smtClean="0"/>
              <a:t>10/12/2020</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0EE143AE-0683-4EB2-8225-A95DCA2556CE}" type="slidenum">
              <a:rPr lang="en-US" smtClean="0"/>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0295D54C-B10A-4A90-BDD2-46F2B2D04CAA}" type="datetimeFigureOut">
              <a:rPr lang="en-US" smtClean="0"/>
              <a:t>10/12/2020</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0EE143AE-0683-4EB2-8225-A95DCA2556CE}"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295D54C-B10A-4A90-BDD2-46F2B2D04CAA}" type="datetimeFigureOut">
              <a:rPr lang="en-US" smtClean="0"/>
              <a:t>10/12/2020</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0EE143AE-0683-4EB2-8225-A95DCA2556CE}"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295D54C-B10A-4A90-BDD2-46F2B2D04CAA}" type="datetimeFigureOut">
              <a:rPr lang="en-US" smtClean="0"/>
              <a:t>10/12/2020</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0EE143AE-0683-4EB2-8225-A95DCA2556CE}"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295D54C-B10A-4A90-BDD2-46F2B2D04CAA}" type="datetimeFigureOut">
              <a:rPr lang="en-US" smtClean="0"/>
              <a:t>10/12/2020</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0EE143AE-0683-4EB2-8225-A95DCA2556CE}" type="slidenum">
              <a:rPr lang="en-US" smtClean="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5D54C-B10A-4A90-BDD2-46F2B2D04CAA}" type="datetimeFigureOut">
              <a:rPr lang="en-US" smtClean="0"/>
              <a:t>10/12/2020</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143AE-0683-4EB2-8225-A95DCA2556CE}" type="slidenum">
              <a:rPr lang="en-US" smtClean="0"/>
              <a:t>‹Nº›</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n-US" dirty="0" err="1"/>
              <a:t>Coursera</a:t>
            </a:r>
            <a:r>
              <a:rPr lang="en-US" dirty="0"/>
              <a:t> Capstone </a:t>
            </a:r>
            <a:r>
              <a:rPr lang="en-US" dirty="0" smtClean="0"/>
              <a:t>Presentation</a:t>
            </a:r>
            <a:endParaRPr lang="en-US" dirty="0"/>
          </a:p>
        </p:txBody>
      </p:sp>
      <p:sp>
        <p:nvSpPr>
          <p:cNvPr id="3" name="2 Subtítulo"/>
          <p:cNvSpPr>
            <a:spLocks noGrp="1"/>
          </p:cNvSpPr>
          <p:nvPr>
            <p:ph type="subTitle" idx="1"/>
          </p:nvPr>
        </p:nvSpPr>
        <p:spPr/>
        <p:txBody>
          <a:bodyPr/>
          <a:lstStyle/>
          <a:p>
            <a:r>
              <a:rPr lang="es-CL" dirty="0" smtClean="0"/>
              <a:t>Andrés Abrigo </a:t>
            </a:r>
            <a:r>
              <a:rPr lang="es-CL" dirty="0" err="1" smtClean="0"/>
              <a:t>Blanc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dirty="0" smtClean="0"/>
              <a:t>Introduction</a:t>
            </a:r>
            <a:endParaRPr lang="en-US" dirty="0"/>
          </a:p>
        </p:txBody>
      </p:sp>
      <p:sp>
        <p:nvSpPr>
          <p:cNvPr id="3" name="2 Marcador de contenido"/>
          <p:cNvSpPr>
            <a:spLocks noGrp="1"/>
          </p:cNvSpPr>
          <p:nvPr>
            <p:ph idx="1"/>
          </p:nvPr>
        </p:nvSpPr>
        <p:spPr/>
        <p:txBody>
          <a:bodyPr>
            <a:normAutofit fontScale="92500" lnSpcReduction="10000"/>
          </a:bodyPr>
          <a:lstStyle/>
          <a:p>
            <a:r>
              <a:rPr lang="en-US" dirty="0" smtClean="0"/>
              <a:t>In </a:t>
            </a:r>
            <a:r>
              <a:rPr lang="en-US" dirty="0"/>
              <a:t>the context of collision problem, is very important to know the influence of weather, road and light conditions to predict the severity of collisions, so the main goal of this study is predicting this severity considering environmental factors.</a:t>
            </a:r>
          </a:p>
          <a:p>
            <a:r>
              <a:rPr lang="en-US" dirty="0"/>
              <a:t>The audience of this study are Government workers that are concerned in evaluate and improve conditions in public roads to reduce severity of collisions in these roads.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smtClean="0"/>
              <a:t>Data</a:t>
            </a:r>
            <a:endParaRPr lang="en-US" dirty="0"/>
          </a:p>
        </p:txBody>
      </p:sp>
      <p:sp>
        <p:nvSpPr>
          <p:cNvPr id="3" name="2 Marcador de contenido"/>
          <p:cNvSpPr>
            <a:spLocks noGrp="1"/>
          </p:cNvSpPr>
          <p:nvPr>
            <p:ph idx="1"/>
          </p:nvPr>
        </p:nvSpPr>
        <p:spPr/>
        <p:txBody>
          <a:bodyPr>
            <a:normAutofit fontScale="77500" lnSpcReduction="20000"/>
          </a:bodyPr>
          <a:lstStyle/>
          <a:p>
            <a:r>
              <a:rPr lang="en-US" dirty="0" smtClean="0"/>
              <a:t>The </a:t>
            </a:r>
            <a:r>
              <a:rPr lang="en-US" dirty="0"/>
              <a:t>data I will be using in </a:t>
            </a:r>
            <a:r>
              <a:rPr lang="en-US" dirty="0" err="1"/>
              <a:t>Cousera</a:t>
            </a:r>
            <a:r>
              <a:rPr lang="en-US" dirty="0"/>
              <a:t> Final Capstone is the Data Collision data of the Final Capstone, in which data the severity of collisions is related to conditions like location, weather conditions, amount of people involved, type of collision, among other factors. </a:t>
            </a:r>
          </a:p>
          <a:p>
            <a:r>
              <a:rPr lang="en-US" dirty="0"/>
              <a:t>This data will be the main data to predict severity of collisions using weather conditions, light conditions and road condition. </a:t>
            </a:r>
          </a:p>
          <a:p>
            <a:r>
              <a:rPr lang="en-US" dirty="0"/>
              <a:t>For instance, the first assumption is that wet floor will increase severity of collisions, and weather conditions like rain, snow and fog will increase severity of collisions.</a:t>
            </a:r>
          </a:p>
          <a:p>
            <a:r>
              <a:rPr lang="en-US" dirty="0"/>
              <a:t>Darker conditions will increase severity of collisions too.</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b="1" dirty="0" smtClean="0"/>
              <a:t>Procedure</a:t>
            </a:r>
            <a:endParaRPr lang="en-US" b="1" dirty="0"/>
          </a:p>
        </p:txBody>
      </p:sp>
      <p:sp>
        <p:nvSpPr>
          <p:cNvPr id="3" name="2 Marcador de contenido"/>
          <p:cNvSpPr>
            <a:spLocks noGrp="1"/>
          </p:cNvSpPr>
          <p:nvPr>
            <p:ph idx="1"/>
          </p:nvPr>
        </p:nvSpPr>
        <p:spPr/>
        <p:txBody>
          <a:bodyPr>
            <a:normAutofit fontScale="92500" lnSpcReduction="10000"/>
          </a:bodyPr>
          <a:lstStyle/>
          <a:p>
            <a:r>
              <a:rPr lang="en-US" dirty="0" smtClean="0"/>
              <a:t>The </a:t>
            </a:r>
            <a:r>
              <a:rPr lang="en-US" dirty="0"/>
              <a:t>data I use has many Nan values, so I deleted them. The next step was selecting  only data related to read conditions, light conditions (as independent columns) and severity code as dependent column.</a:t>
            </a:r>
          </a:p>
          <a:p>
            <a:r>
              <a:rPr lang="en-US" dirty="0"/>
              <a:t>Then, I used multiple linear regression, applying label encoder to redefine categorical values to numerical values.</a:t>
            </a:r>
          </a:p>
          <a:p>
            <a:r>
              <a:rPr lang="en-US" dirty="0"/>
              <a:t>The next step was applying train test split method to use in the multiple linear regression algorithm.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smtClean="0"/>
              <a:t>Results</a:t>
            </a:r>
            <a:endParaRPr lang="en-US" dirty="0"/>
          </a:p>
        </p:txBody>
      </p:sp>
      <p:sp>
        <p:nvSpPr>
          <p:cNvPr id="3" name="2 Marcador de contenido"/>
          <p:cNvSpPr>
            <a:spLocks noGrp="1"/>
          </p:cNvSpPr>
          <p:nvPr>
            <p:ph idx="1"/>
          </p:nvPr>
        </p:nvSpPr>
        <p:spPr/>
        <p:txBody>
          <a:bodyPr/>
          <a:lstStyle/>
          <a:p>
            <a:r>
              <a:rPr lang="en-US" dirty="0" smtClean="0"/>
              <a:t>Next </a:t>
            </a:r>
            <a:r>
              <a:rPr lang="en-US" dirty="0"/>
              <a:t>images show the scatter plots.</a:t>
            </a:r>
          </a:p>
          <a:p>
            <a:r>
              <a:rPr lang="en-US" dirty="0"/>
              <a:t>Severity code vs. Road </a:t>
            </a:r>
            <a:r>
              <a:rPr lang="en-US" dirty="0" smtClean="0"/>
              <a:t>conditions</a:t>
            </a:r>
          </a:p>
          <a:p>
            <a:endParaRPr lang="en-US" dirty="0"/>
          </a:p>
          <a:p>
            <a:endParaRPr lang="en-US" dirty="0" smtClean="0"/>
          </a:p>
          <a:p>
            <a:endParaRPr lang="en-US" dirty="0"/>
          </a:p>
          <a:p>
            <a:endParaRPr lang="en-US" dirty="0"/>
          </a:p>
        </p:txBody>
      </p:sp>
      <p:pic>
        <p:nvPicPr>
          <p:cNvPr id="4" name="3 Imagen"/>
          <p:cNvPicPr/>
          <p:nvPr/>
        </p:nvPicPr>
        <p:blipFill>
          <a:blip r:embed="rId2" cstate="print"/>
          <a:srcRect/>
          <a:stretch>
            <a:fillRect/>
          </a:stretch>
        </p:blipFill>
        <p:spPr bwMode="auto">
          <a:xfrm>
            <a:off x="1676400" y="3124200"/>
            <a:ext cx="4791075" cy="29527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err="1" smtClean="0"/>
              <a:t>Results</a:t>
            </a:r>
            <a:endParaRPr lang="en-US" dirty="0"/>
          </a:p>
        </p:txBody>
      </p:sp>
      <p:sp>
        <p:nvSpPr>
          <p:cNvPr id="3" name="2 Marcador de contenido"/>
          <p:cNvSpPr>
            <a:spLocks noGrp="1"/>
          </p:cNvSpPr>
          <p:nvPr>
            <p:ph idx="1"/>
          </p:nvPr>
        </p:nvSpPr>
        <p:spPr/>
        <p:txBody>
          <a:bodyPr/>
          <a:lstStyle/>
          <a:p>
            <a:endParaRPr lang="en-US" dirty="0" smtClean="0"/>
          </a:p>
          <a:p>
            <a:r>
              <a:rPr lang="en-US" dirty="0" smtClean="0"/>
              <a:t>Severity code vs. light conditions</a:t>
            </a:r>
          </a:p>
          <a:p>
            <a:endParaRPr lang="en-US" dirty="0"/>
          </a:p>
        </p:txBody>
      </p:sp>
      <p:pic>
        <p:nvPicPr>
          <p:cNvPr id="4" name="3 Imagen"/>
          <p:cNvPicPr/>
          <p:nvPr/>
        </p:nvPicPr>
        <p:blipFill>
          <a:blip r:embed="rId2" cstate="print"/>
          <a:srcRect/>
          <a:stretch>
            <a:fillRect/>
          </a:stretch>
        </p:blipFill>
        <p:spPr bwMode="auto">
          <a:xfrm>
            <a:off x="1905000" y="3124200"/>
            <a:ext cx="4933950" cy="30099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err="1" smtClean="0"/>
              <a:t>Results</a:t>
            </a:r>
            <a:endParaRPr lang="en-US" dirty="0"/>
          </a:p>
        </p:txBody>
      </p:sp>
      <p:sp>
        <p:nvSpPr>
          <p:cNvPr id="3" name="2 Marcador de contenido"/>
          <p:cNvSpPr>
            <a:spLocks noGrp="1"/>
          </p:cNvSpPr>
          <p:nvPr>
            <p:ph idx="1"/>
          </p:nvPr>
        </p:nvSpPr>
        <p:spPr/>
        <p:txBody>
          <a:bodyPr/>
          <a:lstStyle/>
          <a:p>
            <a:r>
              <a:rPr lang="en-US" dirty="0"/>
              <a:t>The final results are:</a:t>
            </a:r>
          </a:p>
          <a:p>
            <a:pPr lvl="1"/>
            <a:r>
              <a:rPr lang="en-US" dirty="0"/>
              <a:t>Residual sum of squares: 0.21</a:t>
            </a:r>
          </a:p>
          <a:p>
            <a:pPr lvl="1"/>
            <a:r>
              <a:rPr lang="en-US" dirty="0"/>
              <a:t>Variance score: 0.01</a:t>
            </a:r>
          </a:p>
          <a:p>
            <a:r>
              <a:rPr lang="en-US" dirty="0"/>
              <a:t>So the model is predicting correctly the severity code of light and road conditions using multiple linear regression after making a label encoding of several light and road conditions.</a:t>
            </a:r>
          </a:p>
          <a:p>
            <a:endParaRPr lang="en-US"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336</Words>
  <Application>Microsoft Office PowerPoint</Application>
  <PresentationFormat>Presentación en pantalla (4:3)</PresentationFormat>
  <Paragraphs>27</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Tema de Office</vt:lpstr>
      <vt:lpstr>Coursera Capstone Presentation</vt:lpstr>
      <vt:lpstr>Introduction</vt:lpstr>
      <vt:lpstr>Data</vt:lpstr>
      <vt:lpstr>Procedure</vt:lpstr>
      <vt:lpstr>Results</vt:lpstr>
      <vt:lpstr>Results</vt:lpstr>
      <vt:lpstr>Results</vt:lpstr>
    </vt:vector>
  </TitlesOfParts>
  <Company>www.intercambiosvirtuales.org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Andres</dc:creator>
  <cp:lastModifiedBy>Andres</cp:lastModifiedBy>
  <cp:revision>4</cp:revision>
  <dcterms:created xsi:type="dcterms:W3CDTF">2020-10-12T20:24:39Z</dcterms:created>
  <dcterms:modified xsi:type="dcterms:W3CDTF">2020-10-12T20:53:34Z</dcterms:modified>
</cp:coreProperties>
</file>